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8"/>
  </p:notesMasterIdLst>
  <p:sldIdLst>
    <p:sldId id="256" r:id="rId3"/>
    <p:sldId id="261" r:id="rId4"/>
    <p:sldId id="258" r:id="rId5"/>
    <p:sldId id="259" r:id="rId6"/>
    <p:sldId id="262" r:id="rId7"/>
    <p:sldId id="273" r:id="rId8"/>
    <p:sldId id="274" r:id="rId9"/>
    <p:sldId id="275" r:id="rId10"/>
    <p:sldId id="276" r:id="rId11"/>
    <p:sldId id="278" r:id="rId12"/>
    <p:sldId id="279" r:id="rId13"/>
    <p:sldId id="280" r:id="rId14"/>
    <p:sldId id="281" r:id="rId15"/>
    <p:sldId id="277" r:id="rId16"/>
    <p:sldId id="284" r:id="rId17"/>
    <p:sldId id="263" r:id="rId18"/>
    <p:sldId id="282" r:id="rId19"/>
    <p:sldId id="283" r:id="rId20"/>
    <p:sldId id="264" r:id="rId21"/>
    <p:sldId id="266" r:id="rId22"/>
    <p:sldId id="290" r:id="rId23"/>
    <p:sldId id="291" r:id="rId24"/>
    <p:sldId id="296" r:id="rId25"/>
    <p:sldId id="268" r:id="rId26"/>
    <p:sldId id="269" r:id="rId27"/>
    <p:sldId id="270" r:id="rId28"/>
    <p:sldId id="271" r:id="rId29"/>
    <p:sldId id="272" r:id="rId30"/>
    <p:sldId id="285" r:id="rId31"/>
    <p:sldId id="286" r:id="rId32"/>
    <p:sldId id="287" r:id="rId33"/>
    <p:sldId id="288" r:id="rId34"/>
    <p:sldId id="289" r:id="rId35"/>
    <p:sldId id="295" r:id="rId36"/>
    <p:sldId id="260" r:id="rId37"/>
  </p:sldIdLst>
  <p:sldSz cx="19050000" cy="12700000"/>
  <p:notesSz cx="19050000" cy="12700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/>
    <p:restoredTop sz="94545"/>
  </p:normalViewPr>
  <p:slideViewPr>
    <p:cSldViewPr>
      <p:cViewPr varScale="1">
        <p:scale>
          <a:sx n="37" d="100"/>
          <a:sy n="37" d="100"/>
        </p:scale>
        <p:origin x="1206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alan&#231;o_hidrico\MG%20-%20Paracatu%20.xlsm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balan&#231;o_hidrico\GO%20-%20Ipameri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alan&#231;o_hidrico\MT%20-%20Porto%20dos%20Ga&#250;chos%20-%20PLU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rPr lang="pt-BR" dirty="0"/>
              <a:t>Excedente X Deficiência X Retirada de água X Reposição por chuva Barreiras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'[BA - Barreiras.xlsm]gráficos'!$O$1</c:f>
              <c:strCache>
                <c:ptCount val="1"/>
                <c:pt idx="0">
                  <c:v>Excedente hídrico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'[BA - Barreiras.xlsm]gráficos'!$N$2:$N$13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'[BA - Barreiras.xlsm]gráficos'!$O$2:$O$13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4-43F4-AE47-F5045FF1290D}"/>
            </c:ext>
          </c:extLst>
        </c:ser>
        <c:ser>
          <c:idx val="1"/>
          <c:order val="1"/>
          <c:tx>
            <c:strRef>
              <c:f>'[BA - Barreiras.xlsm]gráficos'!$P$1</c:f>
              <c:strCache>
                <c:ptCount val="1"/>
                <c:pt idx="0">
                  <c:v>Deficiência hídrica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'[BA - Barreiras.xlsm]gráficos'!$N$2:$N$13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'[BA - Barreiras.xlsm]gráficos'!$P$2:$P$13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-17</c:v>
                </c:pt>
                <c:pt idx="4">
                  <c:v>-63</c:v>
                </c:pt>
                <c:pt idx="5">
                  <c:v>-69</c:v>
                </c:pt>
                <c:pt idx="6">
                  <c:v>-76</c:v>
                </c:pt>
                <c:pt idx="7">
                  <c:v>-99</c:v>
                </c:pt>
                <c:pt idx="8">
                  <c:v>-55</c:v>
                </c:pt>
                <c:pt idx="9">
                  <c:v>-15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4-43F4-AE47-F5045FF1290D}"/>
            </c:ext>
          </c:extLst>
        </c:ser>
        <c:ser>
          <c:idx val="2"/>
          <c:order val="2"/>
          <c:tx>
            <c:strRef>
              <c:f>'[BA - Barreiras.xlsm]gráficos'!$Q$1</c:f>
              <c:strCache>
                <c:ptCount val="1"/>
                <c:pt idx="0">
                  <c:v>Retirada de água do solo</c:v>
                </c:pt>
              </c:strCache>
            </c:strRef>
          </c:tx>
          <c:spPr>
            <a:solidFill>
              <a:srgbClr val="FFC0CB"/>
            </a:solidFill>
          </c:spPr>
          <c:invertIfNegative val="0"/>
          <c:cat>
            <c:strRef>
              <c:f>'[BA - Barreiras.xlsm]gráficos'!$N$2:$N$13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'[BA - Barreiras.xlsm]gráficos'!$Q$2:$Q$13</c:f>
              <c:numCache>
                <c:formatCode>General</c:formatCode>
                <c:ptCount val="12"/>
                <c:pt idx="0">
                  <c:v>0</c:v>
                </c:pt>
                <c:pt idx="1">
                  <c:v>-2</c:v>
                </c:pt>
                <c:pt idx="2">
                  <c:v>0</c:v>
                </c:pt>
                <c:pt idx="3">
                  <c:v>-45</c:v>
                </c:pt>
                <c:pt idx="4">
                  <c:v>-37</c:v>
                </c:pt>
                <c:pt idx="5">
                  <c:v>-14</c:v>
                </c:pt>
                <c:pt idx="6">
                  <c:v>-7</c:v>
                </c:pt>
                <c:pt idx="7">
                  <c:v>-5</c:v>
                </c:pt>
                <c:pt idx="8">
                  <c:v>-1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4-43F4-AE47-F5045FF1290D}"/>
            </c:ext>
          </c:extLst>
        </c:ser>
        <c:ser>
          <c:idx val="3"/>
          <c:order val="3"/>
          <c:tx>
            <c:strRef>
              <c:f>'[BA - Barreiras.xlsm]gráficos'!$R$1</c:f>
              <c:strCache>
                <c:ptCount val="1"/>
                <c:pt idx="0">
                  <c:v>Reposição por chuva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'[BA - Barreiras.xlsm]gráficos'!$N$2:$N$13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'[BA - Barreiras.xlsm]gráficos'!$R$2:$R$13</c:f>
              <c:numCache>
                <c:formatCode>General</c:formatCode>
                <c:ptCount val="12"/>
                <c:pt idx="0">
                  <c:v>21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18</c:v>
                </c:pt>
                <c:pt idx="1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64-43F4-AE47-F5045FF12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1483536"/>
        <c:axId val="801485504"/>
      </c:barChart>
      <c:catAx>
        <c:axId val="801483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Mês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801485504"/>
        <c:crosses val="autoZero"/>
        <c:auto val="1"/>
        <c:lblAlgn val="ctr"/>
        <c:lblOffset val="100"/>
        <c:noMultiLvlLbl val="0"/>
      </c:catAx>
      <c:valAx>
        <c:axId val="801485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8014835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000000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rPr lang="pt-BR" dirty="0"/>
              <a:t>Excedente X Deficiência X Retirada de água X Reposição por chuva Paracatu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'[MG - Paracatu .xlsm]gráficos'!$O$1</c:f>
              <c:strCache>
                <c:ptCount val="1"/>
                <c:pt idx="0">
                  <c:v>Excedente hídrico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'[MG - Paracatu 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'[MG - Paracatu .xlsm]gráficos'!$O$2:$O$13</c:f>
              <c:numCache>
                <c:formatCode>General</c:formatCode>
                <c:ptCount val="12"/>
                <c:pt idx="0">
                  <c:v>152</c:v>
                </c:pt>
                <c:pt idx="1">
                  <c:v>81</c:v>
                </c:pt>
                <c:pt idx="2">
                  <c:v>44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40</c:v>
                </c:pt>
                <c:pt idx="1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D-4ADF-81CD-81D8C67B6D83}"/>
            </c:ext>
          </c:extLst>
        </c:ser>
        <c:ser>
          <c:idx val="1"/>
          <c:order val="1"/>
          <c:tx>
            <c:strRef>
              <c:f>'[MG - Paracatu .xlsm]gráficos'!$P$1</c:f>
              <c:strCache>
                <c:ptCount val="1"/>
                <c:pt idx="0">
                  <c:v>Deficiência hídrica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'[MG - Paracatu 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'[MG - Paracatu .xlsm]gráficos'!$P$2:$P$13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-2</c:v>
                </c:pt>
                <c:pt idx="4">
                  <c:v>-12</c:v>
                </c:pt>
                <c:pt idx="5">
                  <c:v>-23</c:v>
                </c:pt>
                <c:pt idx="6">
                  <c:v>-24</c:v>
                </c:pt>
                <c:pt idx="7">
                  <c:v>-42</c:v>
                </c:pt>
                <c:pt idx="8">
                  <c:v>-47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D-4ADF-81CD-81D8C67B6D83}"/>
            </c:ext>
          </c:extLst>
        </c:ser>
        <c:ser>
          <c:idx val="2"/>
          <c:order val="2"/>
          <c:tx>
            <c:strRef>
              <c:f>'[MG - Paracatu .xlsm]gráficos'!$Q$1</c:f>
              <c:strCache>
                <c:ptCount val="1"/>
                <c:pt idx="0">
                  <c:v>Retirada de água do solo</c:v>
                </c:pt>
              </c:strCache>
            </c:strRef>
          </c:tx>
          <c:spPr>
            <a:solidFill>
              <a:srgbClr val="FFC0CB"/>
            </a:solidFill>
          </c:spPr>
          <c:invertIfNegative val="0"/>
          <c:cat>
            <c:strRef>
              <c:f>'[MG - Paracatu 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'[MG - Paracatu .xlsm]gráficos'!$Q$2:$Q$13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-21</c:v>
                </c:pt>
                <c:pt idx="4">
                  <c:v>-29</c:v>
                </c:pt>
                <c:pt idx="5">
                  <c:v>-23</c:v>
                </c:pt>
                <c:pt idx="6">
                  <c:v>-14</c:v>
                </c:pt>
                <c:pt idx="7">
                  <c:v>-14</c:v>
                </c:pt>
                <c:pt idx="8">
                  <c:v>-9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CD-4ADF-81CD-81D8C67B6D83}"/>
            </c:ext>
          </c:extLst>
        </c:ser>
        <c:ser>
          <c:idx val="3"/>
          <c:order val="3"/>
          <c:tx>
            <c:strRef>
              <c:f>'[MG - Paracatu .xlsm]gráficos'!$R$1</c:f>
              <c:strCache>
                <c:ptCount val="1"/>
                <c:pt idx="0">
                  <c:v>Reposição por chuva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'[MG - Paracatu 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'[MG - Paracatu .xlsm]gráficos'!$R$2:$R$13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27</c:v>
                </c:pt>
                <c:pt idx="10">
                  <c:v>83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CD-4ADF-81CD-81D8C67B6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520424"/>
        <c:axId val="425518128"/>
      </c:barChart>
      <c:catAx>
        <c:axId val="425520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Mês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425518128"/>
        <c:crosses val="autoZero"/>
        <c:auto val="1"/>
        <c:lblAlgn val="ctr"/>
        <c:lblOffset val="100"/>
        <c:noMultiLvlLbl val="0"/>
      </c:catAx>
      <c:valAx>
        <c:axId val="425518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4255204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000000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rPr lang="pt-BR" dirty="0"/>
              <a:t>Excedente X Deficiência X Retirada de água X Reposição por chuva  IPAMERI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'[GO - Ipameri.xlsm]gráficos'!$O$1</c:f>
              <c:strCache>
                <c:ptCount val="1"/>
                <c:pt idx="0">
                  <c:v>Excedente hídrico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'[GO - Ipameri.xlsm]gráficos'!$N$2:$N$13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'[GO - Ipameri.xlsm]gráficos'!$O$2:$O$13</c:f>
              <c:numCache>
                <c:formatCode>General</c:formatCode>
                <c:ptCount val="12"/>
                <c:pt idx="0">
                  <c:v>193</c:v>
                </c:pt>
                <c:pt idx="1">
                  <c:v>93</c:v>
                </c:pt>
                <c:pt idx="2">
                  <c:v>55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D-4057-882D-C5AE99249084}"/>
            </c:ext>
          </c:extLst>
        </c:ser>
        <c:ser>
          <c:idx val="1"/>
          <c:order val="1"/>
          <c:tx>
            <c:strRef>
              <c:f>'[GO - Ipameri.xlsm]gráficos'!$P$1</c:f>
              <c:strCache>
                <c:ptCount val="1"/>
                <c:pt idx="0">
                  <c:v>Deficiência hídrica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'[GO - Ipameri.xlsm]gráficos'!$N$2:$N$13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'[GO - Ipameri.xlsm]gráficos'!$P$2:$P$13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-3</c:v>
                </c:pt>
                <c:pt idx="5">
                  <c:v>-13</c:v>
                </c:pt>
                <c:pt idx="6">
                  <c:v>-19</c:v>
                </c:pt>
                <c:pt idx="7">
                  <c:v>-31</c:v>
                </c:pt>
                <c:pt idx="8">
                  <c:v>-29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9D-4057-882D-C5AE99249084}"/>
            </c:ext>
          </c:extLst>
        </c:ser>
        <c:ser>
          <c:idx val="2"/>
          <c:order val="2"/>
          <c:tx>
            <c:strRef>
              <c:f>'[GO - Ipameri.xlsm]gráficos'!$Q$1</c:f>
              <c:strCache>
                <c:ptCount val="1"/>
                <c:pt idx="0">
                  <c:v>Retirada de água do solo</c:v>
                </c:pt>
              </c:strCache>
            </c:strRef>
          </c:tx>
          <c:spPr>
            <a:solidFill>
              <a:srgbClr val="FFC0CB"/>
            </a:solidFill>
          </c:spPr>
          <c:invertIfNegative val="0"/>
          <c:cat>
            <c:strRef>
              <c:f>'[GO - Ipameri.xlsm]gráficos'!$N$2:$N$13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'[GO - Ipameri.xlsm]gráficos'!$Q$2:$Q$13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</c:v>
                </c:pt>
                <c:pt idx="4">
                  <c:v>-24</c:v>
                </c:pt>
                <c:pt idx="5">
                  <c:v>-28</c:v>
                </c:pt>
                <c:pt idx="6">
                  <c:v>-18</c:v>
                </c:pt>
                <c:pt idx="7">
                  <c:v>-18</c:v>
                </c:pt>
                <c:pt idx="8">
                  <c:v>-9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9D-4057-882D-C5AE99249084}"/>
            </c:ext>
          </c:extLst>
        </c:ser>
        <c:ser>
          <c:idx val="3"/>
          <c:order val="3"/>
          <c:tx>
            <c:strRef>
              <c:f>'[GO - Ipameri.xlsm]gráficos'!$R$1</c:f>
              <c:strCache>
                <c:ptCount val="1"/>
                <c:pt idx="0">
                  <c:v>Reposição por chuva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'[GO - Ipameri.xlsm]gráficos'!$N$2:$N$13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'[GO - Ipameri.xlsm]gráficos'!$R$2:$R$13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</c:v>
                </c:pt>
                <c:pt idx="10">
                  <c:v>82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9D-4057-882D-C5AE99249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5190000"/>
        <c:axId val="565191640"/>
      </c:barChart>
      <c:catAx>
        <c:axId val="565190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Mês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565191640"/>
        <c:crosses val="autoZero"/>
        <c:auto val="1"/>
        <c:lblAlgn val="ctr"/>
        <c:lblOffset val="100"/>
        <c:noMultiLvlLbl val="0"/>
      </c:catAx>
      <c:valAx>
        <c:axId val="5651916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5651900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000000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rPr lang="pt-BR" dirty="0"/>
              <a:t>Excedente X Deficiência X Retirada de água X Reposição por chuva Porto dos Gaúchos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433294097000399E-2"/>
          <c:y val="9.1089817656282976E-2"/>
          <c:w val="0.89403707898783324"/>
          <c:h val="0.705017361499284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'[MT - Porto dos Gaúchos - PLU.xlsm]gráficos'!$O$1</c:f>
              <c:strCache>
                <c:ptCount val="1"/>
                <c:pt idx="0">
                  <c:v>Excedente hídrico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'[MT - Porto dos Gaúchos - PLU.xlsm]gráficos'!$N$2:$N$13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'[MT - Porto dos Gaúchos - PLU.xlsm]gráficos'!$O$2:$O$13</c:f>
              <c:numCache>
                <c:formatCode>General</c:formatCode>
                <c:ptCount val="12"/>
                <c:pt idx="0">
                  <c:v>205</c:v>
                </c:pt>
                <c:pt idx="1">
                  <c:v>211</c:v>
                </c:pt>
                <c:pt idx="2">
                  <c:v>177</c:v>
                </c:pt>
                <c:pt idx="3">
                  <c:v>19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C2-49BA-97B6-170D4E4EF9EA}"/>
            </c:ext>
          </c:extLst>
        </c:ser>
        <c:ser>
          <c:idx val="1"/>
          <c:order val="1"/>
          <c:tx>
            <c:strRef>
              <c:f>'[MT - Porto dos Gaúchos - PLU.xlsm]gráficos'!$P$1</c:f>
              <c:strCache>
                <c:ptCount val="1"/>
                <c:pt idx="0">
                  <c:v>Deficiência hídrica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'[MT - Porto dos Gaúchos - PLU.xlsm]gráficos'!$N$2:$N$13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'[MT - Porto dos Gaúchos - PLU.xlsm]gráficos'!$P$2:$P$13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-12</c:v>
                </c:pt>
                <c:pt idx="5">
                  <c:v>-47</c:v>
                </c:pt>
                <c:pt idx="6">
                  <c:v>-76</c:v>
                </c:pt>
                <c:pt idx="7">
                  <c:v>-102</c:v>
                </c:pt>
                <c:pt idx="8">
                  <c:v>-52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C2-49BA-97B6-170D4E4EF9EA}"/>
            </c:ext>
          </c:extLst>
        </c:ser>
        <c:ser>
          <c:idx val="2"/>
          <c:order val="2"/>
          <c:tx>
            <c:strRef>
              <c:f>'[MT - Porto dos Gaúchos - PLU.xlsm]gráficos'!$Q$1</c:f>
              <c:strCache>
                <c:ptCount val="1"/>
                <c:pt idx="0">
                  <c:v>Retirada de água do solo</c:v>
                </c:pt>
              </c:strCache>
            </c:strRef>
          </c:tx>
          <c:spPr>
            <a:solidFill>
              <a:srgbClr val="FFC0CB"/>
            </a:solidFill>
          </c:spPr>
          <c:invertIfNegative val="0"/>
          <c:cat>
            <c:strRef>
              <c:f>'[MT - Porto dos Gaúchos - PLU.xlsm]gráficos'!$N$2:$N$13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'[MT - Porto dos Gaúchos - PLU.xlsm]gráficos'!$Q$2:$Q$13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-46</c:v>
                </c:pt>
                <c:pt idx="5">
                  <c:v>-39</c:v>
                </c:pt>
                <c:pt idx="6">
                  <c:v>-22</c:v>
                </c:pt>
                <c:pt idx="7">
                  <c:v>-11</c:v>
                </c:pt>
                <c:pt idx="8">
                  <c:v>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C2-49BA-97B6-170D4E4EF9EA}"/>
            </c:ext>
          </c:extLst>
        </c:ser>
        <c:ser>
          <c:idx val="3"/>
          <c:order val="3"/>
          <c:tx>
            <c:strRef>
              <c:f>'[MT - Porto dos Gaúchos - PLU.xlsm]gráficos'!$R$1</c:f>
              <c:strCache>
                <c:ptCount val="1"/>
                <c:pt idx="0">
                  <c:v>Reposição por chuva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'[MT - Porto dos Gaúchos - PLU.xlsm]gráficos'!$N$2:$N$13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'[MT - Porto dos Gaúchos - PLU.xlsm]gráficos'!$R$2:$R$13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34</c:v>
                </c:pt>
                <c:pt idx="10">
                  <c:v>73</c:v>
                </c:pt>
                <c:pt idx="1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C2-49BA-97B6-170D4E4EF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1273592"/>
        <c:axId val="381270968"/>
      </c:barChart>
      <c:catAx>
        <c:axId val="381273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Mês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381270968"/>
        <c:crosses val="autoZero"/>
        <c:auto val="1"/>
        <c:lblAlgn val="ctr"/>
        <c:lblOffset val="100"/>
        <c:noMultiLvlLbl val="0"/>
      </c:catAx>
      <c:valAx>
        <c:axId val="381270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r>
                  <a:rPr lang="pt-BR"/>
                  <a:t>mm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pt-BR"/>
          </a:p>
        </c:txPr>
        <c:crossAx val="3812735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000000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0.35455</cdr:x>
      <cdr:y>0.24538</cdr:y>
    </cdr:from>
    <cdr:to>
      <cdr:x>0.46364</cdr:x>
      <cdr:y>0.41859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2301617C-0FD9-4E24-80BE-2AA20651A6ED}"/>
            </a:ext>
          </a:extLst>
        </cdr:cNvPr>
        <cdr:cNvSpPr txBox="1"/>
      </cdr:nvSpPr>
      <cdr:spPr>
        <a:xfrm xmlns:a="http://schemas.openxmlformats.org/drawingml/2006/main">
          <a:off x="2971800" y="1295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 dirty="0"/>
            <a:t>I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790238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3BCB5-B6FC-1349-91E4-5A17E5D837A5}" type="datetimeFigureOut">
              <a:rPr lang="pt-BR" smtClean="0"/>
              <a:t>27/03/2018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310313" y="1587500"/>
            <a:ext cx="6429375" cy="4286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905000" y="6111875"/>
            <a:ext cx="15240000" cy="5000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790238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C4064-B99F-F047-9501-F1255F282E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64-B99F-F047-9501-F1255F282EA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8750" y="3937000"/>
            <a:ext cx="16192500" cy="266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57500" y="7112000"/>
            <a:ext cx="13335000" cy="317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28750" y="3668889"/>
            <a:ext cx="7937500" cy="7620000"/>
          </a:xfrm>
        </p:spPr>
        <p:txBody>
          <a:bodyPr/>
          <a:lstStyle>
            <a:lvl1pPr>
              <a:defRPr sz="5185"/>
            </a:lvl1pPr>
            <a:lvl2pPr>
              <a:defRPr sz="4445"/>
            </a:lvl2pPr>
            <a:lvl3pPr>
              <a:defRPr sz="3704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683750" y="3668889"/>
            <a:ext cx="7937500" cy="7620000"/>
          </a:xfrm>
        </p:spPr>
        <p:txBody>
          <a:bodyPr/>
          <a:lstStyle>
            <a:lvl1pPr>
              <a:defRPr sz="5185"/>
            </a:lvl1pPr>
            <a:lvl2pPr>
              <a:defRPr sz="4445"/>
            </a:lvl2pPr>
            <a:lvl3pPr>
              <a:defRPr sz="3704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C9DA-AFA3-4F4D-9BFA-8004A32722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0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500" y="508589"/>
            <a:ext cx="17145000" cy="2116667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52500" y="2842802"/>
            <a:ext cx="8417058" cy="1184744"/>
          </a:xfrm>
        </p:spPr>
        <p:txBody>
          <a:bodyPr anchor="b"/>
          <a:lstStyle>
            <a:lvl1pPr marL="0" indent="0">
              <a:buNone/>
              <a:defRPr sz="4445" b="1"/>
            </a:lvl1pPr>
            <a:lvl2pPr marL="846689" indent="0">
              <a:buNone/>
              <a:defRPr sz="3704" b="1"/>
            </a:lvl2pPr>
            <a:lvl3pPr marL="1693377" indent="0">
              <a:buNone/>
              <a:defRPr sz="3333" b="1"/>
            </a:lvl3pPr>
            <a:lvl4pPr marL="2540066" indent="0">
              <a:buNone/>
              <a:defRPr sz="2963" b="1"/>
            </a:lvl4pPr>
            <a:lvl5pPr marL="3386755" indent="0">
              <a:buNone/>
              <a:defRPr sz="2963" b="1"/>
            </a:lvl5pPr>
            <a:lvl6pPr marL="4233443" indent="0">
              <a:buNone/>
              <a:defRPr sz="2963" b="1"/>
            </a:lvl6pPr>
            <a:lvl7pPr marL="5080132" indent="0">
              <a:buNone/>
              <a:defRPr sz="2963" b="1"/>
            </a:lvl7pPr>
            <a:lvl8pPr marL="5926821" indent="0">
              <a:buNone/>
              <a:defRPr sz="2963" b="1"/>
            </a:lvl8pPr>
            <a:lvl9pPr marL="6773509" indent="0">
              <a:buNone/>
              <a:defRPr sz="296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52500" y="4027546"/>
            <a:ext cx="8417058" cy="7317200"/>
          </a:xfrm>
        </p:spPr>
        <p:txBody>
          <a:bodyPr/>
          <a:lstStyle>
            <a:lvl1pPr>
              <a:defRPr sz="4445"/>
            </a:lvl1pPr>
            <a:lvl2pPr>
              <a:defRPr sz="3704"/>
            </a:lvl2pPr>
            <a:lvl3pPr>
              <a:defRPr sz="3333"/>
            </a:lvl3pPr>
            <a:lvl4pPr>
              <a:defRPr sz="2963"/>
            </a:lvl4pPr>
            <a:lvl5pPr>
              <a:defRPr sz="2963"/>
            </a:lvl5pPr>
            <a:lvl6pPr>
              <a:defRPr sz="2963"/>
            </a:lvl6pPr>
            <a:lvl7pPr>
              <a:defRPr sz="2963"/>
            </a:lvl7pPr>
            <a:lvl8pPr>
              <a:defRPr sz="2963"/>
            </a:lvl8pPr>
            <a:lvl9pPr>
              <a:defRPr sz="296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677136" y="2842802"/>
            <a:ext cx="8420365" cy="1184744"/>
          </a:xfrm>
        </p:spPr>
        <p:txBody>
          <a:bodyPr anchor="b"/>
          <a:lstStyle>
            <a:lvl1pPr marL="0" indent="0">
              <a:buNone/>
              <a:defRPr sz="4445" b="1"/>
            </a:lvl1pPr>
            <a:lvl2pPr marL="846689" indent="0">
              <a:buNone/>
              <a:defRPr sz="3704" b="1"/>
            </a:lvl2pPr>
            <a:lvl3pPr marL="1693377" indent="0">
              <a:buNone/>
              <a:defRPr sz="3333" b="1"/>
            </a:lvl3pPr>
            <a:lvl4pPr marL="2540066" indent="0">
              <a:buNone/>
              <a:defRPr sz="2963" b="1"/>
            </a:lvl4pPr>
            <a:lvl5pPr marL="3386755" indent="0">
              <a:buNone/>
              <a:defRPr sz="2963" b="1"/>
            </a:lvl5pPr>
            <a:lvl6pPr marL="4233443" indent="0">
              <a:buNone/>
              <a:defRPr sz="2963" b="1"/>
            </a:lvl6pPr>
            <a:lvl7pPr marL="5080132" indent="0">
              <a:buNone/>
              <a:defRPr sz="2963" b="1"/>
            </a:lvl7pPr>
            <a:lvl8pPr marL="5926821" indent="0">
              <a:buNone/>
              <a:defRPr sz="2963" b="1"/>
            </a:lvl8pPr>
            <a:lvl9pPr marL="6773509" indent="0">
              <a:buNone/>
              <a:defRPr sz="296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677136" y="4027546"/>
            <a:ext cx="8420365" cy="7317200"/>
          </a:xfrm>
        </p:spPr>
        <p:txBody>
          <a:bodyPr/>
          <a:lstStyle>
            <a:lvl1pPr>
              <a:defRPr sz="4445"/>
            </a:lvl1pPr>
            <a:lvl2pPr>
              <a:defRPr sz="3704"/>
            </a:lvl2pPr>
            <a:lvl3pPr>
              <a:defRPr sz="3333"/>
            </a:lvl3pPr>
            <a:lvl4pPr>
              <a:defRPr sz="2963"/>
            </a:lvl4pPr>
            <a:lvl5pPr>
              <a:defRPr sz="2963"/>
            </a:lvl5pPr>
            <a:lvl6pPr>
              <a:defRPr sz="2963"/>
            </a:lvl6pPr>
            <a:lvl7pPr>
              <a:defRPr sz="2963"/>
            </a:lvl7pPr>
            <a:lvl8pPr>
              <a:defRPr sz="2963"/>
            </a:lvl8pPr>
            <a:lvl9pPr>
              <a:defRPr sz="296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975C-EB28-4FAA-9C67-4EFC69148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0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0370-6E16-4E67-A608-C63CA83994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4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93B5-D178-4823-B62A-C896704EF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58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501" y="505648"/>
            <a:ext cx="6267319" cy="2151944"/>
          </a:xfrm>
        </p:spPr>
        <p:txBody>
          <a:bodyPr anchor="b"/>
          <a:lstStyle>
            <a:lvl1pPr algn="l">
              <a:defRPr sz="3704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48021" y="505649"/>
            <a:ext cx="10649479" cy="10839098"/>
          </a:xfrm>
        </p:spPr>
        <p:txBody>
          <a:bodyPr/>
          <a:lstStyle>
            <a:lvl1pPr>
              <a:defRPr sz="5926"/>
            </a:lvl1pPr>
            <a:lvl2pPr>
              <a:defRPr sz="5185"/>
            </a:lvl2pPr>
            <a:lvl3pPr>
              <a:defRPr sz="4445"/>
            </a:lvl3pPr>
            <a:lvl4pPr>
              <a:defRPr sz="3704"/>
            </a:lvl4pPr>
            <a:lvl5pPr>
              <a:defRPr sz="3704"/>
            </a:lvl5pPr>
            <a:lvl6pPr>
              <a:defRPr sz="3704"/>
            </a:lvl6pPr>
            <a:lvl7pPr>
              <a:defRPr sz="3704"/>
            </a:lvl7pPr>
            <a:lvl8pPr>
              <a:defRPr sz="3704"/>
            </a:lvl8pPr>
            <a:lvl9pPr>
              <a:defRPr sz="3704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52501" y="2657593"/>
            <a:ext cx="6267319" cy="8687154"/>
          </a:xfrm>
        </p:spPr>
        <p:txBody>
          <a:bodyPr/>
          <a:lstStyle>
            <a:lvl1pPr marL="0" indent="0">
              <a:buNone/>
              <a:defRPr sz="2593"/>
            </a:lvl1pPr>
            <a:lvl2pPr marL="846689" indent="0">
              <a:buNone/>
              <a:defRPr sz="2222"/>
            </a:lvl2pPr>
            <a:lvl3pPr marL="1693377" indent="0">
              <a:buNone/>
              <a:defRPr sz="1852"/>
            </a:lvl3pPr>
            <a:lvl4pPr marL="2540066" indent="0">
              <a:buNone/>
              <a:defRPr sz="1667"/>
            </a:lvl4pPr>
            <a:lvl5pPr marL="3386755" indent="0">
              <a:buNone/>
              <a:defRPr sz="1667"/>
            </a:lvl5pPr>
            <a:lvl6pPr marL="4233443" indent="0">
              <a:buNone/>
              <a:defRPr sz="1667"/>
            </a:lvl6pPr>
            <a:lvl7pPr marL="5080132" indent="0">
              <a:buNone/>
              <a:defRPr sz="1667"/>
            </a:lvl7pPr>
            <a:lvl8pPr marL="5926821" indent="0">
              <a:buNone/>
              <a:defRPr sz="1667"/>
            </a:lvl8pPr>
            <a:lvl9pPr marL="6773509" indent="0">
              <a:buNone/>
              <a:defRPr sz="166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6C63-A04B-4745-B4D7-141E3814FF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5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3933" y="8890000"/>
            <a:ext cx="11430000" cy="1049515"/>
          </a:xfrm>
        </p:spPr>
        <p:txBody>
          <a:bodyPr anchor="b"/>
          <a:lstStyle>
            <a:lvl1pPr algn="l">
              <a:defRPr sz="3704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733933" y="1134769"/>
            <a:ext cx="11430000" cy="7620000"/>
          </a:xfrm>
        </p:spPr>
        <p:txBody>
          <a:bodyPr/>
          <a:lstStyle>
            <a:lvl1pPr marL="0" indent="0">
              <a:buNone/>
              <a:defRPr sz="5926"/>
            </a:lvl1pPr>
            <a:lvl2pPr marL="846689" indent="0">
              <a:buNone/>
              <a:defRPr sz="5185"/>
            </a:lvl2pPr>
            <a:lvl3pPr marL="1693377" indent="0">
              <a:buNone/>
              <a:defRPr sz="4445"/>
            </a:lvl3pPr>
            <a:lvl4pPr marL="2540066" indent="0">
              <a:buNone/>
              <a:defRPr sz="3704"/>
            </a:lvl4pPr>
            <a:lvl5pPr marL="3386755" indent="0">
              <a:buNone/>
              <a:defRPr sz="3704"/>
            </a:lvl5pPr>
            <a:lvl6pPr marL="4233443" indent="0">
              <a:buNone/>
              <a:defRPr sz="3704"/>
            </a:lvl6pPr>
            <a:lvl7pPr marL="5080132" indent="0">
              <a:buNone/>
              <a:defRPr sz="3704"/>
            </a:lvl7pPr>
            <a:lvl8pPr marL="5926821" indent="0">
              <a:buNone/>
              <a:defRPr sz="3704"/>
            </a:lvl8pPr>
            <a:lvl9pPr marL="6773509" indent="0">
              <a:buNone/>
              <a:defRPr sz="3704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733933" y="9939515"/>
            <a:ext cx="11430000" cy="1490485"/>
          </a:xfrm>
        </p:spPr>
        <p:txBody>
          <a:bodyPr/>
          <a:lstStyle>
            <a:lvl1pPr marL="0" indent="0">
              <a:buNone/>
              <a:defRPr sz="2593"/>
            </a:lvl1pPr>
            <a:lvl2pPr marL="846689" indent="0">
              <a:buNone/>
              <a:defRPr sz="2222"/>
            </a:lvl2pPr>
            <a:lvl3pPr marL="1693377" indent="0">
              <a:buNone/>
              <a:defRPr sz="1852"/>
            </a:lvl3pPr>
            <a:lvl4pPr marL="2540066" indent="0">
              <a:buNone/>
              <a:defRPr sz="1667"/>
            </a:lvl4pPr>
            <a:lvl5pPr marL="3386755" indent="0">
              <a:buNone/>
              <a:defRPr sz="1667"/>
            </a:lvl5pPr>
            <a:lvl6pPr marL="4233443" indent="0">
              <a:buNone/>
              <a:defRPr sz="1667"/>
            </a:lvl6pPr>
            <a:lvl7pPr marL="5080132" indent="0">
              <a:buNone/>
              <a:defRPr sz="1667"/>
            </a:lvl7pPr>
            <a:lvl8pPr marL="5926821" indent="0">
              <a:buNone/>
              <a:defRPr sz="1667"/>
            </a:lvl8pPr>
            <a:lvl9pPr marL="6773509" indent="0">
              <a:buNone/>
              <a:defRPr sz="166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AC6D-5AE7-4C9C-B4EA-43169E14F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2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13F6D-871D-4B4E-8E97-9D59760A0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1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573125" y="1128889"/>
            <a:ext cx="4048125" cy="10160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428750" y="1128889"/>
            <a:ext cx="11826875" cy="101600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DE477-5954-4FB6-A46B-E21311712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9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250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81075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0" cy="98221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10160000"/>
            <a:ext cx="3558540" cy="1280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9050000" cy="2531110"/>
          </a:xfrm>
          <a:custGeom>
            <a:avLst/>
            <a:gdLst/>
            <a:ahLst/>
            <a:cxnLst/>
            <a:rect l="l" t="t" r="r" b="b"/>
            <a:pathLst>
              <a:path w="19050000" h="2531110">
                <a:moveTo>
                  <a:pt x="17774031" y="1905000"/>
                </a:moveTo>
                <a:lnTo>
                  <a:pt x="16941292" y="1905000"/>
                </a:lnTo>
                <a:lnTo>
                  <a:pt x="17357598" y="2531008"/>
                </a:lnTo>
                <a:lnTo>
                  <a:pt x="17774031" y="1905000"/>
                </a:lnTo>
                <a:close/>
              </a:path>
              <a:path w="19050000" h="2531110">
                <a:moveTo>
                  <a:pt x="19050000" y="0"/>
                </a:moveTo>
                <a:lnTo>
                  <a:pt x="0" y="0"/>
                </a:lnTo>
                <a:lnTo>
                  <a:pt x="0" y="1905000"/>
                </a:lnTo>
                <a:lnTo>
                  <a:pt x="19050000" y="1905000"/>
                </a:lnTo>
                <a:lnTo>
                  <a:pt x="19050000" y="0"/>
                </a:lnTo>
                <a:close/>
              </a:path>
            </a:pathLst>
          </a:custGeom>
          <a:solidFill>
            <a:srgbClr val="3127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gva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52500" y="11811000"/>
            <a:ext cx="4381500" cy="276999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477000" y="11811000"/>
            <a:ext cx="6096000" cy="276999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716001" y="11811000"/>
            <a:ext cx="4381500" cy="276999"/>
          </a:xfrm>
        </p:spPr>
        <p:txBody>
          <a:bodyPr/>
          <a:lstStyle/>
          <a:p>
            <a:fld id="{491F82E9-8FF4-4ECE-A6C1-6E9436C1862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282224"/>
            <a:ext cx="6667500" cy="11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8750" y="3945232"/>
            <a:ext cx="16192500" cy="272226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0" y="7196666"/>
            <a:ext cx="13335000" cy="3245556"/>
          </a:xfrm>
        </p:spPr>
        <p:txBody>
          <a:bodyPr/>
          <a:lstStyle>
            <a:lvl1pPr marL="0" indent="0" algn="ctr">
              <a:buNone/>
              <a:defRPr/>
            </a:lvl1pPr>
            <a:lvl2pPr marL="846689" indent="0" algn="ctr">
              <a:buNone/>
              <a:defRPr/>
            </a:lvl2pPr>
            <a:lvl3pPr marL="1693377" indent="0" algn="ctr">
              <a:buNone/>
              <a:defRPr/>
            </a:lvl3pPr>
            <a:lvl4pPr marL="2540066" indent="0" algn="ctr">
              <a:buNone/>
              <a:defRPr/>
            </a:lvl4pPr>
            <a:lvl5pPr marL="3386755" indent="0" algn="ctr">
              <a:buNone/>
              <a:defRPr/>
            </a:lvl5pPr>
            <a:lvl6pPr marL="4233443" indent="0" algn="ctr">
              <a:buNone/>
              <a:defRPr/>
            </a:lvl6pPr>
            <a:lvl7pPr marL="5080132" indent="0" algn="ctr">
              <a:buNone/>
              <a:defRPr/>
            </a:lvl7pPr>
            <a:lvl8pPr marL="5926821" indent="0" algn="ctr">
              <a:buNone/>
              <a:defRPr/>
            </a:lvl8pPr>
            <a:lvl9pPr marL="6773509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629F4-1496-4A17-B773-DFA8B97E9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A4508-8039-4560-AA1E-A8BEE7198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4819" y="8160927"/>
            <a:ext cx="16192500" cy="2522361"/>
          </a:xfrm>
        </p:spPr>
        <p:txBody>
          <a:bodyPr anchor="t"/>
          <a:lstStyle>
            <a:lvl1pPr algn="l">
              <a:defRPr sz="7408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04819" y="5382803"/>
            <a:ext cx="16192500" cy="2778124"/>
          </a:xfrm>
        </p:spPr>
        <p:txBody>
          <a:bodyPr anchor="b"/>
          <a:lstStyle>
            <a:lvl1pPr marL="0" indent="0">
              <a:buNone/>
              <a:defRPr sz="3704"/>
            </a:lvl1pPr>
            <a:lvl2pPr marL="846689" indent="0">
              <a:buNone/>
              <a:defRPr sz="3333"/>
            </a:lvl2pPr>
            <a:lvl3pPr marL="1693377" indent="0">
              <a:buNone/>
              <a:defRPr sz="2963"/>
            </a:lvl3pPr>
            <a:lvl4pPr marL="2540066" indent="0">
              <a:buNone/>
              <a:defRPr sz="2593"/>
            </a:lvl4pPr>
            <a:lvl5pPr marL="3386755" indent="0">
              <a:buNone/>
              <a:defRPr sz="2593"/>
            </a:lvl5pPr>
            <a:lvl6pPr marL="4233443" indent="0">
              <a:buNone/>
              <a:defRPr sz="2593"/>
            </a:lvl6pPr>
            <a:lvl7pPr marL="5080132" indent="0">
              <a:buNone/>
              <a:defRPr sz="2593"/>
            </a:lvl7pPr>
            <a:lvl8pPr marL="5926821" indent="0">
              <a:buNone/>
              <a:defRPr sz="2593"/>
            </a:lvl8pPr>
            <a:lvl9pPr marL="6773509" indent="0">
              <a:buNone/>
              <a:defRPr sz="2593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A6655-9FDA-4EF7-B9C5-91EEAFFD4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9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2300" y="4279900"/>
            <a:ext cx="728472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92300" y="5976620"/>
            <a:ext cx="15265400" cy="3439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77000" y="11811000"/>
            <a:ext cx="60960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2500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716001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p:txStyles>
    <p:titleStyle>
      <a:lvl1pPr>
        <a:defRPr b="0" i="0">
          <a:latin typeface="Arial" charset="0"/>
          <a:ea typeface="Arial" charset="0"/>
          <a:cs typeface="Arial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8750" y="1128889"/>
            <a:ext cx="161925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0" y="3668889"/>
            <a:ext cx="161925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8750" y="11571111"/>
            <a:ext cx="3968750" cy="8466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93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08750" y="11571111"/>
            <a:ext cx="6032500" cy="8466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593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652500" y="11571111"/>
            <a:ext cx="3968750" cy="8466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593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C82FBD-5B6F-4D48-BD44-A2F005982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1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5pPr>
      <a:lvl6pPr marL="846689"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1693377"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2540066"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3386755" algn="ctr" rtl="0" eaLnBrk="0" fontAlgn="base" hangingPunct="0">
        <a:spcBef>
          <a:spcPct val="0"/>
        </a:spcBef>
        <a:spcAft>
          <a:spcPct val="0"/>
        </a:spcAft>
        <a:defRPr sz="8148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635017" indent="-635017" algn="l" rtl="0" eaLnBrk="0" fontAlgn="base" hangingPunct="0">
        <a:spcBef>
          <a:spcPct val="20000"/>
        </a:spcBef>
        <a:spcAft>
          <a:spcPct val="0"/>
        </a:spcAft>
        <a:buChar char="•"/>
        <a:defRPr sz="5926">
          <a:solidFill>
            <a:schemeClr val="tx1"/>
          </a:solidFill>
          <a:latin typeface="+mn-lt"/>
          <a:ea typeface="+mn-ea"/>
          <a:cs typeface="+mn-cs"/>
        </a:defRPr>
      </a:lvl1pPr>
      <a:lvl2pPr marL="1375869" indent="-529180" algn="l" rtl="0" eaLnBrk="0" fontAlgn="base" hangingPunct="0">
        <a:spcBef>
          <a:spcPct val="20000"/>
        </a:spcBef>
        <a:spcAft>
          <a:spcPct val="0"/>
        </a:spcAft>
        <a:buChar char="–"/>
        <a:defRPr sz="5185">
          <a:solidFill>
            <a:schemeClr val="tx1"/>
          </a:solidFill>
          <a:latin typeface="+mn-lt"/>
          <a:ea typeface="+mn-ea"/>
        </a:defRPr>
      </a:lvl2pPr>
      <a:lvl3pPr marL="2116722" indent="-423344" algn="l" rtl="0" eaLnBrk="0" fontAlgn="base" hangingPunct="0">
        <a:spcBef>
          <a:spcPct val="20000"/>
        </a:spcBef>
        <a:spcAft>
          <a:spcPct val="0"/>
        </a:spcAft>
        <a:buChar char="•"/>
        <a:defRPr sz="4445">
          <a:solidFill>
            <a:schemeClr val="tx1"/>
          </a:solidFill>
          <a:latin typeface="+mn-lt"/>
          <a:ea typeface="+mn-ea"/>
        </a:defRPr>
      </a:lvl3pPr>
      <a:lvl4pPr marL="2963410" indent="-423344" algn="l" rtl="0" eaLnBrk="0" fontAlgn="base" hangingPunct="0">
        <a:spcBef>
          <a:spcPct val="20000"/>
        </a:spcBef>
        <a:spcAft>
          <a:spcPct val="0"/>
        </a:spcAft>
        <a:buChar char="–"/>
        <a:defRPr sz="3704">
          <a:solidFill>
            <a:schemeClr val="tx1"/>
          </a:solidFill>
          <a:latin typeface="+mn-lt"/>
          <a:ea typeface="+mn-ea"/>
        </a:defRPr>
      </a:lvl4pPr>
      <a:lvl5pPr marL="3810099" indent="-423344" algn="l" rtl="0" eaLnBrk="0" fontAlgn="base" hangingPunct="0">
        <a:spcBef>
          <a:spcPct val="20000"/>
        </a:spcBef>
        <a:spcAft>
          <a:spcPct val="0"/>
        </a:spcAft>
        <a:buChar char="»"/>
        <a:defRPr sz="3704">
          <a:solidFill>
            <a:schemeClr val="tx1"/>
          </a:solidFill>
          <a:latin typeface="+mn-lt"/>
          <a:ea typeface="+mn-ea"/>
        </a:defRPr>
      </a:lvl5pPr>
      <a:lvl6pPr marL="4656788" indent="-423344" algn="l" rtl="0" eaLnBrk="0" fontAlgn="base" hangingPunct="0">
        <a:spcBef>
          <a:spcPct val="20000"/>
        </a:spcBef>
        <a:spcAft>
          <a:spcPct val="0"/>
        </a:spcAft>
        <a:buChar char="»"/>
        <a:defRPr sz="3704">
          <a:solidFill>
            <a:schemeClr val="tx1"/>
          </a:solidFill>
          <a:latin typeface="+mn-lt"/>
          <a:ea typeface="+mn-ea"/>
        </a:defRPr>
      </a:lvl6pPr>
      <a:lvl7pPr marL="5503476" indent="-423344" algn="l" rtl="0" eaLnBrk="0" fontAlgn="base" hangingPunct="0">
        <a:spcBef>
          <a:spcPct val="20000"/>
        </a:spcBef>
        <a:spcAft>
          <a:spcPct val="0"/>
        </a:spcAft>
        <a:buChar char="»"/>
        <a:defRPr sz="3704">
          <a:solidFill>
            <a:schemeClr val="tx1"/>
          </a:solidFill>
          <a:latin typeface="+mn-lt"/>
          <a:ea typeface="+mn-ea"/>
        </a:defRPr>
      </a:lvl7pPr>
      <a:lvl8pPr marL="6350165" indent="-423344" algn="l" rtl="0" eaLnBrk="0" fontAlgn="base" hangingPunct="0">
        <a:spcBef>
          <a:spcPct val="20000"/>
        </a:spcBef>
        <a:spcAft>
          <a:spcPct val="0"/>
        </a:spcAft>
        <a:buChar char="»"/>
        <a:defRPr sz="3704">
          <a:solidFill>
            <a:schemeClr val="tx1"/>
          </a:solidFill>
          <a:latin typeface="+mn-lt"/>
          <a:ea typeface="+mn-ea"/>
        </a:defRPr>
      </a:lvl8pPr>
      <a:lvl9pPr marL="7196854" indent="-423344" algn="l" rtl="0" eaLnBrk="0" fontAlgn="base" hangingPunct="0">
        <a:spcBef>
          <a:spcPct val="20000"/>
        </a:spcBef>
        <a:spcAft>
          <a:spcPct val="0"/>
        </a:spcAft>
        <a:buChar char="»"/>
        <a:defRPr sz="370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846689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693377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540066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386755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233443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5080132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926821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773509" algn="l" defTabSz="1693377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700000" y="952500"/>
            <a:ext cx="2540000" cy="635000"/>
          </a:xfrm>
          <a:custGeom>
            <a:avLst/>
            <a:gdLst/>
            <a:ahLst/>
            <a:cxnLst/>
            <a:rect l="l" t="t" r="r" b="b"/>
            <a:pathLst>
              <a:path w="2540000" h="635000">
                <a:moveTo>
                  <a:pt x="2222500" y="0"/>
                </a:moveTo>
                <a:lnTo>
                  <a:pt x="2175585" y="3442"/>
                </a:lnTo>
                <a:lnTo>
                  <a:pt x="2130806" y="13442"/>
                </a:lnTo>
                <a:lnTo>
                  <a:pt x="2088656" y="29509"/>
                </a:lnTo>
                <a:lnTo>
                  <a:pt x="2049624" y="51150"/>
                </a:lnTo>
                <a:lnTo>
                  <a:pt x="2014202" y="77876"/>
                </a:lnTo>
                <a:lnTo>
                  <a:pt x="1982882" y="109195"/>
                </a:lnTo>
                <a:lnTo>
                  <a:pt x="1956154" y="144615"/>
                </a:lnTo>
                <a:lnTo>
                  <a:pt x="1934511" y="183645"/>
                </a:lnTo>
                <a:lnTo>
                  <a:pt x="1918443" y="225795"/>
                </a:lnTo>
                <a:lnTo>
                  <a:pt x="1908442" y="270572"/>
                </a:lnTo>
                <a:lnTo>
                  <a:pt x="1905000" y="317487"/>
                </a:lnTo>
                <a:lnTo>
                  <a:pt x="1908442" y="364405"/>
                </a:lnTo>
                <a:lnTo>
                  <a:pt x="1918443" y="409186"/>
                </a:lnTo>
                <a:lnTo>
                  <a:pt x="1934511" y="451338"/>
                </a:lnTo>
                <a:lnTo>
                  <a:pt x="1956154" y="490372"/>
                </a:lnTo>
                <a:lnTo>
                  <a:pt x="1982882" y="525795"/>
                </a:lnTo>
                <a:lnTo>
                  <a:pt x="2014202" y="557116"/>
                </a:lnTo>
                <a:lnTo>
                  <a:pt x="2049624" y="583844"/>
                </a:lnTo>
                <a:lnTo>
                  <a:pt x="2088656" y="605488"/>
                </a:lnTo>
                <a:lnTo>
                  <a:pt x="2130806" y="621556"/>
                </a:lnTo>
                <a:lnTo>
                  <a:pt x="2175585" y="631557"/>
                </a:lnTo>
                <a:lnTo>
                  <a:pt x="2222500" y="635000"/>
                </a:lnTo>
                <a:lnTo>
                  <a:pt x="2269420" y="631557"/>
                </a:lnTo>
                <a:lnTo>
                  <a:pt x="2314202" y="621556"/>
                </a:lnTo>
                <a:lnTo>
                  <a:pt x="2356354" y="605488"/>
                </a:lnTo>
                <a:lnTo>
                  <a:pt x="2395387" y="583844"/>
                </a:lnTo>
                <a:lnTo>
                  <a:pt x="2430807" y="557116"/>
                </a:lnTo>
                <a:lnTo>
                  <a:pt x="2462126" y="525795"/>
                </a:lnTo>
                <a:lnTo>
                  <a:pt x="2488851" y="490372"/>
                </a:lnTo>
                <a:lnTo>
                  <a:pt x="2510492" y="451338"/>
                </a:lnTo>
                <a:lnTo>
                  <a:pt x="2526558" y="409186"/>
                </a:lnTo>
                <a:lnTo>
                  <a:pt x="2536557" y="364405"/>
                </a:lnTo>
                <a:lnTo>
                  <a:pt x="2540000" y="317487"/>
                </a:lnTo>
                <a:lnTo>
                  <a:pt x="2536557" y="270572"/>
                </a:lnTo>
                <a:lnTo>
                  <a:pt x="2526558" y="225795"/>
                </a:lnTo>
                <a:lnTo>
                  <a:pt x="2510492" y="183645"/>
                </a:lnTo>
                <a:lnTo>
                  <a:pt x="2488851" y="144615"/>
                </a:lnTo>
                <a:lnTo>
                  <a:pt x="2462126" y="109195"/>
                </a:lnTo>
                <a:lnTo>
                  <a:pt x="2430807" y="77876"/>
                </a:lnTo>
                <a:lnTo>
                  <a:pt x="2395387" y="51150"/>
                </a:lnTo>
                <a:lnTo>
                  <a:pt x="2356354" y="29509"/>
                </a:lnTo>
                <a:lnTo>
                  <a:pt x="2314202" y="13442"/>
                </a:lnTo>
                <a:lnTo>
                  <a:pt x="2269420" y="3442"/>
                </a:lnTo>
                <a:lnTo>
                  <a:pt x="2222500" y="0"/>
                </a:lnTo>
                <a:close/>
              </a:path>
              <a:path w="2540000" h="635000">
                <a:moveTo>
                  <a:pt x="1270012" y="0"/>
                </a:moveTo>
                <a:lnTo>
                  <a:pt x="1223091" y="3442"/>
                </a:lnTo>
                <a:lnTo>
                  <a:pt x="1178308" y="13442"/>
                </a:lnTo>
                <a:lnTo>
                  <a:pt x="1136153" y="29509"/>
                </a:lnTo>
                <a:lnTo>
                  <a:pt x="1097118" y="51150"/>
                </a:lnTo>
                <a:lnTo>
                  <a:pt x="1061693" y="77876"/>
                </a:lnTo>
                <a:lnTo>
                  <a:pt x="1030371" y="109195"/>
                </a:lnTo>
                <a:lnTo>
                  <a:pt x="1003643" y="144615"/>
                </a:lnTo>
                <a:lnTo>
                  <a:pt x="981999" y="183645"/>
                </a:lnTo>
                <a:lnTo>
                  <a:pt x="965931" y="225795"/>
                </a:lnTo>
                <a:lnTo>
                  <a:pt x="955930" y="270572"/>
                </a:lnTo>
                <a:lnTo>
                  <a:pt x="952487" y="317487"/>
                </a:lnTo>
                <a:lnTo>
                  <a:pt x="955930" y="364405"/>
                </a:lnTo>
                <a:lnTo>
                  <a:pt x="965931" y="409186"/>
                </a:lnTo>
                <a:lnTo>
                  <a:pt x="981999" y="451338"/>
                </a:lnTo>
                <a:lnTo>
                  <a:pt x="1003643" y="490372"/>
                </a:lnTo>
                <a:lnTo>
                  <a:pt x="1030371" y="525795"/>
                </a:lnTo>
                <a:lnTo>
                  <a:pt x="1061693" y="557116"/>
                </a:lnTo>
                <a:lnTo>
                  <a:pt x="1097118" y="583844"/>
                </a:lnTo>
                <a:lnTo>
                  <a:pt x="1136153" y="605488"/>
                </a:lnTo>
                <a:lnTo>
                  <a:pt x="1178308" y="621556"/>
                </a:lnTo>
                <a:lnTo>
                  <a:pt x="1223091" y="631557"/>
                </a:lnTo>
                <a:lnTo>
                  <a:pt x="1270012" y="635000"/>
                </a:lnTo>
                <a:lnTo>
                  <a:pt x="1316927" y="631557"/>
                </a:lnTo>
                <a:lnTo>
                  <a:pt x="1361704" y="621556"/>
                </a:lnTo>
                <a:lnTo>
                  <a:pt x="1403854" y="605488"/>
                </a:lnTo>
                <a:lnTo>
                  <a:pt x="1442884" y="583844"/>
                </a:lnTo>
                <a:lnTo>
                  <a:pt x="1478304" y="557116"/>
                </a:lnTo>
                <a:lnTo>
                  <a:pt x="1509623" y="525795"/>
                </a:lnTo>
                <a:lnTo>
                  <a:pt x="1536349" y="490372"/>
                </a:lnTo>
                <a:lnTo>
                  <a:pt x="1557990" y="451338"/>
                </a:lnTo>
                <a:lnTo>
                  <a:pt x="1574057" y="409186"/>
                </a:lnTo>
                <a:lnTo>
                  <a:pt x="1584057" y="364405"/>
                </a:lnTo>
                <a:lnTo>
                  <a:pt x="1587500" y="317487"/>
                </a:lnTo>
                <a:lnTo>
                  <a:pt x="1584057" y="270572"/>
                </a:lnTo>
                <a:lnTo>
                  <a:pt x="1574057" y="225795"/>
                </a:lnTo>
                <a:lnTo>
                  <a:pt x="1557990" y="183645"/>
                </a:lnTo>
                <a:lnTo>
                  <a:pt x="1536349" y="144615"/>
                </a:lnTo>
                <a:lnTo>
                  <a:pt x="1509623" y="109195"/>
                </a:lnTo>
                <a:lnTo>
                  <a:pt x="1478304" y="77876"/>
                </a:lnTo>
                <a:lnTo>
                  <a:pt x="1442884" y="51150"/>
                </a:lnTo>
                <a:lnTo>
                  <a:pt x="1403854" y="29509"/>
                </a:lnTo>
                <a:lnTo>
                  <a:pt x="1361704" y="13442"/>
                </a:lnTo>
                <a:lnTo>
                  <a:pt x="1316927" y="3442"/>
                </a:lnTo>
                <a:lnTo>
                  <a:pt x="1270012" y="0"/>
                </a:lnTo>
                <a:close/>
              </a:path>
              <a:path w="2540000" h="635000">
                <a:moveTo>
                  <a:pt x="317500" y="0"/>
                </a:moveTo>
                <a:lnTo>
                  <a:pt x="270579" y="3442"/>
                </a:lnTo>
                <a:lnTo>
                  <a:pt x="225797" y="13442"/>
                </a:lnTo>
                <a:lnTo>
                  <a:pt x="183645" y="29509"/>
                </a:lnTo>
                <a:lnTo>
                  <a:pt x="144612" y="51150"/>
                </a:lnTo>
                <a:lnTo>
                  <a:pt x="109192" y="77876"/>
                </a:lnTo>
                <a:lnTo>
                  <a:pt x="77873" y="109195"/>
                </a:lnTo>
                <a:lnTo>
                  <a:pt x="51148" y="144615"/>
                </a:lnTo>
                <a:lnTo>
                  <a:pt x="29507" y="183645"/>
                </a:lnTo>
                <a:lnTo>
                  <a:pt x="13441" y="225795"/>
                </a:lnTo>
                <a:lnTo>
                  <a:pt x="3442" y="270572"/>
                </a:lnTo>
                <a:lnTo>
                  <a:pt x="0" y="317487"/>
                </a:lnTo>
                <a:lnTo>
                  <a:pt x="3442" y="364405"/>
                </a:lnTo>
                <a:lnTo>
                  <a:pt x="13441" y="409186"/>
                </a:lnTo>
                <a:lnTo>
                  <a:pt x="29507" y="451338"/>
                </a:lnTo>
                <a:lnTo>
                  <a:pt x="51148" y="490372"/>
                </a:lnTo>
                <a:lnTo>
                  <a:pt x="77873" y="525795"/>
                </a:lnTo>
                <a:lnTo>
                  <a:pt x="109192" y="557116"/>
                </a:lnTo>
                <a:lnTo>
                  <a:pt x="144612" y="583844"/>
                </a:lnTo>
                <a:lnTo>
                  <a:pt x="183645" y="605488"/>
                </a:lnTo>
                <a:lnTo>
                  <a:pt x="225797" y="621556"/>
                </a:lnTo>
                <a:lnTo>
                  <a:pt x="270579" y="631557"/>
                </a:lnTo>
                <a:lnTo>
                  <a:pt x="317500" y="635000"/>
                </a:lnTo>
                <a:lnTo>
                  <a:pt x="364414" y="631557"/>
                </a:lnTo>
                <a:lnTo>
                  <a:pt x="409193" y="621556"/>
                </a:lnTo>
                <a:lnTo>
                  <a:pt x="451343" y="605488"/>
                </a:lnTo>
                <a:lnTo>
                  <a:pt x="490375" y="583844"/>
                </a:lnTo>
                <a:lnTo>
                  <a:pt x="525797" y="557116"/>
                </a:lnTo>
                <a:lnTo>
                  <a:pt x="557117" y="525795"/>
                </a:lnTo>
                <a:lnTo>
                  <a:pt x="583845" y="490372"/>
                </a:lnTo>
                <a:lnTo>
                  <a:pt x="605488" y="451338"/>
                </a:lnTo>
                <a:lnTo>
                  <a:pt x="621556" y="409186"/>
                </a:lnTo>
                <a:lnTo>
                  <a:pt x="631557" y="364405"/>
                </a:lnTo>
                <a:lnTo>
                  <a:pt x="635000" y="317487"/>
                </a:lnTo>
                <a:lnTo>
                  <a:pt x="631557" y="270572"/>
                </a:lnTo>
                <a:lnTo>
                  <a:pt x="621556" y="225795"/>
                </a:lnTo>
                <a:lnTo>
                  <a:pt x="605488" y="183645"/>
                </a:lnTo>
                <a:lnTo>
                  <a:pt x="583845" y="144615"/>
                </a:lnTo>
                <a:lnTo>
                  <a:pt x="557117" y="109195"/>
                </a:lnTo>
                <a:lnTo>
                  <a:pt x="525797" y="77876"/>
                </a:lnTo>
                <a:lnTo>
                  <a:pt x="490375" y="51150"/>
                </a:lnTo>
                <a:lnTo>
                  <a:pt x="451343" y="29509"/>
                </a:lnTo>
                <a:lnTo>
                  <a:pt x="409193" y="13442"/>
                </a:lnTo>
                <a:lnTo>
                  <a:pt x="364414" y="3442"/>
                </a:lnTo>
                <a:lnTo>
                  <a:pt x="317500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7"/>
          <p:cNvSpPr txBox="1"/>
          <p:nvPr/>
        </p:nvSpPr>
        <p:spPr>
          <a:xfrm>
            <a:off x="3505200" y="2768599"/>
            <a:ext cx="11920719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6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166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</a:p>
          <a:p>
            <a:pPr algn="r"/>
            <a:r>
              <a:rPr lang="en-GB" sz="166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166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5638800" y="6045200"/>
            <a:ext cx="9614166" cy="175176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ea typeface="Arial" charset="0"/>
                <a:cs typeface="Lucida Sans"/>
              </a:defRPr>
            </a:lvl1pPr>
          </a:lstStyle>
          <a:p>
            <a:pPr algn="r"/>
            <a:r>
              <a:rPr lang="pt-BR" sz="5400" dirty="0"/>
              <a:t>Agricultura </a:t>
            </a:r>
            <a:r>
              <a:rPr lang="pt-BR" sz="5400" dirty="0" err="1"/>
              <a:t>Sustent</a:t>
            </a:r>
            <a:r>
              <a:rPr lang="en-US" sz="5400" dirty="0" err="1"/>
              <a:t>ável</a:t>
            </a:r>
            <a:r>
              <a:rPr lang="pt-BR" sz="5400" dirty="0"/>
              <a:t>:</a:t>
            </a:r>
          </a:p>
          <a:p>
            <a:pPr algn="r"/>
            <a:r>
              <a:rPr lang="pt-BR" sz="5400" dirty="0"/>
              <a:t>Bioma Cerrado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0128157"/>
            <a:ext cx="3555233" cy="13332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25126"/>
              </p:ext>
            </p:extLst>
          </p:nvPr>
        </p:nvGraphicFramePr>
        <p:xfrm>
          <a:off x="34836" y="1970336"/>
          <a:ext cx="8804366" cy="4895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36871"/>
              </p:ext>
            </p:extLst>
          </p:nvPr>
        </p:nvGraphicFramePr>
        <p:xfrm>
          <a:off x="10245635" y="2311400"/>
          <a:ext cx="8804365" cy="4895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475751"/>
              </p:ext>
            </p:extLst>
          </p:nvPr>
        </p:nvGraphicFramePr>
        <p:xfrm>
          <a:off x="10668000" y="7416801"/>
          <a:ext cx="8382000" cy="5279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446892"/>
              </p:ext>
            </p:extLst>
          </p:nvPr>
        </p:nvGraphicFramePr>
        <p:xfrm>
          <a:off x="34836" y="7207069"/>
          <a:ext cx="8956764" cy="527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3437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21D68-A333-4275-976F-258445E43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30400"/>
            <a:ext cx="90678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3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2144172"/>
            <a:ext cx="10557933" cy="1055793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40556" y="6914445"/>
            <a:ext cx="3810000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33" dirty="0"/>
              <a:t> (ANA, 2010), (ANA, 2015a) (ANA, 2015 b) (Private Sector)</a:t>
            </a:r>
          </a:p>
        </p:txBody>
      </p:sp>
    </p:spTree>
    <p:extLst>
      <p:ext uri="{BB962C8B-B14F-4D97-AF65-F5344CB8AC3E}">
        <p14:creationId xmlns:p14="http://schemas.microsoft.com/office/powerpoint/2010/main" val="50587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0D7328-6160-4C37-B20D-DA947DB8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833" y="2006600"/>
            <a:ext cx="10995443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DBEAEBA-CE92-4B55-983B-9C3EA9A3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231" y="1917700"/>
            <a:ext cx="12677538" cy="88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4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12964EF3-741D-4320-8A9A-B724BB140A37}"/>
              </a:ext>
            </a:extLst>
          </p:cNvPr>
          <p:cNvGrpSpPr/>
          <p:nvPr/>
        </p:nvGrpSpPr>
        <p:grpSpPr>
          <a:xfrm>
            <a:off x="1600200" y="3225800"/>
            <a:ext cx="13258800" cy="7593273"/>
            <a:chOff x="381000" y="827903"/>
            <a:chExt cx="8396288" cy="360819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555C0AB9-AD41-4069-8BF8-986C462AE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267121"/>
              <a:ext cx="6977063" cy="365125"/>
              <a:chOff x="240" y="1296"/>
              <a:chExt cx="4395" cy="230"/>
            </a:xfrm>
          </p:grpSpPr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F15DF6B5-E84B-487E-811F-B36F2C39D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296"/>
                <a:ext cx="395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pt-BR" sz="3600" i="0" dirty="0" err="1">
                    <a:latin typeface="Univers" pitchFamily="34" charset="0"/>
                  </a:rPr>
                  <a:t>Conhecimento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r>
                  <a:rPr lang="en-US" altLang="pt-BR" sz="3600" i="0" dirty="0" err="1">
                    <a:latin typeface="Univers" pitchFamily="34" charset="0"/>
                  </a:rPr>
                  <a:t>limitado</a:t>
                </a:r>
                <a:r>
                  <a:rPr lang="en-US" altLang="pt-BR" sz="3600" i="0" dirty="0">
                    <a:latin typeface="Univers" pitchFamily="34" charset="0"/>
                  </a:rPr>
                  <a:t> dos </a:t>
                </a:r>
                <a:r>
                  <a:rPr lang="en-US" altLang="pt-BR" sz="3600" i="0" dirty="0" err="1">
                    <a:latin typeface="Univers" pitchFamily="34" charset="0"/>
                  </a:rPr>
                  <a:t>recursos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r>
                  <a:rPr lang="en-US" altLang="pt-BR" sz="3600" i="0" dirty="0" err="1">
                    <a:latin typeface="Univers" pitchFamily="34" charset="0"/>
                  </a:rPr>
                  <a:t>naturais</a:t>
                </a:r>
                <a:endParaRPr lang="en-US" altLang="pt-BR" sz="3600" b="0" i="0" dirty="0">
                  <a:latin typeface="Univers" pitchFamily="34" charset="0"/>
                </a:endParaRPr>
              </a:p>
            </p:txBody>
          </p:sp>
          <p:sp>
            <p:nvSpPr>
              <p:cNvPr id="17" name="AutoShape 4">
                <a:extLst>
                  <a:ext uri="{FF2B5EF4-FFF2-40B4-BE49-F238E27FC236}">
                    <a16:creationId xmlns:a16="http://schemas.microsoft.com/office/drawing/2014/main" id="{78F02DC0-5DE4-4BEC-9CA7-90482D903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334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7D6D71-972A-4A5C-B5BB-298317D51E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876723"/>
              <a:ext cx="8396288" cy="346075"/>
              <a:chOff x="240" y="1680"/>
              <a:chExt cx="4972" cy="218"/>
            </a:xfrm>
          </p:grpSpPr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D673FF6F-D877-4F42-AE3B-C2B4EDF1F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680"/>
                <a:ext cx="4536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pt-BR" sz="3600" i="0" dirty="0" err="1">
                    <a:latin typeface="Univers" pitchFamily="34" charset="0"/>
                  </a:rPr>
                  <a:t>Suprimento</a:t>
                </a:r>
                <a:r>
                  <a:rPr lang="en-US" altLang="pt-BR" sz="3600" i="0" dirty="0">
                    <a:latin typeface="Univers" pitchFamily="34" charset="0"/>
                  </a:rPr>
                  <a:t> irregular de </a:t>
                </a:r>
                <a:r>
                  <a:rPr lang="en-US" altLang="pt-BR" sz="3600" i="0" dirty="0" err="1">
                    <a:latin typeface="Univers" pitchFamily="34" charset="0"/>
                  </a:rPr>
                  <a:t>chuvas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endParaRPr lang="en-US" altLang="pt-BR" sz="3600" b="0" i="0" dirty="0">
                  <a:latin typeface="Univers" pitchFamily="34" charset="0"/>
                </a:endParaRPr>
              </a:p>
            </p:txBody>
          </p:sp>
          <p:sp>
            <p:nvSpPr>
              <p:cNvPr id="15" name="AutoShape 7">
                <a:extLst>
                  <a:ext uri="{FF2B5EF4-FFF2-40B4-BE49-F238E27FC236}">
                    <a16:creationId xmlns:a16="http://schemas.microsoft.com/office/drawing/2014/main" id="{4CC11F63-8DF1-4267-BF89-1DF13E2F3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706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C09BEB5-B618-4100-926F-48B79CD8E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3494708"/>
              <a:ext cx="3921125" cy="350838"/>
              <a:chOff x="240" y="2322"/>
              <a:chExt cx="2470" cy="221"/>
            </a:xfrm>
          </p:grpSpPr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D9745A89-BDF4-42B2-B2D9-236DA8C9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2322"/>
                <a:ext cx="2034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pt-BR" sz="3200" i="0" dirty="0" err="1">
                    <a:latin typeface="Univers" pitchFamily="34" charset="0"/>
                  </a:rPr>
                  <a:t>Baixa</a:t>
                </a:r>
                <a:r>
                  <a:rPr lang="en-US" altLang="pt-BR" sz="3200" i="0" dirty="0">
                    <a:latin typeface="Univers" pitchFamily="34" charset="0"/>
                  </a:rPr>
                  <a:t> </a:t>
                </a:r>
                <a:r>
                  <a:rPr lang="en-US" altLang="pt-BR" sz="3200" i="0" dirty="0" err="1">
                    <a:latin typeface="Univers" pitchFamily="34" charset="0"/>
                  </a:rPr>
                  <a:t>fertilidade</a:t>
                </a:r>
                <a:r>
                  <a:rPr lang="en-US" altLang="pt-BR" sz="3200" i="0" dirty="0">
                    <a:latin typeface="Univers" pitchFamily="34" charset="0"/>
                  </a:rPr>
                  <a:t> dos solos</a:t>
                </a:r>
                <a:endParaRPr lang="en-US" altLang="pt-BR" sz="3200" b="0" i="0" dirty="0">
                  <a:latin typeface="Univers" pitchFamily="34" charset="0"/>
                </a:endParaRPr>
              </a:p>
            </p:txBody>
          </p:sp>
          <p:sp>
            <p:nvSpPr>
              <p:cNvPr id="13" name="AutoShape 10">
                <a:extLst>
                  <a:ext uri="{FF2B5EF4-FFF2-40B4-BE49-F238E27FC236}">
                    <a16:creationId xmlns:a16="http://schemas.microsoft.com/office/drawing/2014/main" id="{21D9AFE9-47A2-43B1-AF31-0A23C0028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2351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236BD2D0-AA35-4854-889D-51F05A44C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4078908"/>
              <a:ext cx="7610480" cy="357188"/>
              <a:chOff x="240" y="2690"/>
              <a:chExt cx="4794" cy="225"/>
            </a:xfrm>
          </p:grpSpPr>
          <p:sp>
            <p:nvSpPr>
              <p:cNvPr id="10" name="Rectangle 12">
                <a:extLst>
                  <a:ext uri="{FF2B5EF4-FFF2-40B4-BE49-F238E27FC236}">
                    <a16:creationId xmlns:a16="http://schemas.microsoft.com/office/drawing/2014/main" id="{683DE4FE-3F92-4F86-BF8A-CC8CF438A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2690"/>
                <a:ext cx="4358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pt-BR" sz="3600" i="0" dirty="0" err="1">
                    <a:latin typeface="Univers" pitchFamily="34" charset="0"/>
                  </a:rPr>
                  <a:t>Sistemas</a:t>
                </a:r>
                <a:r>
                  <a:rPr lang="en-US" altLang="pt-BR" sz="3600" i="0" dirty="0">
                    <a:latin typeface="Univers" pitchFamily="34" charset="0"/>
                  </a:rPr>
                  <a:t> de </a:t>
                </a:r>
                <a:r>
                  <a:rPr lang="en-US" altLang="pt-BR" sz="3600" i="0" dirty="0" err="1">
                    <a:latin typeface="Univers" pitchFamily="34" charset="0"/>
                  </a:rPr>
                  <a:t>produção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r>
                  <a:rPr lang="en-US" altLang="pt-BR" sz="3600" i="0" dirty="0" err="1">
                    <a:latin typeface="Univers" pitchFamily="34" charset="0"/>
                  </a:rPr>
                  <a:t>ineficientes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r>
                  <a:rPr lang="en-US" altLang="pt-BR" sz="3600" i="0" dirty="0" err="1">
                    <a:latin typeface="Univers" pitchFamily="34" charset="0"/>
                  </a:rPr>
                  <a:t>ou</a:t>
                </a:r>
                <a:r>
                  <a:rPr lang="en-US" altLang="pt-BR" sz="3600" i="0" dirty="0">
                    <a:latin typeface="Univers" pitchFamily="34" charset="0"/>
                  </a:rPr>
                  <a:t> </a:t>
                </a:r>
                <a:r>
                  <a:rPr lang="en-US" altLang="pt-BR" sz="3600" i="0" dirty="0" err="1">
                    <a:latin typeface="Univers" pitchFamily="34" charset="0"/>
                  </a:rPr>
                  <a:t>inexistentes</a:t>
                </a:r>
                <a:endParaRPr lang="en-US" altLang="pt-BR" sz="3600" b="0" i="0" dirty="0">
                  <a:latin typeface="Univers" pitchFamily="34" charset="0"/>
                </a:endParaRPr>
              </a:p>
            </p:txBody>
          </p:sp>
          <p:sp>
            <p:nvSpPr>
              <p:cNvPr id="11" name="AutoShape 13">
                <a:extLst>
                  <a:ext uri="{FF2B5EF4-FFF2-40B4-BE49-F238E27FC236}">
                    <a16:creationId xmlns:a16="http://schemas.microsoft.com/office/drawing/2014/main" id="{6B142DE9-061F-45D9-B9F8-2BF54454C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2723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A60A1B85-3E3B-42F3-BD39-EC14CB323B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327" y="827903"/>
              <a:ext cx="8166546" cy="71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600"/>
                </a:spcAft>
              </a:pPr>
              <a:r>
                <a:rPr lang="pt-BR" altLang="pt-BR" sz="2900" b="1" dirty="0">
                  <a:solidFill>
                    <a:srgbClr val="009900"/>
                  </a:solidFill>
                </a:rPr>
                <a:t> </a:t>
              </a:r>
              <a:r>
                <a:rPr lang="pt-BR" altLang="pt-BR" sz="4000" b="1" dirty="0">
                  <a:solidFill>
                    <a:srgbClr val="009900"/>
                  </a:solidFill>
                </a:rPr>
                <a:t>Principais problemas para a agricultura no Cerrado nos anos 1970 – primeira geração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02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D6E45A-C2A0-413C-ABCC-0F0E7E490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844800"/>
            <a:ext cx="16192500" cy="1661993"/>
          </a:xfrm>
        </p:spPr>
        <p:txBody>
          <a:bodyPr/>
          <a:lstStyle/>
          <a:p>
            <a:pPr algn="ctr"/>
            <a:r>
              <a:rPr lang="pt-BR" sz="5400" dirty="0">
                <a:latin typeface="+mj-lt"/>
              </a:rPr>
              <a:t>Principais problemas  para o desenvolvimento da agricultura do cerrado- segunda geração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66616A-0CCF-4D81-94BF-65AF1604613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905000" y="5283200"/>
            <a:ext cx="14439900" cy="5170646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pt-BR" sz="4800" b="1" dirty="0">
                <a:solidFill>
                  <a:schemeClr val="accent5"/>
                </a:solidFill>
              </a:rPr>
              <a:t>Uso abusivo de água para irrigação (pontos localizados)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pt-BR" sz="4800" b="1" dirty="0">
                <a:solidFill>
                  <a:schemeClr val="accent5"/>
                </a:solidFill>
              </a:rPr>
              <a:t>Perda de biodiversidade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pt-BR" sz="4800" b="1" dirty="0">
                <a:solidFill>
                  <a:schemeClr val="accent5"/>
                </a:solidFill>
              </a:rPr>
              <a:t>Passivo ambiental de </a:t>
            </a:r>
            <a:r>
              <a:rPr lang="pt-BR" sz="4800" b="1" dirty="0" err="1">
                <a:solidFill>
                  <a:schemeClr val="accent5"/>
                </a:solidFill>
              </a:rPr>
              <a:t>APPs</a:t>
            </a:r>
            <a:r>
              <a:rPr lang="pt-BR" sz="4800" b="1" dirty="0">
                <a:solidFill>
                  <a:schemeClr val="accent5"/>
                </a:solidFill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pt-BR" sz="4800" b="1" dirty="0">
                <a:solidFill>
                  <a:schemeClr val="accent5"/>
                </a:solidFill>
              </a:rPr>
              <a:t>Possível “hot spot” nos cenários de aquecimento global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pt-BR" sz="4800" b="1" dirty="0">
                <a:solidFill>
                  <a:schemeClr val="accent5"/>
                </a:solidFill>
              </a:rPr>
              <a:t>Estrutura fundiária</a:t>
            </a:r>
          </a:p>
        </p:txBody>
      </p:sp>
    </p:spTree>
    <p:extLst>
      <p:ext uri="{BB962C8B-B14F-4D97-AF65-F5344CB8AC3E}">
        <p14:creationId xmlns:p14="http://schemas.microsoft.com/office/powerpoint/2010/main" val="126799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21A7632-BB75-4769-8B68-89472184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2" y="1930400"/>
            <a:ext cx="9091708" cy="1030769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E9841B-F155-47F4-9B1A-F18D08FA408F}"/>
              </a:ext>
            </a:extLst>
          </p:cNvPr>
          <p:cNvSpPr txBox="1"/>
          <p:nvPr/>
        </p:nvSpPr>
        <p:spPr>
          <a:xfrm>
            <a:off x="10388500" y="5375807"/>
            <a:ext cx="736470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1.154  municípios mapeados</a:t>
            </a:r>
          </a:p>
          <a:p>
            <a:r>
              <a:rPr lang="pt-BR" sz="4000" dirty="0"/>
              <a:t>3.083.494 ha de passivo de </a:t>
            </a:r>
            <a:r>
              <a:rPr lang="pt-BR" sz="4000" dirty="0" err="1"/>
              <a:t>APPs</a:t>
            </a:r>
            <a:endParaRPr lang="pt-BR" sz="4000" dirty="0"/>
          </a:p>
          <a:p>
            <a:r>
              <a:rPr lang="pt-BR" sz="4000" dirty="0" err="1"/>
              <a:t>hidricas</a:t>
            </a:r>
            <a:r>
              <a:rPr lang="pt-BR" sz="4000" dirty="0"/>
              <a:t> identificados, na escala de</a:t>
            </a:r>
          </a:p>
          <a:p>
            <a:r>
              <a:rPr lang="pt-BR" sz="4000" dirty="0"/>
              <a:t>1:20.000</a:t>
            </a:r>
          </a:p>
        </p:txBody>
      </p:sp>
    </p:spTree>
    <p:extLst>
      <p:ext uri="{BB962C8B-B14F-4D97-AF65-F5344CB8AC3E}">
        <p14:creationId xmlns:p14="http://schemas.microsoft.com/office/powerpoint/2010/main" val="3496063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2A13D9-1F0B-4390-97E8-7185C5A9B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60" y="2006600"/>
            <a:ext cx="14626880" cy="103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9C5E37-188D-4FC3-A9FF-CC19138AF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199"/>
            <a:ext cx="15773400" cy="111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Ieda\Assessoria\Leo Fotos-CPAC\Area Experimental\Cerrado\Cerradao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04" y="5416563"/>
            <a:ext cx="5132963" cy="26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362701" y="9401529"/>
            <a:ext cx="65" cy="5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693377"/>
            <a:endParaRPr lang="es-VE" sz="3333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177029" y="9401529"/>
            <a:ext cx="65" cy="5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693377"/>
            <a:endParaRPr lang="es-VE" sz="3333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264299" y="9401529"/>
            <a:ext cx="65" cy="5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693377"/>
            <a:endParaRPr lang="es-VE" sz="3333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40" name="Text Box 132"/>
          <p:cNvSpPr txBox="1">
            <a:spLocks noChangeArrowheads="1"/>
          </p:cNvSpPr>
          <p:nvPr/>
        </p:nvSpPr>
        <p:spPr bwMode="auto">
          <a:xfrm>
            <a:off x="1838870" y="10624246"/>
            <a:ext cx="5058818" cy="73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5765" tIns="82861" rIns="165765" bIns="82861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1693377"/>
            <a:r>
              <a:rPr lang="en-US" sz="3704" b="1" dirty="0">
                <a:solidFill>
                  <a:srgbClr val="FFFFFF"/>
                </a:solidFill>
                <a:ea typeface="ＭＳ Ｐゴシック"/>
              </a:rPr>
              <a:t>Area: 207 </a:t>
            </a:r>
            <a:r>
              <a:rPr lang="en-US" sz="3704" b="1" dirty="0" err="1">
                <a:solidFill>
                  <a:srgbClr val="FFFFFF"/>
                </a:solidFill>
                <a:ea typeface="ＭＳ Ｐゴシック"/>
              </a:rPr>
              <a:t>milhões</a:t>
            </a:r>
            <a:r>
              <a:rPr lang="en-US" sz="3704" b="1" dirty="0">
                <a:solidFill>
                  <a:srgbClr val="FFFFFF"/>
                </a:solidFill>
                <a:ea typeface="ＭＳ Ｐゴシック"/>
              </a:rPr>
              <a:t> ha</a:t>
            </a:r>
            <a:endParaRPr lang="pt-BR" sz="4445" b="1" dirty="0">
              <a:solidFill>
                <a:srgbClr val="FFFFFF"/>
              </a:solidFill>
              <a:ea typeface="ＭＳ Ｐゴシック"/>
            </a:endParaRPr>
          </a:p>
        </p:txBody>
      </p:sp>
      <p:grpSp>
        <p:nvGrpSpPr>
          <p:cNvPr id="141" name="Grupo 140"/>
          <p:cNvGrpSpPr/>
          <p:nvPr/>
        </p:nvGrpSpPr>
        <p:grpSpPr>
          <a:xfrm>
            <a:off x="12725356" y="2979665"/>
            <a:ext cx="5266311" cy="9417007"/>
            <a:chOff x="6300192" y="1772816"/>
            <a:chExt cx="2843808" cy="5085184"/>
          </a:xfrm>
        </p:grpSpPr>
        <p:pic>
          <p:nvPicPr>
            <p:cNvPr id="142" name="Picture 52" descr="C:\Documentos Wellington\Fotos\Jose Carlos SS\Cerradã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b="5229"/>
            <a:stretch>
              <a:fillRect/>
            </a:stretch>
          </p:blipFill>
          <p:spPr bwMode="auto">
            <a:xfrm>
              <a:off x="6372200" y="1772816"/>
              <a:ext cx="2771800" cy="118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54" descr="C:\Documentos Wellington\Fotos\Jose Carlos SS\Campo Sujo, Trijunçã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1" t="38515" r="11180" b="19611"/>
            <a:stretch>
              <a:fillRect/>
            </a:stretch>
          </p:blipFill>
          <p:spPr bwMode="auto">
            <a:xfrm>
              <a:off x="6300192" y="5589240"/>
              <a:ext cx="2843808" cy="126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58" descr="C:\Documentos Wellington\Fotos\Jose Carlos SS\Cerrado Ralo 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6" t="30807" b="19897"/>
            <a:stretch>
              <a:fillRect/>
            </a:stretch>
          </p:blipFill>
          <p:spPr bwMode="auto">
            <a:xfrm>
              <a:off x="6334776" y="4365104"/>
              <a:ext cx="2809224" cy="124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2" name="Grupo 23551"/>
          <p:cNvGrpSpPr/>
          <p:nvPr/>
        </p:nvGrpSpPr>
        <p:grpSpPr>
          <a:xfrm>
            <a:off x="3482181" y="3302000"/>
            <a:ext cx="9122094" cy="8915870"/>
            <a:chOff x="306288" y="76200"/>
            <a:chExt cx="6858000" cy="6705600"/>
          </a:xfrm>
        </p:grpSpPr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636588" y="76200"/>
              <a:ext cx="5562600" cy="5365751"/>
              <a:chOff x="401" y="48"/>
              <a:chExt cx="3504" cy="3380"/>
            </a:xfrm>
          </p:grpSpPr>
          <p:grpSp>
            <p:nvGrpSpPr>
              <p:cNvPr id="15" name="Group 7"/>
              <p:cNvGrpSpPr>
                <a:grpSpLocks/>
              </p:cNvGrpSpPr>
              <p:nvPr/>
            </p:nvGrpSpPr>
            <p:grpSpPr bwMode="auto">
              <a:xfrm>
                <a:off x="401" y="48"/>
                <a:ext cx="3504" cy="3380"/>
                <a:chOff x="401" y="48"/>
                <a:chExt cx="3504" cy="3380"/>
              </a:xfrm>
            </p:grpSpPr>
            <p:grpSp>
              <p:nvGrpSpPr>
                <p:cNvPr id="17" name="Group 8"/>
                <p:cNvGrpSpPr>
                  <a:grpSpLocks/>
                </p:cNvGrpSpPr>
                <p:nvPr/>
              </p:nvGrpSpPr>
              <p:grpSpPr bwMode="auto">
                <a:xfrm>
                  <a:off x="2197" y="1880"/>
                  <a:ext cx="1303" cy="1158"/>
                  <a:chOff x="2197" y="1880"/>
                  <a:chExt cx="1303" cy="1158"/>
                </a:xfrm>
              </p:grpSpPr>
              <p:sp>
                <p:nvSpPr>
                  <p:cNvPr id="46" name="Freeform 9"/>
                  <p:cNvSpPr>
                    <a:spLocks/>
                  </p:cNvSpPr>
                  <p:nvPr/>
                </p:nvSpPr>
                <p:spPr bwMode="auto">
                  <a:xfrm>
                    <a:off x="2197" y="2064"/>
                    <a:ext cx="875" cy="967"/>
                  </a:xfrm>
                  <a:custGeom>
                    <a:avLst/>
                    <a:gdLst>
                      <a:gd name="T0" fmla="*/ 2147483647 w 587"/>
                      <a:gd name="T1" fmla="*/ 2147483647 h 696"/>
                      <a:gd name="T2" fmla="*/ 2147483647 w 587"/>
                      <a:gd name="T3" fmla="*/ 2147483647 h 696"/>
                      <a:gd name="T4" fmla="*/ 2147483647 w 587"/>
                      <a:gd name="T5" fmla="*/ 2147483647 h 696"/>
                      <a:gd name="T6" fmla="*/ 2147483647 w 587"/>
                      <a:gd name="T7" fmla="*/ 2147483647 h 696"/>
                      <a:gd name="T8" fmla="*/ 2147483647 w 587"/>
                      <a:gd name="T9" fmla="*/ 2147483647 h 696"/>
                      <a:gd name="T10" fmla="*/ 2147483647 w 587"/>
                      <a:gd name="T11" fmla="*/ 2147483647 h 696"/>
                      <a:gd name="T12" fmla="*/ 2147483647 w 587"/>
                      <a:gd name="T13" fmla="*/ 2147483647 h 696"/>
                      <a:gd name="T14" fmla="*/ 2147483647 w 587"/>
                      <a:gd name="T15" fmla="*/ 2147483647 h 696"/>
                      <a:gd name="T16" fmla="*/ 2147483647 w 587"/>
                      <a:gd name="T17" fmla="*/ 2147483647 h 696"/>
                      <a:gd name="T18" fmla="*/ 2147483647 w 587"/>
                      <a:gd name="T19" fmla="*/ 2147483647 h 696"/>
                      <a:gd name="T20" fmla="*/ 2147483647 w 587"/>
                      <a:gd name="T21" fmla="*/ 2147483647 h 696"/>
                      <a:gd name="T22" fmla="*/ 2147483647 w 587"/>
                      <a:gd name="T23" fmla="*/ 2147483647 h 696"/>
                      <a:gd name="T24" fmla="*/ 2147483647 w 587"/>
                      <a:gd name="T25" fmla="*/ 2147483647 h 696"/>
                      <a:gd name="T26" fmla="*/ 2147483647 w 587"/>
                      <a:gd name="T27" fmla="*/ 2147483647 h 696"/>
                      <a:gd name="T28" fmla="*/ 2147483647 w 587"/>
                      <a:gd name="T29" fmla="*/ 2147483647 h 696"/>
                      <a:gd name="T30" fmla="*/ 2147483647 w 587"/>
                      <a:gd name="T31" fmla="*/ 2147483647 h 696"/>
                      <a:gd name="T32" fmla="*/ 2147483647 w 587"/>
                      <a:gd name="T33" fmla="*/ 2147483647 h 696"/>
                      <a:gd name="T34" fmla="*/ 2147483647 w 587"/>
                      <a:gd name="T35" fmla="*/ 2147483647 h 696"/>
                      <a:gd name="T36" fmla="*/ 2147483647 w 587"/>
                      <a:gd name="T37" fmla="*/ 2147483647 h 696"/>
                      <a:gd name="T38" fmla="*/ 2147483647 w 587"/>
                      <a:gd name="T39" fmla="*/ 2147483647 h 696"/>
                      <a:gd name="T40" fmla="*/ 2147483647 w 587"/>
                      <a:gd name="T41" fmla="*/ 2147483647 h 696"/>
                      <a:gd name="T42" fmla="*/ 2147483647 w 587"/>
                      <a:gd name="T43" fmla="*/ 2147483647 h 696"/>
                      <a:gd name="T44" fmla="*/ 2147483647 w 587"/>
                      <a:gd name="T45" fmla="*/ 2147483647 h 696"/>
                      <a:gd name="T46" fmla="*/ 2147483647 w 587"/>
                      <a:gd name="T47" fmla="*/ 2147483647 h 696"/>
                      <a:gd name="T48" fmla="*/ 2147483647 w 587"/>
                      <a:gd name="T49" fmla="*/ 2147483647 h 696"/>
                      <a:gd name="T50" fmla="*/ 2147483647 w 587"/>
                      <a:gd name="T51" fmla="*/ 2147483647 h 696"/>
                      <a:gd name="T52" fmla="*/ 2147483647 w 587"/>
                      <a:gd name="T53" fmla="*/ 2147483647 h 696"/>
                      <a:gd name="T54" fmla="*/ 2147483647 w 587"/>
                      <a:gd name="T55" fmla="*/ 2147483647 h 696"/>
                      <a:gd name="T56" fmla="*/ 2147483647 w 587"/>
                      <a:gd name="T57" fmla="*/ 2147483647 h 696"/>
                      <a:gd name="T58" fmla="*/ 2147483647 w 587"/>
                      <a:gd name="T59" fmla="*/ 2147483647 h 696"/>
                      <a:gd name="T60" fmla="*/ 2147483647 w 587"/>
                      <a:gd name="T61" fmla="*/ 2147483647 h 696"/>
                      <a:gd name="T62" fmla="*/ 2147483647 w 587"/>
                      <a:gd name="T63" fmla="*/ 2147483647 h 696"/>
                      <a:gd name="T64" fmla="*/ 2147483647 w 587"/>
                      <a:gd name="T65" fmla="*/ 2147483647 h 696"/>
                      <a:gd name="T66" fmla="*/ 2147483647 w 587"/>
                      <a:gd name="T67" fmla="*/ 2147483647 h 696"/>
                      <a:gd name="T68" fmla="*/ 2147483647 w 587"/>
                      <a:gd name="T69" fmla="*/ 2147483647 h 696"/>
                      <a:gd name="T70" fmla="*/ 2147483647 w 587"/>
                      <a:gd name="T71" fmla="*/ 2147483647 h 696"/>
                      <a:gd name="T72" fmla="*/ 2147483647 w 587"/>
                      <a:gd name="T73" fmla="*/ 2147483647 h 696"/>
                      <a:gd name="T74" fmla="*/ 2147483647 w 587"/>
                      <a:gd name="T75" fmla="*/ 2147483647 h 696"/>
                      <a:gd name="T76" fmla="*/ 2147483647 w 587"/>
                      <a:gd name="T77" fmla="*/ 2147483647 h 696"/>
                      <a:gd name="T78" fmla="*/ 2147483647 w 587"/>
                      <a:gd name="T79" fmla="*/ 2147483647 h 696"/>
                      <a:gd name="T80" fmla="*/ 2147483647 w 587"/>
                      <a:gd name="T81" fmla="*/ 2147483647 h 696"/>
                      <a:gd name="T82" fmla="*/ 2147483647 w 587"/>
                      <a:gd name="T83" fmla="*/ 2147483647 h 696"/>
                      <a:gd name="T84" fmla="*/ 2147483647 w 587"/>
                      <a:gd name="T85" fmla="*/ 2147483647 h 696"/>
                      <a:gd name="T86" fmla="*/ 2147483647 w 587"/>
                      <a:gd name="T87" fmla="*/ 2147483647 h 696"/>
                      <a:gd name="T88" fmla="*/ 2147483647 w 587"/>
                      <a:gd name="T89" fmla="*/ 2147483647 h 696"/>
                      <a:gd name="T90" fmla="*/ 2147483647 w 587"/>
                      <a:gd name="T91" fmla="*/ 2147483647 h 696"/>
                      <a:gd name="T92" fmla="*/ 2147483647 w 587"/>
                      <a:gd name="T93" fmla="*/ 2147483647 h 696"/>
                      <a:gd name="T94" fmla="*/ 2147483647 w 587"/>
                      <a:gd name="T95" fmla="*/ 2147483647 h 696"/>
                      <a:gd name="T96" fmla="*/ 2147483647 w 587"/>
                      <a:gd name="T97" fmla="*/ 2147483647 h 696"/>
                      <a:gd name="T98" fmla="*/ 2147483647 w 587"/>
                      <a:gd name="T99" fmla="*/ 2147483647 h 696"/>
                      <a:gd name="T100" fmla="*/ 2147483647 w 587"/>
                      <a:gd name="T101" fmla="*/ 2147483647 h 696"/>
                      <a:gd name="T102" fmla="*/ 2147483647 w 587"/>
                      <a:gd name="T103" fmla="*/ 2147483647 h 696"/>
                      <a:gd name="T104" fmla="*/ 2147483647 w 587"/>
                      <a:gd name="T105" fmla="*/ 2147483647 h 696"/>
                      <a:gd name="T106" fmla="*/ 2147483647 w 587"/>
                      <a:gd name="T107" fmla="*/ 2147483647 h 696"/>
                      <a:gd name="T108" fmla="*/ 2147483647 w 587"/>
                      <a:gd name="T109" fmla="*/ 2147483647 h 696"/>
                      <a:gd name="T110" fmla="*/ 2147483647 w 587"/>
                      <a:gd name="T111" fmla="*/ 2147483647 h 696"/>
                      <a:gd name="T112" fmla="*/ 2147483647 w 587"/>
                      <a:gd name="T113" fmla="*/ 2147483647 h 696"/>
                      <a:gd name="T114" fmla="*/ 2147483647 w 587"/>
                      <a:gd name="T115" fmla="*/ 2147483647 h 696"/>
                      <a:gd name="T116" fmla="*/ 2147483647 w 587"/>
                      <a:gd name="T117" fmla="*/ 2147483647 h 696"/>
                      <a:gd name="T118" fmla="*/ 2147483647 w 587"/>
                      <a:gd name="T119" fmla="*/ 2147483647 h 696"/>
                      <a:gd name="T120" fmla="*/ 2147483647 w 587"/>
                      <a:gd name="T121" fmla="*/ 686542635 h 69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87"/>
                      <a:gd name="T184" fmla="*/ 0 h 696"/>
                      <a:gd name="T185" fmla="*/ 587 w 587"/>
                      <a:gd name="T186" fmla="*/ 696 h 69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87" h="696">
                        <a:moveTo>
                          <a:pt x="339" y="0"/>
                        </a:moveTo>
                        <a:lnTo>
                          <a:pt x="550" y="337"/>
                        </a:lnTo>
                        <a:lnTo>
                          <a:pt x="546" y="343"/>
                        </a:lnTo>
                        <a:lnTo>
                          <a:pt x="542" y="348"/>
                        </a:lnTo>
                        <a:lnTo>
                          <a:pt x="539" y="353"/>
                        </a:lnTo>
                        <a:lnTo>
                          <a:pt x="535" y="357"/>
                        </a:lnTo>
                        <a:lnTo>
                          <a:pt x="533" y="364"/>
                        </a:lnTo>
                        <a:lnTo>
                          <a:pt x="531" y="369"/>
                        </a:lnTo>
                        <a:lnTo>
                          <a:pt x="531" y="373"/>
                        </a:lnTo>
                        <a:lnTo>
                          <a:pt x="531" y="376"/>
                        </a:lnTo>
                        <a:lnTo>
                          <a:pt x="531" y="378"/>
                        </a:lnTo>
                        <a:lnTo>
                          <a:pt x="531" y="381"/>
                        </a:lnTo>
                        <a:lnTo>
                          <a:pt x="533" y="383"/>
                        </a:lnTo>
                        <a:lnTo>
                          <a:pt x="535" y="385"/>
                        </a:lnTo>
                        <a:lnTo>
                          <a:pt x="535" y="390"/>
                        </a:lnTo>
                        <a:lnTo>
                          <a:pt x="537" y="395"/>
                        </a:lnTo>
                        <a:lnTo>
                          <a:pt x="539" y="399"/>
                        </a:lnTo>
                        <a:lnTo>
                          <a:pt x="542" y="404"/>
                        </a:lnTo>
                        <a:lnTo>
                          <a:pt x="544" y="411"/>
                        </a:lnTo>
                        <a:lnTo>
                          <a:pt x="548" y="415"/>
                        </a:lnTo>
                        <a:lnTo>
                          <a:pt x="550" y="420"/>
                        </a:lnTo>
                        <a:lnTo>
                          <a:pt x="552" y="425"/>
                        </a:lnTo>
                        <a:lnTo>
                          <a:pt x="555" y="427"/>
                        </a:lnTo>
                        <a:lnTo>
                          <a:pt x="557" y="431"/>
                        </a:lnTo>
                        <a:lnTo>
                          <a:pt x="557" y="436"/>
                        </a:lnTo>
                        <a:lnTo>
                          <a:pt x="559" y="439"/>
                        </a:lnTo>
                        <a:lnTo>
                          <a:pt x="561" y="443"/>
                        </a:lnTo>
                        <a:lnTo>
                          <a:pt x="561" y="445"/>
                        </a:lnTo>
                        <a:lnTo>
                          <a:pt x="563" y="450"/>
                        </a:lnTo>
                        <a:lnTo>
                          <a:pt x="565" y="450"/>
                        </a:lnTo>
                        <a:lnTo>
                          <a:pt x="565" y="453"/>
                        </a:lnTo>
                        <a:lnTo>
                          <a:pt x="565" y="455"/>
                        </a:lnTo>
                        <a:lnTo>
                          <a:pt x="568" y="457"/>
                        </a:lnTo>
                        <a:lnTo>
                          <a:pt x="568" y="459"/>
                        </a:lnTo>
                        <a:lnTo>
                          <a:pt x="568" y="462"/>
                        </a:lnTo>
                        <a:lnTo>
                          <a:pt x="569" y="464"/>
                        </a:lnTo>
                        <a:lnTo>
                          <a:pt x="572" y="466"/>
                        </a:lnTo>
                        <a:lnTo>
                          <a:pt x="572" y="469"/>
                        </a:lnTo>
                        <a:lnTo>
                          <a:pt x="574" y="469"/>
                        </a:lnTo>
                        <a:lnTo>
                          <a:pt x="574" y="471"/>
                        </a:lnTo>
                        <a:lnTo>
                          <a:pt x="576" y="474"/>
                        </a:lnTo>
                        <a:lnTo>
                          <a:pt x="576" y="476"/>
                        </a:lnTo>
                        <a:lnTo>
                          <a:pt x="578" y="478"/>
                        </a:lnTo>
                        <a:lnTo>
                          <a:pt x="578" y="480"/>
                        </a:lnTo>
                        <a:lnTo>
                          <a:pt x="578" y="483"/>
                        </a:lnTo>
                        <a:lnTo>
                          <a:pt x="580" y="483"/>
                        </a:lnTo>
                        <a:lnTo>
                          <a:pt x="580" y="485"/>
                        </a:lnTo>
                        <a:lnTo>
                          <a:pt x="580" y="487"/>
                        </a:lnTo>
                        <a:lnTo>
                          <a:pt x="587" y="503"/>
                        </a:lnTo>
                        <a:lnTo>
                          <a:pt x="578" y="501"/>
                        </a:lnTo>
                        <a:lnTo>
                          <a:pt x="576" y="501"/>
                        </a:lnTo>
                        <a:lnTo>
                          <a:pt x="576" y="503"/>
                        </a:lnTo>
                        <a:lnTo>
                          <a:pt x="574" y="503"/>
                        </a:lnTo>
                        <a:lnTo>
                          <a:pt x="572" y="503"/>
                        </a:lnTo>
                        <a:lnTo>
                          <a:pt x="569" y="506"/>
                        </a:lnTo>
                        <a:lnTo>
                          <a:pt x="568" y="506"/>
                        </a:lnTo>
                        <a:lnTo>
                          <a:pt x="565" y="506"/>
                        </a:lnTo>
                        <a:lnTo>
                          <a:pt x="563" y="506"/>
                        </a:lnTo>
                        <a:lnTo>
                          <a:pt x="561" y="506"/>
                        </a:lnTo>
                        <a:lnTo>
                          <a:pt x="559" y="508"/>
                        </a:lnTo>
                        <a:lnTo>
                          <a:pt x="557" y="510"/>
                        </a:lnTo>
                        <a:lnTo>
                          <a:pt x="557" y="508"/>
                        </a:lnTo>
                        <a:lnTo>
                          <a:pt x="557" y="506"/>
                        </a:lnTo>
                        <a:lnTo>
                          <a:pt x="555" y="506"/>
                        </a:lnTo>
                        <a:lnTo>
                          <a:pt x="555" y="503"/>
                        </a:lnTo>
                        <a:lnTo>
                          <a:pt x="555" y="501"/>
                        </a:lnTo>
                        <a:lnTo>
                          <a:pt x="552" y="503"/>
                        </a:lnTo>
                        <a:lnTo>
                          <a:pt x="550" y="503"/>
                        </a:lnTo>
                        <a:lnTo>
                          <a:pt x="550" y="506"/>
                        </a:lnTo>
                        <a:lnTo>
                          <a:pt x="548" y="506"/>
                        </a:lnTo>
                        <a:lnTo>
                          <a:pt x="548" y="508"/>
                        </a:lnTo>
                        <a:lnTo>
                          <a:pt x="546" y="508"/>
                        </a:lnTo>
                        <a:lnTo>
                          <a:pt x="544" y="508"/>
                        </a:lnTo>
                        <a:lnTo>
                          <a:pt x="544" y="510"/>
                        </a:lnTo>
                        <a:lnTo>
                          <a:pt x="542" y="510"/>
                        </a:lnTo>
                        <a:lnTo>
                          <a:pt x="539" y="510"/>
                        </a:lnTo>
                        <a:lnTo>
                          <a:pt x="537" y="510"/>
                        </a:lnTo>
                        <a:lnTo>
                          <a:pt x="535" y="513"/>
                        </a:lnTo>
                        <a:lnTo>
                          <a:pt x="533" y="513"/>
                        </a:lnTo>
                        <a:lnTo>
                          <a:pt x="531" y="513"/>
                        </a:lnTo>
                        <a:lnTo>
                          <a:pt x="529" y="510"/>
                        </a:lnTo>
                        <a:lnTo>
                          <a:pt x="529" y="508"/>
                        </a:lnTo>
                        <a:lnTo>
                          <a:pt x="529" y="506"/>
                        </a:lnTo>
                        <a:lnTo>
                          <a:pt x="555" y="508"/>
                        </a:lnTo>
                        <a:lnTo>
                          <a:pt x="552" y="508"/>
                        </a:lnTo>
                        <a:lnTo>
                          <a:pt x="550" y="510"/>
                        </a:lnTo>
                        <a:lnTo>
                          <a:pt x="548" y="513"/>
                        </a:lnTo>
                        <a:lnTo>
                          <a:pt x="546" y="513"/>
                        </a:lnTo>
                        <a:lnTo>
                          <a:pt x="546" y="515"/>
                        </a:lnTo>
                        <a:lnTo>
                          <a:pt x="544" y="515"/>
                        </a:lnTo>
                        <a:lnTo>
                          <a:pt x="544" y="518"/>
                        </a:lnTo>
                        <a:lnTo>
                          <a:pt x="542" y="518"/>
                        </a:lnTo>
                        <a:lnTo>
                          <a:pt x="539" y="518"/>
                        </a:lnTo>
                        <a:lnTo>
                          <a:pt x="537" y="518"/>
                        </a:lnTo>
                        <a:lnTo>
                          <a:pt x="535" y="518"/>
                        </a:lnTo>
                        <a:lnTo>
                          <a:pt x="533" y="518"/>
                        </a:lnTo>
                        <a:lnTo>
                          <a:pt x="531" y="518"/>
                        </a:lnTo>
                        <a:lnTo>
                          <a:pt x="531" y="520"/>
                        </a:lnTo>
                        <a:lnTo>
                          <a:pt x="529" y="520"/>
                        </a:lnTo>
                        <a:lnTo>
                          <a:pt x="526" y="520"/>
                        </a:lnTo>
                        <a:lnTo>
                          <a:pt x="533" y="515"/>
                        </a:lnTo>
                        <a:lnTo>
                          <a:pt x="531" y="515"/>
                        </a:lnTo>
                        <a:lnTo>
                          <a:pt x="531" y="513"/>
                        </a:lnTo>
                        <a:lnTo>
                          <a:pt x="529" y="513"/>
                        </a:lnTo>
                        <a:lnTo>
                          <a:pt x="529" y="510"/>
                        </a:lnTo>
                        <a:lnTo>
                          <a:pt x="526" y="510"/>
                        </a:lnTo>
                        <a:lnTo>
                          <a:pt x="524" y="510"/>
                        </a:lnTo>
                        <a:lnTo>
                          <a:pt x="542" y="508"/>
                        </a:lnTo>
                        <a:lnTo>
                          <a:pt x="539" y="508"/>
                        </a:lnTo>
                        <a:lnTo>
                          <a:pt x="537" y="510"/>
                        </a:lnTo>
                        <a:lnTo>
                          <a:pt x="535" y="513"/>
                        </a:lnTo>
                        <a:lnTo>
                          <a:pt x="537" y="518"/>
                        </a:lnTo>
                        <a:lnTo>
                          <a:pt x="537" y="522"/>
                        </a:lnTo>
                        <a:lnTo>
                          <a:pt x="535" y="524"/>
                        </a:lnTo>
                        <a:lnTo>
                          <a:pt x="531" y="524"/>
                        </a:lnTo>
                        <a:lnTo>
                          <a:pt x="529" y="524"/>
                        </a:lnTo>
                        <a:lnTo>
                          <a:pt x="526" y="522"/>
                        </a:lnTo>
                        <a:lnTo>
                          <a:pt x="526" y="518"/>
                        </a:lnTo>
                        <a:lnTo>
                          <a:pt x="531" y="513"/>
                        </a:lnTo>
                        <a:lnTo>
                          <a:pt x="531" y="510"/>
                        </a:lnTo>
                        <a:lnTo>
                          <a:pt x="531" y="508"/>
                        </a:lnTo>
                        <a:lnTo>
                          <a:pt x="531" y="506"/>
                        </a:lnTo>
                        <a:lnTo>
                          <a:pt x="533" y="503"/>
                        </a:lnTo>
                        <a:lnTo>
                          <a:pt x="533" y="501"/>
                        </a:lnTo>
                        <a:lnTo>
                          <a:pt x="533" y="499"/>
                        </a:lnTo>
                        <a:lnTo>
                          <a:pt x="533" y="497"/>
                        </a:lnTo>
                        <a:lnTo>
                          <a:pt x="531" y="494"/>
                        </a:lnTo>
                        <a:lnTo>
                          <a:pt x="531" y="492"/>
                        </a:lnTo>
                        <a:lnTo>
                          <a:pt x="531" y="489"/>
                        </a:lnTo>
                        <a:lnTo>
                          <a:pt x="529" y="489"/>
                        </a:lnTo>
                        <a:lnTo>
                          <a:pt x="526" y="487"/>
                        </a:lnTo>
                        <a:lnTo>
                          <a:pt x="518" y="487"/>
                        </a:lnTo>
                        <a:lnTo>
                          <a:pt x="483" y="485"/>
                        </a:lnTo>
                        <a:lnTo>
                          <a:pt x="481" y="485"/>
                        </a:lnTo>
                        <a:lnTo>
                          <a:pt x="479" y="485"/>
                        </a:lnTo>
                        <a:lnTo>
                          <a:pt x="505" y="487"/>
                        </a:lnTo>
                        <a:lnTo>
                          <a:pt x="503" y="487"/>
                        </a:lnTo>
                        <a:lnTo>
                          <a:pt x="501" y="487"/>
                        </a:lnTo>
                        <a:lnTo>
                          <a:pt x="498" y="487"/>
                        </a:lnTo>
                        <a:lnTo>
                          <a:pt x="470" y="487"/>
                        </a:lnTo>
                        <a:lnTo>
                          <a:pt x="468" y="487"/>
                        </a:lnTo>
                        <a:lnTo>
                          <a:pt x="466" y="487"/>
                        </a:lnTo>
                        <a:lnTo>
                          <a:pt x="464" y="487"/>
                        </a:lnTo>
                        <a:lnTo>
                          <a:pt x="462" y="487"/>
                        </a:lnTo>
                        <a:lnTo>
                          <a:pt x="460" y="487"/>
                        </a:lnTo>
                        <a:lnTo>
                          <a:pt x="457" y="487"/>
                        </a:lnTo>
                        <a:lnTo>
                          <a:pt x="455" y="485"/>
                        </a:lnTo>
                        <a:lnTo>
                          <a:pt x="453" y="485"/>
                        </a:lnTo>
                        <a:lnTo>
                          <a:pt x="451" y="485"/>
                        </a:lnTo>
                        <a:lnTo>
                          <a:pt x="449" y="485"/>
                        </a:lnTo>
                        <a:lnTo>
                          <a:pt x="447" y="485"/>
                        </a:lnTo>
                        <a:lnTo>
                          <a:pt x="447" y="483"/>
                        </a:lnTo>
                        <a:lnTo>
                          <a:pt x="444" y="483"/>
                        </a:lnTo>
                        <a:lnTo>
                          <a:pt x="442" y="483"/>
                        </a:lnTo>
                        <a:lnTo>
                          <a:pt x="440" y="483"/>
                        </a:lnTo>
                        <a:lnTo>
                          <a:pt x="438" y="483"/>
                        </a:lnTo>
                        <a:lnTo>
                          <a:pt x="438" y="480"/>
                        </a:lnTo>
                        <a:lnTo>
                          <a:pt x="436" y="480"/>
                        </a:lnTo>
                        <a:lnTo>
                          <a:pt x="434" y="480"/>
                        </a:lnTo>
                        <a:lnTo>
                          <a:pt x="431" y="480"/>
                        </a:lnTo>
                        <a:lnTo>
                          <a:pt x="430" y="480"/>
                        </a:lnTo>
                        <a:lnTo>
                          <a:pt x="430" y="478"/>
                        </a:lnTo>
                        <a:lnTo>
                          <a:pt x="427" y="478"/>
                        </a:lnTo>
                        <a:lnTo>
                          <a:pt x="425" y="478"/>
                        </a:lnTo>
                        <a:lnTo>
                          <a:pt x="393" y="494"/>
                        </a:lnTo>
                        <a:lnTo>
                          <a:pt x="390" y="494"/>
                        </a:lnTo>
                        <a:lnTo>
                          <a:pt x="390" y="492"/>
                        </a:lnTo>
                        <a:lnTo>
                          <a:pt x="397" y="494"/>
                        </a:lnTo>
                        <a:lnTo>
                          <a:pt x="395" y="494"/>
                        </a:lnTo>
                        <a:lnTo>
                          <a:pt x="395" y="492"/>
                        </a:lnTo>
                        <a:lnTo>
                          <a:pt x="393" y="492"/>
                        </a:lnTo>
                        <a:lnTo>
                          <a:pt x="390" y="492"/>
                        </a:lnTo>
                        <a:lnTo>
                          <a:pt x="388" y="489"/>
                        </a:lnTo>
                        <a:lnTo>
                          <a:pt x="386" y="489"/>
                        </a:lnTo>
                        <a:lnTo>
                          <a:pt x="390" y="483"/>
                        </a:lnTo>
                        <a:lnTo>
                          <a:pt x="388" y="483"/>
                        </a:lnTo>
                        <a:lnTo>
                          <a:pt x="386" y="483"/>
                        </a:lnTo>
                        <a:lnTo>
                          <a:pt x="386" y="485"/>
                        </a:lnTo>
                        <a:lnTo>
                          <a:pt x="376" y="483"/>
                        </a:lnTo>
                        <a:lnTo>
                          <a:pt x="373" y="485"/>
                        </a:lnTo>
                        <a:lnTo>
                          <a:pt x="371" y="485"/>
                        </a:lnTo>
                        <a:lnTo>
                          <a:pt x="371" y="487"/>
                        </a:lnTo>
                        <a:lnTo>
                          <a:pt x="369" y="487"/>
                        </a:lnTo>
                        <a:lnTo>
                          <a:pt x="367" y="489"/>
                        </a:lnTo>
                        <a:lnTo>
                          <a:pt x="365" y="492"/>
                        </a:lnTo>
                        <a:lnTo>
                          <a:pt x="363" y="492"/>
                        </a:lnTo>
                        <a:lnTo>
                          <a:pt x="363" y="494"/>
                        </a:lnTo>
                        <a:lnTo>
                          <a:pt x="360" y="494"/>
                        </a:lnTo>
                        <a:lnTo>
                          <a:pt x="358" y="497"/>
                        </a:lnTo>
                        <a:lnTo>
                          <a:pt x="356" y="497"/>
                        </a:lnTo>
                        <a:lnTo>
                          <a:pt x="356" y="499"/>
                        </a:lnTo>
                        <a:lnTo>
                          <a:pt x="354" y="499"/>
                        </a:lnTo>
                        <a:lnTo>
                          <a:pt x="352" y="499"/>
                        </a:lnTo>
                        <a:lnTo>
                          <a:pt x="352" y="501"/>
                        </a:lnTo>
                        <a:lnTo>
                          <a:pt x="343" y="501"/>
                        </a:lnTo>
                        <a:lnTo>
                          <a:pt x="339" y="510"/>
                        </a:lnTo>
                        <a:lnTo>
                          <a:pt x="339" y="513"/>
                        </a:lnTo>
                        <a:lnTo>
                          <a:pt x="336" y="515"/>
                        </a:lnTo>
                        <a:lnTo>
                          <a:pt x="334" y="518"/>
                        </a:lnTo>
                        <a:lnTo>
                          <a:pt x="334" y="520"/>
                        </a:lnTo>
                        <a:lnTo>
                          <a:pt x="332" y="520"/>
                        </a:lnTo>
                        <a:lnTo>
                          <a:pt x="330" y="522"/>
                        </a:lnTo>
                        <a:lnTo>
                          <a:pt x="328" y="522"/>
                        </a:lnTo>
                        <a:lnTo>
                          <a:pt x="328" y="524"/>
                        </a:lnTo>
                        <a:lnTo>
                          <a:pt x="326" y="524"/>
                        </a:lnTo>
                        <a:lnTo>
                          <a:pt x="323" y="524"/>
                        </a:lnTo>
                        <a:lnTo>
                          <a:pt x="323" y="527"/>
                        </a:lnTo>
                        <a:lnTo>
                          <a:pt x="322" y="527"/>
                        </a:lnTo>
                        <a:lnTo>
                          <a:pt x="319" y="527"/>
                        </a:lnTo>
                        <a:lnTo>
                          <a:pt x="317" y="529"/>
                        </a:lnTo>
                        <a:lnTo>
                          <a:pt x="315" y="529"/>
                        </a:lnTo>
                        <a:lnTo>
                          <a:pt x="313" y="532"/>
                        </a:lnTo>
                        <a:lnTo>
                          <a:pt x="311" y="533"/>
                        </a:lnTo>
                        <a:lnTo>
                          <a:pt x="309" y="533"/>
                        </a:lnTo>
                        <a:lnTo>
                          <a:pt x="309" y="536"/>
                        </a:lnTo>
                        <a:lnTo>
                          <a:pt x="306" y="536"/>
                        </a:lnTo>
                        <a:lnTo>
                          <a:pt x="306" y="538"/>
                        </a:lnTo>
                        <a:lnTo>
                          <a:pt x="304" y="541"/>
                        </a:lnTo>
                        <a:lnTo>
                          <a:pt x="302" y="543"/>
                        </a:lnTo>
                        <a:lnTo>
                          <a:pt x="302" y="545"/>
                        </a:lnTo>
                        <a:lnTo>
                          <a:pt x="300" y="548"/>
                        </a:lnTo>
                        <a:lnTo>
                          <a:pt x="300" y="550"/>
                        </a:lnTo>
                        <a:lnTo>
                          <a:pt x="298" y="550"/>
                        </a:lnTo>
                        <a:lnTo>
                          <a:pt x="298" y="552"/>
                        </a:lnTo>
                        <a:lnTo>
                          <a:pt x="298" y="555"/>
                        </a:lnTo>
                        <a:lnTo>
                          <a:pt x="298" y="557"/>
                        </a:lnTo>
                        <a:lnTo>
                          <a:pt x="296" y="557"/>
                        </a:lnTo>
                        <a:lnTo>
                          <a:pt x="296" y="559"/>
                        </a:lnTo>
                        <a:lnTo>
                          <a:pt x="296" y="562"/>
                        </a:lnTo>
                        <a:lnTo>
                          <a:pt x="296" y="564"/>
                        </a:lnTo>
                        <a:lnTo>
                          <a:pt x="293" y="566"/>
                        </a:lnTo>
                        <a:lnTo>
                          <a:pt x="293" y="568"/>
                        </a:lnTo>
                        <a:lnTo>
                          <a:pt x="293" y="571"/>
                        </a:lnTo>
                        <a:lnTo>
                          <a:pt x="293" y="573"/>
                        </a:lnTo>
                        <a:lnTo>
                          <a:pt x="293" y="576"/>
                        </a:lnTo>
                        <a:lnTo>
                          <a:pt x="291" y="576"/>
                        </a:lnTo>
                        <a:lnTo>
                          <a:pt x="291" y="578"/>
                        </a:lnTo>
                        <a:lnTo>
                          <a:pt x="291" y="580"/>
                        </a:lnTo>
                        <a:lnTo>
                          <a:pt x="289" y="582"/>
                        </a:lnTo>
                        <a:lnTo>
                          <a:pt x="289" y="585"/>
                        </a:lnTo>
                        <a:lnTo>
                          <a:pt x="287" y="585"/>
                        </a:lnTo>
                        <a:lnTo>
                          <a:pt x="287" y="587"/>
                        </a:lnTo>
                        <a:lnTo>
                          <a:pt x="285" y="587"/>
                        </a:lnTo>
                        <a:lnTo>
                          <a:pt x="285" y="589"/>
                        </a:lnTo>
                        <a:lnTo>
                          <a:pt x="282" y="592"/>
                        </a:lnTo>
                        <a:lnTo>
                          <a:pt x="282" y="594"/>
                        </a:lnTo>
                        <a:lnTo>
                          <a:pt x="280" y="594"/>
                        </a:lnTo>
                        <a:lnTo>
                          <a:pt x="280" y="596"/>
                        </a:lnTo>
                        <a:lnTo>
                          <a:pt x="278" y="596"/>
                        </a:lnTo>
                        <a:lnTo>
                          <a:pt x="278" y="599"/>
                        </a:lnTo>
                        <a:lnTo>
                          <a:pt x="276" y="599"/>
                        </a:lnTo>
                        <a:lnTo>
                          <a:pt x="274" y="599"/>
                        </a:lnTo>
                        <a:lnTo>
                          <a:pt x="272" y="599"/>
                        </a:lnTo>
                        <a:lnTo>
                          <a:pt x="269" y="601"/>
                        </a:lnTo>
                        <a:lnTo>
                          <a:pt x="268" y="601"/>
                        </a:lnTo>
                        <a:lnTo>
                          <a:pt x="265" y="601"/>
                        </a:lnTo>
                        <a:lnTo>
                          <a:pt x="263" y="601"/>
                        </a:lnTo>
                        <a:lnTo>
                          <a:pt x="261" y="601"/>
                        </a:lnTo>
                        <a:lnTo>
                          <a:pt x="261" y="603"/>
                        </a:lnTo>
                        <a:lnTo>
                          <a:pt x="259" y="603"/>
                        </a:lnTo>
                        <a:lnTo>
                          <a:pt x="259" y="606"/>
                        </a:lnTo>
                        <a:lnTo>
                          <a:pt x="259" y="608"/>
                        </a:lnTo>
                        <a:lnTo>
                          <a:pt x="261" y="608"/>
                        </a:lnTo>
                        <a:lnTo>
                          <a:pt x="261" y="610"/>
                        </a:lnTo>
                        <a:lnTo>
                          <a:pt x="263" y="610"/>
                        </a:lnTo>
                        <a:lnTo>
                          <a:pt x="263" y="612"/>
                        </a:lnTo>
                        <a:lnTo>
                          <a:pt x="265" y="615"/>
                        </a:lnTo>
                        <a:lnTo>
                          <a:pt x="265" y="617"/>
                        </a:lnTo>
                        <a:lnTo>
                          <a:pt x="263" y="617"/>
                        </a:lnTo>
                        <a:lnTo>
                          <a:pt x="263" y="620"/>
                        </a:lnTo>
                        <a:lnTo>
                          <a:pt x="261" y="622"/>
                        </a:lnTo>
                        <a:lnTo>
                          <a:pt x="259" y="624"/>
                        </a:lnTo>
                        <a:lnTo>
                          <a:pt x="257" y="624"/>
                        </a:lnTo>
                        <a:lnTo>
                          <a:pt x="257" y="626"/>
                        </a:lnTo>
                        <a:lnTo>
                          <a:pt x="255" y="626"/>
                        </a:lnTo>
                        <a:lnTo>
                          <a:pt x="255" y="629"/>
                        </a:lnTo>
                        <a:lnTo>
                          <a:pt x="252" y="629"/>
                        </a:lnTo>
                        <a:lnTo>
                          <a:pt x="252" y="631"/>
                        </a:lnTo>
                        <a:lnTo>
                          <a:pt x="250" y="634"/>
                        </a:lnTo>
                        <a:lnTo>
                          <a:pt x="248" y="636"/>
                        </a:lnTo>
                        <a:lnTo>
                          <a:pt x="246" y="638"/>
                        </a:lnTo>
                        <a:lnTo>
                          <a:pt x="244" y="640"/>
                        </a:lnTo>
                        <a:lnTo>
                          <a:pt x="242" y="640"/>
                        </a:lnTo>
                        <a:lnTo>
                          <a:pt x="242" y="643"/>
                        </a:lnTo>
                        <a:lnTo>
                          <a:pt x="239" y="643"/>
                        </a:lnTo>
                        <a:lnTo>
                          <a:pt x="237" y="643"/>
                        </a:lnTo>
                        <a:lnTo>
                          <a:pt x="235" y="643"/>
                        </a:lnTo>
                        <a:lnTo>
                          <a:pt x="233" y="643"/>
                        </a:lnTo>
                        <a:lnTo>
                          <a:pt x="231" y="643"/>
                        </a:lnTo>
                        <a:lnTo>
                          <a:pt x="229" y="643"/>
                        </a:lnTo>
                        <a:lnTo>
                          <a:pt x="227" y="643"/>
                        </a:lnTo>
                        <a:lnTo>
                          <a:pt x="224" y="643"/>
                        </a:lnTo>
                        <a:lnTo>
                          <a:pt x="222" y="643"/>
                        </a:lnTo>
                        <a:lnTo>
                          <a:pt x="220" y="643"/>
                        </a:lnTo>
                        <a:lnTo>
                          <a:pt x="220" y="640"/>
                        </a:lnTo>
                        <a:lnTo>
                          <a:pt x="218" y="640"/>
                        </a:lnTo>
                        <a:lnTo>
                          <a:pt x="216" y="640"/>
                        </a:lnTo>
                        <a:lnTo>
                          <a:pt x="214" y="638"/>
                        </a:lnTo>
                        <a:lnTo>
                          <a:pt x="211" y="638"/>
                        </a:lnTo>
                        <a:lnTo>
                          <a:pt x="209" y="638"/>
                        </a:lnTo>
                        <a:lnTo>
                          <a:pt x="209" y="636"/>
                        </a:lnTo>
                        <a:lnTo>
                          <a:pt x="207" y="636"/>
                        </a:lnTo>
                        <a:lnTo>
                          <a:pt x="205" y="636"/>
                        </a:lnTo>
                        <a:lnTo>
                          <a:pt x="203" y="634"/>
                        </a:lnTo>
                        <a:lnTo>
                          <a:pt x="201" y="634"/>
                        </a:lnTo>
                        <a:lnTo>
                          <a:pt x="201" y="631"/>
                        </a:lnTo>
                        <a:lnTo>
                          <a:pt x="201" y="629"/>
                        </a:lnTo>
                        <a:lnTo>
                          <a:pt x="203" y="626"/>
                        </a:lnTo>
                        <a:lnTo>
                          <a:pt x="203" y="624"/>
                        </a:lnTo>
                        <a:lnTo>
                          <a:pt x="203" y="622"/>
                        </a:lnTo>
                        <a:lnTo>
                          <a:pt x="203" y="620"/>
                        </a:lnTo>
                        <a:lnTo>
                          <a:pt x="203" y="617"/>
                        </a:lnTo>
                        <a:lnTo>
                          <a:pt x="201" y="617"/>
                        </a:lnTo>
                        <a:lnTo>
                          <a:pt x="201" y="615"/>
                        </a:lnTo>
                        <a:lnTo>
                          <a:pt x="201" y="612"/>
                        </a:lnTo>
                        <a:lnTo>
                          <a:pt x="201" y="610"/>
                        </a:lnTo>
                        <a:lnTo>
                          <a:pt x="203" y="608"/>
                        </a:lnTo>
                        <a:lnTo>
                          <a:pt x="203" y="606"/>
                        </a:lnTo>
                        <a:lnTo>
                          <a:pt x="201" y="606"/>
                        </a:lnTo>
                        <a:lnTo>
                          <a:pt x="198" y="606"/>
                        </a:lnTo>
                        <a:lnTo>
                          <a:pt x="196" y="606"/>
                        </a:lnTo>
                        <a:lnTo>
                          <a:pt x="194" y="608"/>
                        </a:lnTo>
                        <a:lnTo>
                          <a:pt x="194" y="610"/>
                        </a:lnTo>
                        <a:lnTo>
                          <a:pt x="192" y="612"/>
                        </a:lnTo>
                        <a:lnTo>
                          <a:pt x="192" y="615"/>
                        </a:lnTo>
                        <a:lnTo>
                          <a:pt x="194" y="615"/>
                        </a:lnTo>
                        <a:lnTo>
                          <a:pt x="194" y="617"/>
                        </a:lnTo>
                        <a:lnTo>
                          <a:pt x="194" y="620"/>
                        </a:lnTo>
                        <a:lnTo>
                          <a:pt x="194" y="622"/>
                        </a:lnTo>
                        <a:lnTo>
                          <a:pt x="194" y="624"/>
                        </a:lnTo>
                        <a:lnTo>
                          <a:pt x="194" y="626"/>
                        </a:lnTo>
                        <a:lnTo>
                          <a:pt x="194" y="629"/>
                        </a:lnTo>
                        <a:lnTo>
                          <a:pt x="194" y="631"/>
                        </a:lnTo>
                        <a:lnTo>
                          <a:pt x="192" y="634"/>
                        </a:lnTo>
                        <a:lnTo>
                          <a:pt x="190" y="634"/>
                        </a:lnTo>
                        <a:lnTo>
                          <a:pt x="188" y="634"/>
                        </a:lnTo>
                        <a:lnTo>
                          <a:pt x="185" y="634"/>
                        </a:lnTo>
                        <a:lnTo>
                          <a:pt x="185" y="631"/>
                        </a:lnTo>
                        <a:lnTo>
                          <a:pt x="184" y="631"/>
                        </a:lnTo>
                        <a:lnTo>
                          <a:pt x="181" y="631"/>
                        </a:lnTo>
                        <a:lnTo>
                          <a:pt x="179" y="631"/>
                        </a:lnTo>
                        <a:lnTo>
                          <a:pt x="177" y="634"/>
                        </a:lnTo>
                        <a:lnTo>
                          <a:pt x="175" y="634"/>
                        </a:lnTo>
                        <a:lnTo>
                          <a:pt x="173" y="634"/>
                        </a:lnTo>
                        <a:lnTo>
                          <a:pt x="170" y="634"/>
                        </a:lnTo>
                        <a:lnTo>
                          <a:pt x="168" y="634"/>
                        </a:lnTo>
                        <a:lnTo>
                          <a:pt x="168" y="636"/>
                        </a:lnTo>
                        <a:lnTo>
                          <a:pt x="166" y="636"/>
                        </a:lnTo>
                        <a:lnTo>
                          <a:pt x="164" y="638"/>
                        </a:lnTo>
                        <a:lnTo>
                          <a:pt x="164" y="640"/>
                        </a:lnTo>
                        <a:lnTo>
                          <a:pt x="164" y="643"/>
                        </a:lnTo>
                        <a:lnTo>
                          <a:pt x="164" y="645"/>
                        </a:lnTo>
                        <a:lnTo>
                          <a:pt x="166" y="645"/>
                        </a:lnTo>
                        <a:lnTo>
                          <a:pt x="168" y="645"/>
                        </a:lnTo>
                        <a:lnTo>
                          <a:pt x="170" y="645"/>
                        </a:lnTo>
                        <a:lnTo>
                          <a:pt x="173" y="645"/>
                        </a:lnTo>
                        <a:lnTo>
                          <a:pt x="175" y="645"/>
                        </a:lnTo>
                        <a:lnTo>
                          <a:pt x="177" y="645"/>
                        </a:lnTo>
                        <a:lnTo>
                          <a:pt x="179" y="643"/>
                        </a:lnTo>
                        <a:lnTo>
                          <a:pt x="181" y="643"/>
                        </a:lnTo>
                        <a:lnTo>
                          <a:pt x="184" y="643"/>
                        </a:lnTo>
                        <a:lnTo>
                          <a:pt x="185" y="643"/>
                        </a:lnTo>
                        <a:lnTo>
                          <a:pt x="188" y="643"/>
                        </a:lnTo>
                        <a:lnTo>
                          <a:pt x="188" y="645"/>
                        </a:lnTo>
                        <a:lnTo>
                          <a:pt x="190" y="645"/>
                        </a:lnTo>
                        <a:lnTo>
                          <a:pt x="192" y="645"/>
                        </a:lnTo>
                        <a:lnTo>
                          <a:pt x="194" y="645"/>
                        </a:lnTo>
                        <a:lnTo>
                          <a:pt x="196" y="647"/>
                        </a:lnTo>
                        <a:lnTo>
                          <a:pt x="198" y="647"/>
                        </a:lnTo>
                        <a:lnTo>
                          <a:pt x="201" y="647"/>
                        </a:lnTo>
                        <a:lnTo>
                          <a:pt x="201" y="650"/>
                        </a:lnTo>
                        <a:lnTo>
                          <a:pt x="203" y="650"/>
                        </a:lnTo>
                        <a:lnTo>
                          <a:pt x="205" y="650"/>
                        </a:lnTo>
                        <a:lnTo>
                          <a:pt x="207" y="650"/>
                        </a:lnTo>
                        <a:lnTo>
                          <a:pt x="209" y="650"/>
                        </a:lnTo>
                        <a:lnTo>
                          <a:pt x="211" y="650"/>
                        </a:lnTo>
                        <a:lnTo>
                          <a:pt x="211" y="652"/>
                        </a:lnTo>
                        <a:lnTo>
                          <a:pt x="214" y="652"/>
                        </a:lnTo>
                        <a:lnTo>
                          <a:pt x="214" y="654"/>
                        </a:lnTo>
                        <a:lnTo>
                          <a:pt x="216" y="654"/>
                        </a:lnTo>
                        <a:lnTo>
                          <a:pt x="218" y="654"/>
                        </a:lnTo>
                        <a:lnTo>
                          <a:pt x="220" y="654"/>
                        </a:lnTo>
                        <a:lnTo>
                          <a:pt x="222" y="654"/>
                        </a:lnTo>
                        <a:lnTo>
                          <a:pt x="224" y="654"/>
                        </a:lnTo>
                        <a:lnTo>
                          <a:pt x="227" y="654"/>
                        </a:lnTo>
                        <a:lnTo>
                          <a:pt x="229" y="654"/>
                        </a:lnTo>
                        <a:lnTo>
                          <a:pt x="231" y="654"/>
                        </a:lnTo>
                        <a:lnTo>
                          <a:pt x="233" y="654"/>
                        </a:lnTo>
                        <a:lnTo>
                          <a:pt x="235" y="652"/>
                        </a:lnTo>
                        <a:lnTo>
                          <a:pt x="235" y="654"/>
                        </a:lnTo>
                        <a:lnTo>
                          <a:pt x="235" y="657"/>
                        </a:lnTo>
                        <a:lnTo>
                          <a:pt x="233" y="659"/>
                        </a:lnTo>
                        <a:lnTo>
                          <a:pt x="231" y="661"/>
                        </a:lnTo>
                        <a:lnTo>
                          <a:pt x="229" y="661"/>
                        </a:lnTo>
                        <a:lnTo>
                          <a:pt x="229" y="659"/>
                        </a:lnTo>
                        <a:lnTo>
                          <a:pt x="227" y="659"/>
                        </a:lnTo>
                        <a:lnTo>
                          <a:pt x="229" y="659"/>
                        </a:lnTo>
                        <a:lnTo>
                          <a:pt x="231" y="661"/>
                        </a:lnTo>
                        <a:lnTo>
                          <a:pt x="233" y="661"/>
                        </a:lnTo>
                        <a:lnTo>
                          <a:pt x="235" y="661"/>
                        </a:lnTo>
                        <a:lnTo>
                          <a:pt x="235" y="664"/>
                        </a:lnTo>
                        <a:lnTo>
                          <a:pt x="237" y="666"/>
                        </a:lnTo>
                        <a:lnTo>
                          <a:pt x="235" y="666"/>
                        </a:lnTo>
                        <a:lnTo>
                          <a:pt x="233" y="668"/>
                        </a:lnTo>
                        <a:lnTo>
                          <a:pt x="231" y="668"/>
                        </a:lnTo>
                        <a:lnTo>
                          <a:pt x="229" y="668"/>
                        </a:lnTo>
                        <a:lnTo>
                          <a:pt x="227" y="668"/>
                        </a:lnTo>
                        <a:lnTo>
                          <a:pt x="224" y="666"/>
                        </a:lnTo>
                        <a:lnTo>
                          <a:pt x="222" y="664"/>
                        </a:lnTo>
                        <a:lnTo>
                          <a:pt x="220" y="664"/>
                        </a:lnTo>
                        <a:lnTo>
                          <a:pt x="220" y="666"/>
                        </a:lnTo>
                        <a:lnTo>
                          <a:pt x="220" y="668"/>
                        </a:lnTo>
                        <a:lnTo>
                          <a:pt x="220" y="670"/>
                        </a:lnTo>
                        <a:lnTo>
                          <a:pt x="220" y="673"/>
                        </a:lnTo>
                        <a:lnTo>
                          <a:pt x="220" y="675"/>
                        </a:lnTo>
                        <a:lnTo>
                          <a:pt x="218" y="678"/>
                        </a:lnTo>
                        <a:lnTo>
                          <a:pt x="218" y="680"/>
                        </a:lnTo>
                        <a:lnTo>
                          <a:pt x="216" y="680"/>
                        </a:lnTo>
                        <a:lnTo>
                          <a:pt x="214" y="680"/>
                        </a:lnTo>
                        <a:lnTo>
                          <a:pt x="211" y="680"/>
                        </a:lnTo>
                        <a:lnTo>
                          <a:pt x="209" y="680"/>
                        </a:lnTo>
                        <a:lnTo>
                          <a:pt x="207" y="682"/>
                        </a:lnTo>
                        <a:lnTo>
                          <a:pt x="207" y="684"/>
                        </a:lnTo>
                        <a:lnTo>
                          <a:pt x="205" y="684"/>
                        </a:lnTo>
                        <a:lnTo>
                          <a:pt x="203" y="684"/>
                        </a:lnTo>
                        <a:lnTo>
                          <a:pt x="201" y="684"/>
                        </a:lnTo>
                        <a:lnTo>
                          <a:pt x="198" y="682"/>
                        </a:lnTo>
                        <a:lnTo>
                          <a:pt x="198" y="680"/>
                        </a:lnTo>
                        <a:lnTo>
                          <a:pt x="196" y="678"/>
                        </a:lnTo>
                        <a:lnTo>
                          <a:pt x="194" y="675"/>
                        </a:lnTo>
                        <a:lnTo>
                          <a:pt x="194" y="673"/>
                        </a:lnTo>
                        <a:lnTo>
                          <a:pt x="192" y="670"/>
                        </a:lnTo>
                        <a:lnTo>
                          <a:pt x="192" y="673"/>
                        </a:lnTo>
                        <a:lnTo>
                          <a:pt x="190" y="675"/>
                        </a:lnTo>
                        <a:lnTo>
                          <a:pt x="190" y="678"/>
                        </a:lnTo>
                        <a:lnTo>
                          <a:pt x="190" y="680"/>
                        </a:lnTo>
                        <a:lnTo>
                          <a:pt x="190" y="682"/>
                        </a:lnTo>
                        <a:lnTo>
                          <a:pt x="190" y="684"/>
                        </a:lnTo>
                        <a:lnTo>
                          <a:pt x="188" y="684"/>
                        </a:lnTo>
                        <a:lnTo>
                          <a:pt x="188" y="682"/>
                        </a:lnTo>
                        <a:lnTo>
                          <a:pt x="185" y="682"/>
                        </a:lnTo>
                        <a:lnTo>
                          <a:pt x="185" y="684"/>
                        </a:lnTo>
                        <a:lnTo>
                          <a:pt x="184" y="684"/>
                        </a:lnTo>
                        <a:lnTo>
                          <a:pt x="184" y="687"/>
                        </a:lnTo>
                        <a:lnTo>
                          <a:pt x="184" y="689"/>
                        </a:lnTo>
                        <a:lnTo>
                          <a:pt x="181" y="689"/>
                        </a:lnTo>
                        <a:lnTo>
                          <a:pt x="181" y="687"/>
                        </a:lnTo>
                        <a:lnTo>
                          <a:pt x="179" y="684"/>
                        </a:lnTo>
                        <a:lnTo>
                          <a:pt x="179" y="682"/>
                        </a:lnTo>
                        <a:lnTo>
                          <a:pt x="179" y="680"/>
                        </a:lnTo>
                        <a:lnTo>
                          <a:pt x="177" y="680"/>
                        </a:lnTo>
                        <a:lnTo>
                          <a:pt x="177" y="682"/>
                        </a:lnTo>
                        <a:lnTo>
                          <a:pt x="177" y="684"/>
                        </a:lnTo>
                        <a:lnTo>
                          <a:pt x="175" y="684"/>
                        </a:lnTo>
                        <a:lnTo>
                          <a:pt x="175" y="682"/>
                        </a:lnTo>
                        <a:lnTo>
                          <a:pt x="175" y="680"/>
                        </a:lnTo>
                        <a:lnTo>
                          <a:pt x="175" y="678"/>
                        </a:lnTo>
                        <a:lnTo>
                          <a:pt x="175" y="675"/>
                        </a:lnTo>
                        <a:lnTo>
                          <a:pt x="175" y="673"/>
                        </a:lnTo>
                        <a:lnTo>
                          <a:pt x="173" y="675"/>
                        </a:lnTo>
                        <a:lnTo>
                          <a:pt x="170" y="678"/>
                        </a:lnTo>
                        <a:lnTo>
                          <a:pt x="170" y="680"/>
                        </a:lnTo>
                        <a:lnTo>
                          <a:pt x="170" y="682"/>
                        </a:lnTo>
                        <a:lnTo>
                          <a:pt x="170" y="684"/>
                        </a:lnTo>
                        <a:lnTo>
                          <a:pt x="170" y="687"/>
                        </a:lnTo>
                        <a:lnTo>
                          <a:pt x="170" y="689"/>
                        </a:lnTo>
                        <a:lnTo>
                          <a:pt x="170" y="692"/>
                        </a:lnTo>
                        <a:lnTo>
                          <a:pt x="168" y="692"/>
                        </a:lnTo>
                        <a:lnTo>
                          <a:pt x="168" y="694"/>
                        </a:lnTo>
                        <a:lnTo>
                          <a:pt x="166" y="694"/>
                        </a:lnTo>
                        <a:lnTo>
                          <a:pt x="166" y="696"/>
                        </a:lnTo>
                        <a:lnTo>
                          <a:pt x="164" y="696"/>
                        </a:lnTo>
                        <a:lnTo>
                          <a:pt x="162" y="696"/>
                        </a:lnTo>
                        <a:lnTo>
                          <a:pt x="160" y="694"/>
                        </a:lnTo>
                        <a:lnTo>
                          <a:pt x="160" y="692"/>
                        </a:lnTo>
                        <a:lnTo>
                          <a:pt x="160" y="689"/>
                        </a:lnTo>
                        <a:lnTo>
                          <a:pt x="157" y="689"/>
                        </a:lnTo>
                        <a:lnTo>
                          <a:pt x="157" y="687"/>
                        </a:lnTo>
                        <a:lnTo>
                          <a:pt x="157" y="684"/>
                        </a:lnTo>
                        <a:lnTo>
                          <a:pt x="157" y="682"/>
                        </a:lnTo>
                        <a:lnTo>
                          <a:pt x="157" y="680"/>
                        </a:lnTo>
                        <a:lnTo>
                          <a:pt x="155" y="680"/>
                        </a:lnTo>
                        <a:lnTo>
                          <a:pt x="155" y="678"/>
                        </a:lnTo>
                        <a:lnTo>
                          <a:pt x="153" y="675"/>
                        </a:lnTo>
                        <a:lnTo>
                          <a:pt x="153" y="673"/>
                        </a:lnTo>
                        <a:lnTo>
                          <a:pt x="151" y="673"/>
                        </a:lnTo>
                        <a:lnTo>
                          <a:pt x="151" y="670"/>
                        </a:lnTo>
                        <a:lnTo>
                          <a:pt x="151" y="668"/>
                        </a:lnTo>
                        <a:lnTo>
                          <a:pt x="151" y="666"/>
                        </a:lnTo>
                        <a:lnTo>
                          <a:pt x="151" y="664"/>
                        </a:lnTo>
                        <a:lnTo>
                          <a:pt x="151" y="661"/>
                        </a:lnTo>
                        <a:lnTo>
                          <a:pt x="149" y="659"/>
                        </a:lnTo>
                        <a:lnTo>
                          <a:pt x="147" y="659"/>
                        </a:lnTo>
                        <a:lnTo>
                          <a:pt x="147" y="657"/>
                        </a:lnTo>
                        <a:lnTo>
                          <a:pt x="144" y="657"/>
                        </a:lnTo>
                        <a:lnTo>
                          <a:pt x="142" y="657"/>
                        </a:lnTo>
                        <a:lnTo>
                          <a:pt x="140" y="654"/>
                        </a:lnTo>
                        <a:lnTo>
                          <a:pt x="140" y="652"/>
                        </a:lnTo>
                        <a:lnTo>
                          <a:pt x="140" y="650"/>
                        </a:lnTo>
                        <a:lnTo>
                          <a:pt x="142" y="650"/>
                        </a:lnTo>
                        <a:lnTo>
                          <a:pt x="142" y="647"/>
                        </a:lnTo>
                        <a:lnTo>
                          <a:pt x="140" y="647"/>
                        </a:lnTo>
                        <a:lnTo>
                          <a:pt x="138" y="645"/>
                        </a:lnTo>
                        <a:lnTo>
                          <a:pt x="136" y="647"/>
                        </a:lnTo>
                        <a:lnTo>
                          <a:pt x="136" y="650"/>
                        </a:lnTo>
                        <a:lnTo>
                          <a:pt x="136" y="652"/>
                        </a:lnTo>
                        <a:lnTo>
                          <a:pt x="134" y="650"/>
                        </a:lnTo>
                        <a:lnTo>
                          <a:pt x="134" y="647"/>
                        </a:lnTo>
                        <a:lnTo>
                          <a:pt x="134" y="645"/>
                        </a:lnTo>
                        <a:lnTo>
                          <a:pt x="134" y="643"/>
                        </a:lnTo>
                        <a:lnTo>
                          <a:pt x="134" y="640"/>
                        </a:lnTo>
                        <a:lnTo>
                          <a:pt x="131" y="643"/>
                        </a:lnTo>
                        <a:lnTo>
                          <a:pt x="131" y="645"/>
                        </a:lnTo>
                        <a:lnTo>
                          <a:pt x="131" y="647"/>
                        </a:lnTo>
                        <a:lnTo>
                          <a:pt x="130" y="647"/>
                        </a:lnTo>
                        <a:lnTo>
                          <a:pt x="130" y="650"/>
                        </a:lnTo>
                        <a:lnTo>
                          <a:pt x="127" y="647"/>
                        </a:lnTo>
                        <a:lnTo>
                          <a:pt x="125" y="647"/>
                        </a:lnTo>
                        <a:lnTo>
                          <a:pt x="125" y="645"/>
                        </a:lnTo>
                        <a:lnTo>
                          <a:pt x="123" y="643"/>
                        </a:lnTo>
                        <a:lnTo>
                          <a:pt x="123" y="640"/>
                        </a:lnTo>
                        <a:lnTo>
                          <a:pt x="121" y="640"/>
                        </a:lnTo>
                        <a:lnTo>
                          <a:pt x="121" y="638"/>
                        </a:lnTo>
                        <a:lnTo>
                          <a:pt x="119" y="638"/>
                        </a:lnTo>
                        <a:lnTo>
                          <a:pt x="119" y="636"/>
                        </a:lnTo>
                        <a:lnTo>
                          <a:pt x="117" y="636"/>
                        </a:lnTo>
                        <a:lnTo>
                          <a:pt x="114" y="636"/>
                        </a:lnTo>
                        <a:lnTo>
                          <a:pt x="114" y="638"/>
                        </a:lnTo>
                        <a:lnTo>
                          <a:pt x="112" y="638"/>
                        </a:lnTo>
                        <a:lnTo>
                          <a:pt x="112" y="640"/>
                        </a:lnTo>
                        <a:lnTo>
                          <a:pt x="112" y="643"/>
                        </a:lnTo>
                        <a:lnTo>
                          <a:pt x="112" y="645"/>
                        </a:lnTo>
                        <a:lnTo>
                          <a:pt x="110" y="645"/>
                        </a:lnTo>
                        <a:lnTo>
                          <a:pt x="108" y="647"/>
                        </a:lnTo>
                        <a:lnTo>
                          <a:pt x="106" y="647"/>
                        </a:lnTo>
                        <a:lnTo>
                          <a:pt x="103" y="647"/>
                        </a:lnTo>
                        <a:lnTo>
                          <a:pt x="101" y="647"/>
                        </a:lnTo>
                        <a:lnTo>
                          <a:pt x="99" y="647"/>
                        </a:lnTo>
                        <a:lnTo>
                          <a:pt x="99" y="645"/>
                        </a:lnTo>
                        <a:lnTo>
                          <a:pt x="97" y="645"/>
                        </a:lnTo>
                        <a:lnTo>
                          <a:pt x="95" y="645"/>
                        </a:lnTo>
                        <a:lnTo>
                          <a:pt x="88" y="645"/>
                        </a:lnTo>
                        <a:lnTo>
                          <a:pt x="2" y="548"/>
                        </a:lnTo>
                        <a:lnTo>
                          <a:pt x="0" y="541"/>
                        </a:lnTo>
                        <a:lnTo>
                          <a:pt x="4" y="538"/>
                        </a:lnTo>
                        <a:lnTo>
                          <a:pt x="6" y="536"/>
                        </a:lnTo>
                        <a:lnTo>
                          <a:pt x="9" y="536"/>
                        </a:lnTo>
                        <a:lnTo>
                          <a:pt x="9" y="533"/>
                        </a:lnTo>
                        <a:lnTo>
                          <a:pt x="11" y="533"/>
                        </a:lnTo>
                        <a:lnTo>
                          <a:pt x="11" y="532"/>
                        </a:lnTo>
                        <a:lnTo>
                          <a:pt x="11" y="529"/>
                        </a:lnTo>
                        <a:lnTo>
                          <a:pt x="13" y="529"/>
                        </a:lnTo>
                        <a:lnTo>
                          <a:pt x="13" y="527"/>
                        </a:lnTo>
                        <a:lnTo>
                          <a:pt x="15" y="524"/>
                        </a:lnTo>
                        <a:lnTo>
                          <a:pt x="15" y="522"/>
                        </a:lnTo>
                        <a:lnTo>
                          <a:pt x="15" y="520"/>
                        </a:lnTo>
                        <a:lnTo>
                          <a:pt x="15" y="518"/>
                        </a:lnTo>
                        <a:lnTo>
                          <a:pt x="17" y="515"/>
                        </a:lnTo>
                        <a:lnTo>
                          <a:pt x="17" y="513"/>
                        </a:lnTo>
                        <a:lnTo>
                          <a:pt x="19" y="510"/>
                        </a:lnTo>
                        <a:lnTo>
                          <a:pt x="19" y="508"/>
                        </a:lnTo>
                        <a:lnTo>
                          <a:pt x="22" y="506"/>
                        </a:lnTo>
                        <a:lnTo>
                          <a:pt x="22" y="503"/>
                        </a:lnTo>
                        <a:lnTo>
                          <a:pt x="22" y="501"/>
                        </a:lnTo>
                        <a:lnTo>
                          <a:pt x="19" y="499"/>
                        </a:lnTo>
                        <a:lnTo>
                          <a:pt x="19" y="497"/>
                        </a:lnTo>
                        <a:lnTo>
                          <a:pt x="17" y="494"/>
                        </a:lnTo>
                        <a:lnTo>
                          <a:pt x="15" y="492"/>
                        </a:lnTo>
                        <a:lnTo>
                          <a:pt x="15" y="489"/>
                        </a:lnTo>
                        <a:lnTo>
                          <a:pt x="15" y="487"/>
                        </a:lnTo>
                        <a:lnTo>
                          <a:pt x="17" y="487"/>
                        </a:lnTo>
                        <a:lnTo>
                          <a:pt x="19" y="487"/>
                        </a:lnTo>
                        <a:lnTo>
                          <a:pt x="19" y="485"/>
                        </a:lnTo>
                        <a:lnTo>
                          <a:pt x="22" y="485"/>
                        </a:lnTo>
                        <a:lnTo>
                          <a:pt x="22" y="483"/>
                        </a:lnTo>
                        <a:lnTo>
                          <a:pt x="22" y="480"/>
                        </a:lnTo>
                        <a:lnTo>
                          <a:pt x="22" y="478"/>
                        </a:lnTo>
                        <a:lnTo>
                          <a:pt x="22" y="476"/>
                        </a:lnTo>
                        <a:lnTo>
                          <a:pt x="19" y="476"/>
                        </a:lnTo>
                        <a:lnTo>
                          <a:pt x="19" y="474"/>
                        </a:lnTo>
                        <a:lnTo>
                          <a:pt x="19" y="471"/>
                        </a:lnTo>
                        <a:lnTo>
                          <a:pt x="19" y="469"/>
                        </a:lnTo>
                        <a:lnTo>
                          <a:pt x="17" y="469"/>
                        </a:lnTo>
                        <a:lnTo>
                          <a:pt x="17" y="466"/>
                        </a:lnTo>
                        <a:lnTo>
                          <a:pt x="17" y="464"/>
                        </a:lnTo>
                        <a:lnTo>
                          <a:pt x="17" y="462"/>
                        </a:lnTo>
                        <a:lnTo>
                          <a:pt x="17" y="459"/>
                        </a:lnTo>
                        <a:lnTo>
                          <a:pt x="17" y="457"/>
                        </a:lnTo>
                        <a:lnTo>
                          <a:pt x="17" y="455"/>
                        </a:lnTo>
                        <a:lnTo>
                          <a:pt x="17" y="453"/>
                        </a:lnTo>
                        <a:lnTo>
                          <a:pt x="17" y="450"/>
                        </a:lnTo>
                        <a:lnTo>
                          <a:pt x="17" y="448"/>
                        </a:lnTo>
                        <a:lnTo>
                          <a:pt x="17" y="445"/>
                        </a:lnTo>
                        <a:lnTo>
                          <a:pt x="17" y="443"/>
                        </a:lnTo>
                        <a:lnTo>
                          <a:pt x="19" y="441"/>
                        </a:lnTo>
                        <a:lnTo>
                          <a:pt x="19" y="439"/>
                        </a:lnTo>
                        <a:lnTo>
                          <a:pt x="22" y="436"/>
                        </a:lnTo>
                        <a:lnTo>
                          <a:pt x="22" y="434"/>
                        </a:lnTo>
                        <a:lnTo>
                          <a:pt x="23" y="434"/>
                        </a:lnTo>
                        <a:lnTo>
                          <a:pt x="26" y="434"/>
                        </a:lnTo>
                        <a:lnTo>
                          <a:pt x="28" y="434"/>
                        </a:lnTo>
                        <a:lnTo>
                          <a:pt x="30" y="434"/>
                        </a:lnTo>
                        <a:lnTo>
                          <a:pt x="32" y="434"/>
                        </a:lnTo>
                        <a:lnTo>
                          <a:pt x="34" y="434"/>
                        </a:lnTo>
                        <a:lnTo>
                          <a:pt x="36" y="434"/>
                        </a:lnTo>
                        <a:lnTo>
                          <a:pt x="36" y="431"/>
                        </a:lnTo>
                        <a:lnTo>
                          <a:pt x="39" y="429"/>
                        </a:lnTo>
                        <a:lnTo>
                          <a:pt x="39" y="427"/>
                        </a:lnTo>
                        <a:lnTo>
                          <a:pt x="41" y="425"/>
                        </a:lnTo>
                        <a:lnTo>
                          <a:pt x="41" y="422"/>
                        </a:lnTo>
                        <a:lnTo>
                          <a:pt x="41" y="420"/>
                        </a:lnTo>
                        <a:lnTo>
                          <a:pt x="41" y="418"/>
                        </a:lnTo>
                        <a:lnTo>
                          <a:pt x="41" y="415"/>
                        </a:lnTo>
                        <a:lnTo>
                          <a:pt x="41" y="413"/>
                        </a:lnTo>
                        <a:lnTo>
                          <a:pt x="41" y="411"/>
                        </a:lnTo>
                        <a:lnTo>
                          <a:pt x="41" y="408"/>
                        </a:lnTo>
                        <a:lnTo>
                          <a:pt x="41" y="406"/>
                        </a:lnTo>
                        <a:lnTo>
                          <a:pt x="43" y="404"/>
                        </a:lnTo>
                        <a:lnTo>
                          <a:pt x="43" y="401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7" y="383"/>
                        </a:lnTo>
                        <a:lnTo>
                          <a:pt x="49" y="383"/>
                        </a:lnTo>
                        <a:lnTo>
                          <a:pt x="49" y="381"/>
                        </a:lnTo>
                        <a:lnTo>
                          <a:pt x="49" y="378"/>
                        </a:lnTo>
                        <a:lnTo>
                          <a:pt x="47" y="378"/>
                        </a:lnTo>
                        <a:lnTo>
                          <a:pt x="45" y="378"/>
                        </a:lnTo>
                        <a:lnTo>
                          <a:pt x="45" y="376"/>
                        </a:lnTo>
                        <a:lnTo>
                          <a:pt x="47" y="376"/>
                        </a:lnTo>
                        <a:lnTo>
                          <a:pt x="47" y="373"/>
                        </a:lnTo>
                        <a:lnTo>
                          <a:pt x="49" y="373"/>
                        </a:lnTo>
                        <a:lnTo>
                          <a:pt x="49" y="371"/>
                        </a:lnTo>
                        <a:lnTo>
                          <a:pt x="49" y="369"/>
                        </a:lnTo>
                        <a:lnTo>
                          <a:pt x="49" y="367"/>
                        </a:lnTo>
                        <a:lnTo>
                          <a:pt x="49" y="364"/>
                        </a:lnTo>
                        <a:lnTo>
                          <a:pt x="49" y="362"/>
                        </a:lnTo>
                        <a:lnTo>
                          <a:pt x="49" y="360"/>
                        </a:lnTo>
                        <a:lnTo>
                          <a:pt x="47" y="360"/>
                        </a:lnTo>
                        <a:lnTo>
                          <a:pt x="47" y="357"/>
                        </a:lnTo>
                        <a:lnTo>
                          <a:pt x="47" y="355"/>
                        </a:lnTo>
                        <a:lnTo>
                          <a:pt x="47" y="353"/>
                        </a:lnTo>
                        <a:lnTo>
                          <a:pt x="49" y="355"/>
                        </a:lnTo>
                        <a:lnTo>
                          <a:pt x="52" y="355"/>
                        </a:lnTo>
                        <a:lnTo>
                          <a:pt x="54" y="357"/>
                        </a:lnTo>
                        <a:lnTo>
                          <a:pt x="54" y="360"/>
                        </a:lnTo>
                        <a:lnTo>
                          <a:pt x="56" y="360"/>
                        </a:lnTo>
                        <a:lnTo>
                          <a:pt x="58" y="362"/>
                        </a:lnTo>
                        <a:lnTo>
                          <a:pt x="60" y="362"/>
                        </a:lnTo>
                        <a:lnTo>
                          <a:pt x="60" y="360"/>
                        </a:lnTo>
                        <a:lnTo>
                          <a:pt x="60" y="357"/>
                        </a:lnTo>
                        <a:lnTo>
                          <a:pt x="58" y="355"/>
                        </a:lnTo>
                        <a:lnTo>
                          <a:pt x="58" y="353"/>
                        </a:lnTo>
                        <a:lnTo>
                          <a:pt x="58" y="351"/>
                        </a:lnTo>
                        <a:lnTo>
                          <a:pt x="56" y="351"/>
                        </a:lnTo>
                        <a:lnTo>
                          <a:pt x="54" y="348"/>
                        </a:lnTo>
                        <a:lnTo>
                          <a:pt x="52" y="348"/>
                        </a:lnTo>
                        <a:lnTo>
                          <a:pt x="49" y="346"/>
                        </a:lnTo>
                        <a:lnTo>
                          <a:pt x="49" y="343"/>
                        </a:lnTo>
                        <a:lnTo>
                          <a:pt x="52" y="341"/>
                        </a:lnTo>
                        <a:lnTo>
                          <a:pt x="52" y="343"/>
                        </a:lnTo>
                        <a:lnTo>
                          <a:pt x="54" y="343"/>
                        </a:lnTo>
                        <a:lnTo>
                          <a:pt x="56" y="343"/>
                        </a:lnTo>
                        <a:lnTo>
                          <a:pt x="58" y="346"/>
                        </a:lnTo>
                        <a:lnTo>
                          <a:pt x="60" y="348"/>
                        </a:lnTo>
                        <a:lnTo>
                          <a:pt x="60" y="346"/>
                        </a:lnTo>
                        <a:lnTo>
                          <a:pt x="63" y="346"/>
                        </a:lnTo>
                        <a:lnTo>
                          <a:pt x="63" y="343"/>
                        </a:lnTo>
                        <a:lnTo>
                          <a:pt x="63" y="341"/>
                        </a:lnTo>
                        <a:lnTo>
                          <a:pt x="63" y="339"/>
                        </a:lnTo>
                        <a:lnTo>
                          <a:pt x="65" y="337"/>
                        </a:lnTo>
                        <a:lnTo>
                          <a:pt x="67" y="327"/>
                        </a:lnTo>
                        <a:lnTo>
                          <a:pt x="58" y="323"/>
                        </a:lnTo>
                        <a:lnTo>
                          <a:pt x="56" y="323"/>
                        </a:lnTo>
                        <a:lnTo>
                          <a:pt x="54" y="323"/>
                        </a:lnTo>
                        <a:lnTo>
                          <a:pt x="54" y="320"/>
                        </a:lnTo>
                        <a:lnTo>
                          <a:pt x="52" y="318"/>
                        </a:lnTo>
                        <a:lnTo>
                          <a:pt x="49" y="318"/>
                        </a:lnTo>
                        <a:lnTo>
                          <a:pt x="49" y="316"/>
                        </a:lnTo>
                        <a:lnTo>
                          <a:pt x="47" y="316"/>
                        </a:lnTo>
                        <a:lnTo>
                          <a:pt x="45" y="313"/>
                        </a:lnTo>
                        <a:lnTo>
                          <a:pt x="45" y="311"/>
                        </a:lnTo>
                        <a:lnTo>
                          <a:pt x="43" y="311"/>
                        </a:lnTo>
                        <a:lnTo>
                          <a:pt x="43" y="309"/>
                        </a:lnTo>
                        <a:lnTo>
                          <a:pt x="41" y="309"/>
                        </a:lnTo>
                        <a:lnTo>
                          <a:pt x="41" y="306"/>
                        </a:lnTo>
                        <a:lnTo>
                          <a:pt x="39" y="304"/>
                        </a:lnTo>
                        <a:lnTo>
                          <a:pt x="39" y="302"/>
                        </a:lnTo>
                        <a:lnTo>
                          <a:pt x="39" y="299"/>
                        </a:lnTo>
                        <a:lnTo>
                          <a:pt x="39" y="297"/>
                        </a:lnTo>
                        <a:lnTo>
                          <a:pt x="39" y="295"/>
                        </a:lnTo>
                        <a:lnTo>
                          <a:pt x="39" y="293"/>
                        </a:lnTo>
                        <a:lnTo>
                          <a:pt x="39" y="290"/>
                        </a:lnTo>
                        <a:lnTo>
                          <a:pt x="39" y="288"/>
                        </a:lnTo>
                        <a:lnTo>
                          <a:pt x="39" y="285"/>
                        </a:lnTo>
                        <a:lnTo>
                          <a:pt x="39" y="283"/>
                        </a:lnTo>
                        <a:lnTo>
                          <a:pt x="39" y="281"/>
                        </a:lnTo>
                        <a:lnTo>
                          <a:pt x="39" y="279"/>
                        </a:lnTo>
                        <a:lnTo>
                          <a:pt x="39" y="276"/>
                        </a:lnTo>
                        <a:lnTo>
                          <a:pt x="39" y="274"/>
                        </a:lnTo>
                        <a:lnTo>
                          <a:pt x="41" y="271"/>
                        </a:lnTo>
                        <a:lnTo>
                          <a:pt x="43" y="269"/>
                        </a:lnTo>
                        <a:lnTo>
                          <a:pt x="45" y="267"/>
                        </a:lnTo>
                        <a:lnTo>
                          <a:pt x="47" y="267"/>
                        </a:lnTo>
                        <a:lnTo>
                          <a:pt x="47" y="265"/>
                        </a:lnTo>
                        <a:lnTo>
                          <a:pt x="49" y="265"/>
                        </a:lnTo>
                        <a:lnTo>
                          <a:pt x="52" y="265"/>
                        </a:lnTo>
                        <a:lnTo>
                          <a:pt x="52" y="262"/>
                        </a:lnTo>
                        <a:lnTo>
                          <a:pt x="54" y="262"/>
                        </a:lnTo>
                        <a:lnTo>
                          <a:pt x="54" y="260"/>
                        </a:lnTo>
                        <a:lnTo>
                          <a:pt x="56" y="260"/>
                        </a:lnTo>
                        <a:lnTo>
                          <a:pt x="56" y="258"/>
                        </a:lnTo>
                        <a:lnTo>
                          <a:pt x="56" y="255"/>
                        </a:lnTo>
                        <a:lnTo>
                          <a:pt x="54" y="255"/>
                        </a:lnTo>
                        <a:lnTo>
                          <a:pt x="54" y="253"/>
                        </a:lnTo>
                        <a:lnTo>
                          <a:pt x="52" y="253"/>
                        </a:lnTo>
                        <a:lnTo>
                          <a:pt x="49" y="253"/>
                        </a:lnTo>
                        <a:lnTo>
                          <a:pt x="49" y="255"/>
                        </a:lnTo>
                        <a:lnTo>
                          <a:pt x="47" y="255"/>
                        </a:lnTo>
                        <a:lnTo>
                          <a:pt x="47" y="258"/>
                        </a:lnTo>
                        <a:lnTo>
                          <a:pt x="45" y="260"/>
                        </a:lnTo>
                        <a:lnTo>
                          <a:pt x="45" y="262"/>
                        </a:lnTo>
                        <a:lnTo>
                          <a:pt x="43" y="262"/>
                        </a:lnTo>
                        <a:lnTo>
                          <a:pt x="43" y="265"/>
                        </a:lnTo>
                        <a:lnTo>
                          <a:pt x="41" y="267"/>
                        </a:lnTo>
                        <a:lnTo>
                          <a:pt x="41" y="269"/>
                        </a:lnTo>
                        <a:lnTo>
                          <a:pt x="39" y="269"/>
                        </a:lnTo>
                        <a:lnTo>
                          <a:pt x="39" y="271"/>
                        </a:lnTo>
                        <a:lnTo>
                          <a:pt x="36" y="271"/>
                        </a:lnTo>
                        <a:lnTo>
                          <a:pt x="34" y="271"/>
                        </a:lnTo>
                        <a:lnTo>
                          <a:pt x="32" y="271"/>
                        </a:lnTo>
                        <a:lnTo>
                          <a:pt x="32" y="269"/>
                        </a:lnTo>
                        <a:lnTo>
                          <a:pt x="30" y="269"/>
                        </a:lnTo>
                        <a:lnTo>
                          <a:pt x="32" y="267"/>
                        </a:lnTo>
                        <a:lnTo>
                          <a:pt x="34" y="267"/>
                        </a:lnTo>
                        <a:lnTo>
                          <a:pt x="34" y="265"/>
                        </a:lnTo>
                        <a:lnTo>
                          <a:pt x="36" y="262"/>
                        </a:lnTo>
                        <a:lnTo>
                          <a:pt x="39" y="260"/>
                        </a:lnTo>
                        <a:lnTo>
                          <a:pt x="41" y="258"/>
                        </a:lnTo>
                        <a:lnTo>
                          <a:pt x="43" y="255"/>
                        </a:lnTo>
                        <a:lnTo>
                          <a:pt x="43" y="253"/>
                        </a:lnTo>
                        <a:lnTo>
                          <a:pt x="45" y="251"/>
                        </a:lnTo>
                        <a:lnTo>
                          <a:pt x="45" y="249"/>
                        </a:lnTo>
                        <a:lnTo>
                          <a:pt x="47" y="249"/>
                        </a:lnTo>
                        <a:lnTo>
                          <a:pt x="47" y="246"/>
                        </a:lnTo>
                        <a:lnTo>
                          <a:pt x="47" y="244"/>
                        </a:lnTo>
                        <a:lnTo>
                          <a:pt x="47" y="241"/>
                        </a:lnTo>
                        <a:lnTo>
                          <a:pt x="49" y="239"/>
                        </a:lnTo>
                        <a:lnTo>
                          <a:pt x="49" y="237"/>
                        </a:lnTo>
                        <a:lnTo>
                          <a:pt x="52" y="237"/>
                        </a:lnTo>
                        <a:lnTo>
                          <a:pt x="54" y="232"/>
                        </a:lnTo>
                        <a:lnTo>
                          <a:pt x="60" y="235"/>
                        </a:lnTo>
                        <a:lnTo>
                          <a:pt x="63" y="237"/>
                        </a:lnTo>
                        <a:lnTo>
                          <a:pt x="65" y="239"/>
                        </a:lnTo>
                        <a:lnTo>
                          <a:pt x="67" y="239"/>
                        </a:lnTo>
                        <a:lnTo>
                          <a:pt x="69" y="241"/>
                        </a:lnTo>
                        <a:lnTo>
                          <a:pt x="71" y="241"/>
                        </a:lnTo>
                        <a:lnTo>
                          <a:pt x="73" y="244"/>
                        </a:lnTo>
                        <a:lnTo>
                          <a:pt x="73" y="246"/>
                        </a:lnTo>
                        <a:lnTo>
                          <a:pt x="77" y="249"/>
                        </a:lnTo>
                        <a:lnTo>
                          <a:pt x="80" y="249"/>
                        </a:lnTo>
                        <a:lnTo>
                          <a:pt x="80" y="251"/>
                        </a:lnTo>
                        <a:lnTo>
                          <a:pt x="82" y="251"/>
                        </a:lnTo>
                        <a:lnTo>
                          <a:pt x="84" y="251"/>
                        </a:lnTo>
                        <a:lnTo>
                          <a:pt x="86" y="253"/>
                        </a:lnTo>
                        <a:lnTo>
                          <a:pt x="88" y="255"/>
                        </a:lnTo>
                        <a:lnTo>
                          <a:pt x="93" y="255"/>
                        </a:lnTo>
                        <a:lnTo>
                          <a:pt x="95" y="255"/>
                        </a:lnTo>
                        <a:lnTo>
                          <a:pt x="99" y="255"/>
                        </a:lnTo>
                        <a:lnTo>
                          <a:pt x="101" y="255"/>
                        </a:lnTo>
                        <a:lnTo>
                          <a:pt x="103" y="255"/>
                        </a:lnTo>
                        <a:lnTo>
                          <a:pt x="106" y="253"/>
                        </a:lnTo>
                        <a:lnTo>
                          <a:pt x="108" y="251"/>
                        </a:lnTo>
                        <a:lnTo>
                          <a:pt x="108" y="249"/>
                        </a:lnTo>
                        <a:lnTo>
                          <a:pt x="112" y="246"/>
                        </a:lnTo>
                        <a:lnTo>
                          <a:pt x="114" y="241"/>
                        </a:lnTo>
                        <a:lnTo>
                          <a:pt x="119" y="237"/>
                        </a:lnTo>
                        <a:lnTo>
                          <a:pt x="123" y="232"/>
                        </a:lnTo>
                        <a:lnTo>
                          <a:pt x="130" y="227"/>
                        </a:lnTo>
                        <a:lnTo>
                          <a:pt x="134" y="225"/>
                        </a:lnTo>
                        <a:lnTo>
                          <a:pt x="138" y="223"/>
                        </a:lnTo>
                        <a:lnTo>
                          <a:pt x="140" y="223"/>
                        </a:lnTo>
                        <a:lnTo>
                          <a:pt x="142" y="223"/>
                        </a:lnTo>
                        <a:lnTo>
                          <a:pt x="144" y="223"/>
                        </a:lnTo>
                        <a:lnTo>
                          <a:pt x="147" y="223"/>
                        </a:lnTo>
                        <a:lnTo>
                          <a:pt x="149" y="225"/>
                        </a:lnTo>
                        <a:lnTo>
                          <a:pt x="151" y="227"/>
                        </a:lnTo>
                        <a:lnTo>
                          <a:pt x="153" y="230"/>
                        </a:lnTo>
                        <a:lnTo>
                          <a:pt x="153" y="232"/>
                        </a:lnTo>
                        <a:lnTo>
                          <a:pt x="155" y="235"/>
                        </a:lnTo>
                        <a:lnTo>
                          <a:pt x="155" y="237"/>
                        </a:lnTo>
                        <a:lnTo>
                          <a:pt x="155" y="239"/>
                        </a:lnTo>
                        <a:lnTo>
                          <a:pt x="157" y="241"/>
                        </a:lnTo>
                        <a:lnTo>
                          <a:pt x="160" y="246"/>
                        </a:lnTo>
                        <a:lnTo>
                          <a:pt x="160" y="249"/>
                        </a:lnTo>
                        <a:lnTo>
                          <a:pt x="162" y="251"/>
                        </a:lnTo>
                        <a:lnTo>
                          <a:pt x="164" y="251"/>
                        </a:lnTo>
                        <a:lnTo>
                          <a:pt x="166" y="253"/>
                        </a:lnTo>
                        <a:lnTo>
                          <a:pt x="168" y="253"/>
                        </a:lnTo>
                        <a:lnTo>
                          <a:pt x="170" y="253"/>
                        </a:lnTo>
                        <a:lnTo>
                          <a:pt x="173" y="253"/>
                        </a:lnTo>
                        <a:lnTo>
                          <a:pt x="175" y="253"/>
                        </a:lnTo>
                        <a:lnTo>
                          <a:pt x="177" y="253"/>
                        </a:lnTo>
                        <a:lnTo>
                          <a:pt x="179" y="253"/>
                        </a:lnTo>
                        <a:lnTo>
                          <a:pt x="184" y="253"/>
                        </a:lnTo>
                        <a:lnTo>
                          <a:pt x="185" y="253"/>
                        </a:lnTo>
                        <a:lnTo>
                          <a:pt x="188" y="253"/>
                        </a:lnTo>
                        <a:lnTo>
                          <a:pt x="190" y="253"/>
                        </a:lnTo>
                        <a:lnTo>
                          <a:pt x="192" y="253"/>
                        </a:lnTo>
                        <a:lnTo>
                          <a:pt x="194" y="251"/>
                        </a:lnTo>
                        <a:lnTo>
                          <a:pt x="194" y="246"/>
                        </a:lnTo>
                        <a:lnTo>
                          <a:pt x="198" y="241"/>
                        </a:lnTo>
                        <a:lnTo>
                          <a:pt x="198" y="239"/>
                        </a:lnTo>
                        <a:lnTo>
                          <a:pt x="201" y="235"/>
                        </a:lnTo>
                        <a:lnTo>
                          <a:pt x="203" y="232"/>
                        </a:lnTo>
                        <a:lnTo>
                          <a:pt x="203" y="230"/>
                        </a:lnTo>
                        <a:lnTo>
                          <a:pt x="205" y="225"/>
                        </a:lnTo>
                        <a:lnTo>
                          <a:pt x="207" y="223"/>
                        </a:lnTo>
                        <a:lnTo>
                          <a:pt x="209" y="218"/>
                        </a:lnTo>
                        <a:lnTo>
                          <a:pt x="214" y="211"/>
                        </a:lnTo>
                        <a:lnTo>
                          <a:pt x="216" y="207"/>
                        </a:lnTo>
                        <a:lnTo>
                          <a:pt x="218" y="200"/>
                        </a:lnTo>
                        <a:lnTo>
                          <a:pt x="220" y="195"/>
                        </a:lnTo>
                        <a:lnTo>
                          <a:pt x="224" y="188"/>
                        </a:lnTo>
                        <a:lnTo>
                          <a:pt x="227" y="183"/>
                        </a:lnTo>
                        <a:lnTo>
                          <a:pt x="229" y="177"/>
                        </a:lnTo>
                        <a:lnTo>
                          <a:pt x="231" y="174"/>
                        </a:lnTo>
                        <a:lnTo>
                          <a:pt x="235" y="169"/>
                        </a:lnTo>
                        <a:lnTo>
                          <a:pt x="237" y="163"/>
                        </a:lnTo>
                        <a:lnTo>
                          <a:pt x="242" y="158"/>
                        </a:lnTo>
                        <a:lnTo>
                          <a:pt x="246" y="153"/>
                        </a:lnTo>
                        <a:lnTo>
                          <a:pt x="250" y="147"/>
                        </a:lnTo>
                        <a:lnTo>
                          <a:pt x="255" y="137"/>
                        </a:lnTo>
                        <a:lnTo>
                          <a:pt x="261" y="130"/>
                        </a:lnTo>
                        <a:lnTo>
                          <a:pt x="265" y="121"/>
                        </a:lnTo>
                        <a:lnTo>
                          <a:pt x="272" y="114"/>
                        </a:lnTo>
                        <a:lnTo>
                          <a:pt x="278" y="107"/>
                        </a:lnTo>
                        <a:lnTo>
                          <a:pt x="280" y="100"/>
                        </a:lnTo>
                        <a:lnTo>
                          <a:pt x="285" y="95"/>
                        </a:lnTo>
                        <a:lnTo>
                          <a:pt x="287" y="90"/>
                        </a:lnTo>
                        <a:lnTo>
                          <a:pt x="289" y="86"/>
                        </a:lnTo>
                        <a:lnTo>
                          <a:pt x="291" y="84"/>
                        </a:lnTo>
                        <a:lnTo>
                          <a:pt x="293" y="79"/>
                        </a:lnTo>
                        <a:lnTo>
                          <a:pt x="296" y="77"/>
                        </a:lnTo>
                        <a:lnTo>
                          <a:pt x="300" y="72"/>
                        </a:lnTo>
                        <a:lnTo>
                          <a:pt x="302" y="67"/>
                        </a:lnTo>
                        <a:lnTo>
                          <a:pt x="306" y="60"/>
                        </a:lnTo>
                        <a:lnTo>
                          <a:pt x="309" y="54"/>
                        </a:lnTo>
                        <a:lnTo>
                          <a:pt x="313" y="49"/>
                        </a:lnTo>
                        <a:lnTo>
                          <a:pt x="317" y="42"/>
                        </a:lnTo>
                        <a:lnTo>
                          <a:pt x="319" y="35"/>
                        </a:lnTo>
                        <a:lnTo>
                          <a:pt x="323" y="28"/>
                        </a:lnTo>
                        <a:lnTo>
                          <a:pt x="328" y="23"/>
                        </a:lnTo>
                        <a:lnTo>
                          <a:pt x="332" y="16"/>
                        </a:lnTo>
                        <a:lnTo>
                          <a:pt x="334" y="10"/>
                        </a:lnTo>
                        <a:lnTo>
                          <a:pt x="336" y="5"/>
                        </a:lnTo>
                        <a:lnTo>
                          <a:pt x="339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grpSp>
                <p:nvGrpSpPr>
                  <p:cNvPr id="4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294" y="1880"/>
                    <a:ext cx="206" cy="454"/>
                    <a:chOff x="4466" y="1941"/>
                    <a:chExt cx="143" cy="342"/>
                  </a:xfrm>
                </p:grpSpPr>
                <p:sp>
                  <p:nvSpPr>
                    <p:cNvPr id="5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4466" y="1941"/>
                      <a:ext cx="143" cy="342"/>
                    </a:xfrm>
                    <a:custGeom>
                      <a:avLst/>
                      <a:gdLst>
                        <a:gd name="T0" fmla="*/ 47 w 143"/>
                        <a:gd name="T1" fmla="*/ 4 h 342"/>
                        <a:gd name="T2" fmla="*/ 63 w 143"/>
                        <a:gd name="T3" fmla="*/ 4 h 342"/>
                        <a:gd name="T4" fmla="*/ 80 w 143"/>
                        <a:gd name="T5" fmla="*/ 4 h 342"/>
                        <a:gd name="T6" fmla="*/ 93 w 143"/>
                        <a:gd name="T7" fmla="*/ 7 h 342"/>
                        <a:gd name="T8" fmla="*/ 107 w 143"/>
                        <a:gd name="T9" fmla="*/ 16 h 342"/>
                        <a:gd name="T10" fmla="*/ 118 w 143"/>
                        <a:gd name="T11" fmla="*/ 21 h 342"/>
                        <a:gd name="T12" fmla="*/ 129 w 143"/>
                        <a:gd name="T13" fmla="*/ 21 h 342"/>
                        <a:gd name="T14" fmla="*/ 137 w 143"/>
                        <a:gd name="T15" fmla="*/ 23 h 342"/>
                        <a:gd name="T16" fmla="*/ 143 w 143"/>
                        <a:gd name="T17" fmla="*/ 32 h 342"/>
                        <a:gd name="T18" fmla="*/ 132 w 143"/>
                        <a:gd name="T19" fmla="*/ 39 h 342"/>
                        <a:gd name="T20" fmla="*/ 121 w 143"/>
                        <a:gd name="T21" fmla="*/ 44 h 342"/>
                        <a:gd name="T22" fmla="*/ 113 w 143"/>
                        <a:gd name="T23" fmla="*/ 57 h 342"/>
                        <a:gd name="T24" fmla="*/ 110 w 143"/>
                        <a:gd name="T25" fmla="*/ 71 h 342"/>
                        <a:gd name="T26" fmla="*/ 116 w 143"/>
                        <a:gd name="T27" fmla="*/ 81 h 342"/>
                        <a:gd name="T28" fmla="*/ 110 w 143"/>
                        <a:gd name="T29" fmla="*/ 88 h 342"/>
                        <a:gd name="T30" fmla="*/ 96 w 143"/>
                        <a:gd name="T31" fmla="*/ 92 h 342"/>
                        <a:gd name="T32" fmla="*/ 96 w 143"/>
                        <a:gd name="T33" fmla="*/ 102 h 342"/>
                        <a:gd name="T34" fmla="*/ 110 w 143"/>
                        <a:gd name="T35" fmla="*/ 106 h 342"/>
                        <a:gd name="T36" fmla="*/ 116 w 143"/>
                        <a:gd name="T37" fmla="*/ 113 h 342"/>
                        <a:gd name="T38" fmla="*/ 102 w 143"/>
                        <a:gd name="T39" fmla="*/ 120 h 342"/>
                        <a:gd name="T40" fmla="*/ 93 w 143"/>
                        <a:gd name="T41" fmla="*/ 127 h 342"/>
                        <a:gd name="T42" fmla="*/ 82 w 143"/>
                        <a:gd name="T43" fmla="*/ 136 h 342"/>
                        <a:gd name="T44" fmla="*/ 71 w 143"/>
                        <a:gd name="T45" fmla="*/ 136 h 342"/>
                        <a:gd name="T46" fmla="*/ 63 w 143"/>
                        <a:gd name="T47" fmla="*/ 129 h 342"/>
                        <a:gd name="T48" fmla="*/ 44 w 143"/>
                        <a:gd name="T49" fmla="*/ 141 h 342"/>
                        <a:gd name="T50" fmla="*/ 44 w 143"/>
                        <a:gd name="T51" fmla="*/ 152 h 342"/>
                        <a:gd name="T52" fmla="*/ 50 w 143"/>
                        <a:gd name="T53" fmla="*/ 171 h 342"/>
                        <a:gd name="T54" fmla="*/ 38 w 143"/>
                        <a:gd name="T55" fmla="*/ 176 h 342"/>
                        <a:gd name="T56" fmla="*/ 30 w 143"/>
                        <a:gd name="T57" fmla="*/ 185 h 342"/>
                        <a:gd name="T58" fmla="*/ 38 w 143"/>
                        <a:gd name="T59" fmla="*/ 192 h 342"/>
                        <a:gd name="T60" fmla="*/ 30 w 143"/>
                        <a:gd name="T61" fmla="*/ 201 h 342"/>
                        <a:gd name="T62" fmla="*/ 19 w 143"/>
                        <a:gd name="T63" fmla="*/ 213 h 342"/>
                        <a:gd name="T64" fmla="*/ 14 w 143"/>
                        <a:gd name="T65" fmla="*/ 222 h 342"/>
                        <a:gd name="T66" fmla="*/ 41 w 143"/>
                        <a:gd name="T67" fmla="*/ 226 h 342"/>
                        <a:gd name="T68" fmla="*/ 52 w 143"/>
                        <a:gd name="T69" fmla="*/ 222 h 342"/>
                        <a:gd name="T70" fmla="*/ 63 w 143"/>
                        <a:gd name="T71" fmla="*/ 217 h 342"/>
                        <a:gd name="T72" fmla="*/ 69 w 143"/>
                        <a:gd name="T73" fmla="*/ 231 h 342"/>
                        <a:gd name="T74" fmla="*/ 66 w 143"/>
                        <a:gd name="T75" fmla="*/ 245 h 342"/>
                        <a:gd name="T76" fmla="*/ 74 w 143"/>
                        <a:gd name="T77" fmla="*/ 257 h 342"/>
                        <a:gd name="T78" fmla="*/ 88 w 143"/>
                        <a:gd name="T79" fmla="*/ 249 h 342"/>
                        <a:gd name="T80" fmla="*/ 91 w 143"/>
                        <a:gd name="T81" fmla="*/ 257 h 342"/>
                        <a:gd name="T82" fmla="*/ 85 w 143"/>
                        <a:gd name="T83" fmla="*/ 268 h 342"/>
                        <a:gd name="T84" fmla="*/ 77 w 143"/>
                        <a:gd name="T85" fmla="*/ 282 h 342"/>
                        <a:gd name="T86" fmla="*/ 71 w 143"/>
                        <a:gd name="T87" fmla="*/ 294 h 342"/>
                        <a:gd name="T88" fmla="*/ 61 w 143"/>
                        <a:gd name="T89" fmla="*/ 305 h 342"/>
                        <a:gd name="T90" fmla="*/ 52 w 143"/>
                        <a:gd name="T91" fmla="*/ 317 h 342"/>
                        <a:gd name="T92" fmla="*/ 38 w 143"/>
                        <a:gd name="T93" fmla="*/ 326 h 342"/>
                        <a:gd name="T94" fmla="*/ 25 w 143"/>
                        <a:gd name="T95" fmla="*/ 330 h 342"/>
                        <a:gd name="T96" fmla="*/ 6 w 143"/>
                        <a:gd name="T97" fmla="*/ 335 h 342"/>
                        <a:gd name="T98" fmla="*/ 0 w 143"/>
                        <a:gd name="T99" fmla="*/ 324 h 342"/>
                        <a:gd name="T100" fmla="*/ 3 w 143"/>
                        <a:gd name="T101" fmla="*/ 305 h 342"/>
                        <a:gd name="T102" fmla="*/ 6 w 143"/>
                        <a:gd name="T103" fmla="*/ 287 h 342"/>
                        <a:gd name="T104" fmla="*/ 9 w 143"/>
                        <a:gd name="T105" fmla="*/ 259 h 342"/>
                        <a:gd name="T106" fmla="*/ 9 w 143"/>
                        <a:gd name="T107" fmla="*/ 219 h 342"/>
                        <a:gd name="T108" fmla="*/ 14 w 143"/>
                        <a:gd name="T109" fmla="*/ 178 h 342"/>
                        <a:gd name="T110" fmla="*/ 17 w 143"/>
                        <a:gd name="T111" fmla="*/ 143 h 342"/>
                        <a:gd name="T112" fmla="*/ 11 w 143"/>
                        <a:gd name="T113" fmla="*/ 104 h 342"/>
                        <a:gd name="T114" fmla="*/ 11 w 143"/>
                        <a:gd name="T115" fmla="*/ 60 h 342"/>
                        <a:gd name="T116" fmla="*/ 19 w 143"/>
                        <a:gd name="T117" fmla="*/ 21 h 342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43"/>
                        <a:gd name="T178" fmla="*/ 0 h 342"/>
                        <a:gd name="T179" fmla="*/ 143 w 143"/>
                        <a:gd name="T180" fmla="*/ 342 h 342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43" h="342">
                          <a:moveTo>
                            <a:pt x="22" y="0"/>
                          </a:moveTo>
                          <a:lnTo>
                            <a:pt x="36" y="2"/>
                          </a:lnTo>
                          <a:lnTo>
                            <a:pt x="38" y="2"/>
                          </a:lnTo>
                          <a:lnTo>
                            <a:pt x="41" y="2"/>
                          </a:lnTo>
                          <a:lnTo>
                            <a:pt x="44" y="2"/>
                          </a:lnTo>
                          <a:lnTo>
                            <a:pt x="47" y="4"/>
                          </a:lnTo>
                          <a:lnTo>
                            <a:pt x="50" y="4"/>
                          </a:lnTo>
                          <a:lnTo>
                            <a:pt x="52" y="4"/>
                          </a:lnTo>
                          <a:lnTo>
                            <a:pt x="55" y="4"/>
                          </a:lnTo>
                          <a:lnTo>
                            <a:pt x="58" y="4"/>
                          </a:lnTo>
                          <a:lnTo>
                            <a:pt x="61" y="4"/>
                          </a:lnTo>
                          <a:lnTo>
                            <a:pt x="63" y="4"/>
                          </a:lnTo>
                          <a:lnTo>
                            <a:pt x="66" y="4"/>
                          </a:lnTo>
                          <a:lnTo>
                            <a:pt x="69" y="4"/>
                          </a:lnTo>
                          <a:lnTo>
                            <a:pt x="71" y="4"/>
                          </a:lnTo>
                          <a:lnTo>
                            <a:pt x="74" y="4"/>
                          </a:lnTo>
                          <a:lnTo>
                            <a:pt x="77" y="4"/>
                          </a:lnTo>
                          <a:lnTo>
                            <a:pt x="80" y="4"/>
                          </a:lnTo>
                          <a:lnTo>
                            <a:pt x="82" y="4"/>
                          </a:lnTo>
                          <a:lnTo>
                            <a:pt x="85" y="4"/>
                          </a:lnTo>
                          <a:lnTo>
                            <a:pt x="85" y="7"/>
                          </a:lnTo>
                          <a:lnTo>
                            <a:pt x="88" y="7"/>
                          </a:lnTo>
                          <a:lnTo>
                            <a:pt x="91" y="7"/>
                          </a:lnTo>
                          <a:lnTo>
                            <a:pt x="93" y="7"/>
                          </a:lnTo>
                          <a:lnTo>
                            <a:pt x="96" y="7"/>
                          </a:lnTo>
                          <a:lnTo>
                            <a:pt x="96" y="9"/>
                          </a:lnTo>
                          <a:lnTo>
                            <a:pt x="99" y="9"/>
                          </a:lnTo>
                          <a:lnTo>
                            <a:pt x="102" y="12"/>
                          </a:lnTo>
                          <a:lnTo>
                            <a:pt x="105" y="14"/>
                          </a:lnTo>
                          <a:lnTo>
                            <a:pt x="107" y="16"/>
                          </a:lnTo>
                          <a:lnTo>
                            <a:pt x="110" y="16"/>
                          </a:lnTo>
                          <a:lnTo>
                            <a:pt x="110" y="18"/>
                          </a:lnTo>
                          <a:lnTo>
                            <a:pt x="113" y="18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18" y="21"/>
                          </a:lnTo>
                          <a:lnTo>
                            <a:pt x="118" y="23"/>
                          </a:lnTo>
                          <a:lnTo>
                            <a:pt x="121" y="23"/>
                          </a:lnTo>
                          <a:lnTo>
                            <a:pt x="124" y="23"/>
                          </a:lnTo>
                          <a:lnTo>
                            <a:pt x="126" y="23"/>
                          </a:lnTo>
                          <a:lnTo>
                            <a:pt x="126" y="21"/>
                          </a:lnTo>
                          <a:lnTo>
                            <a:pt x="129" y="21"/>
                          </a:lnTo>
                          <a:lnTo>
                            <a:pt x="132" y="21"/>
                          </a:lnTo>
                          <a:lnTo>
                            <a:pt x="132" y="18"/>
                          </a:lnTo>
                          <a:lnTo>
                            <a:pt x="134" y="18"/>
                          </a:lnTo>
                          <a:lnTo>
                            <a:pt x="137" y="18"/>
                          </a:lnTo>
                          <a:lnTo>
                            <a:pt x="137" y="21"/>
                          </a:lnTo>
                          <a:lnTo>
                            <a:pt x="137" y="23"/>
                          </a:lnTo>
                          <a:lnTo>
                            <a:pt x="137" y="25"/>
                          </a:lnTo>
                          <a:lnTo>
                            <a:pt x="137" y="27"/>
                          </a:lnTo>
                          <a:lnTo>
                            <a:pt x="140" y="27"/>
                          </a:lnTo>
                          <a:lnTo>
                            <a:pt x="140" y="30"/>
                          </a:lnTo>
                          <a:lnTo>
                            <a:pt x="143" y="30"/>
                          </a:lnTo>
                          <a:lnTo>
                            <a:pt x="143" y="32"/>
                          </a:lnTo>
                          <a:lnTo>
                            <a:pt x="143" y="34"/>
                          </a:lnTo>
                          <a:lnTo>
                            <a:pt x="140" y="34"/>
                          </a:lnTo>
                          <a:lnTo>
                            <a:pt x="137" y="34"/>
                          </a:lnTo>
                          <a:lnTo>
                            <a:pt x="134" y="34"/>
                          </a:lnTo>
                          <a:lnTo>
                            <a:pt x="134" y="37"/>
                          </a:lnTo>
                          <a:lnTo>
                            <a:pt x="132" y="39"/>
                          </a:lnTo>
                          <a:lnTo>
                            <a:pt x="129" y="39"/>
                          </a:lnTo>
                          <a:lnTo>
                            <a:pt x="126" y="39"/>
                          </a:lnTo>
                          <a:lnTo>
                            <a:pt x="124" y="39"/>
                          </a:lnTo>
                          <a:lnTo>
                            <a:pt x="124" y="41"/>
                          </a:lnTo>
                          <a:lnTo>
                            <a:pt x="121" y="41"/>
                          </a:lnTo>
                          <a:lnTo>
                            <a:pt x="121" y="44"/>
                          </a:lnTo>
                          <a:lnTo>
                            <a:pt x="118" y="46"/>
                          </a:lnTo>
                          <a:lnTo>
                            <a:pt x="116" y="48"/>
                          </a:lnTo>
                          <a:lnTo>
                            <a:pt x="116" y="51"/>
                          </a:lnTo>
                          <a:lnTo>
                            <a:pt x="116" y="53"/>
                          </a:lnTo>
                          <a:lnTo>
                            <a:pt x="113" y="55"/>
                          </a:lnTo>
                          <a:lnTo>
                            <a:pt x="113" y="57"/>
                          </a:lnTo>
                          <a:lnTo>
                            <a:pt x="110" y="60"/>
                          </a:lnTo>
                          <a:lnTo>
                            <a:pt x="110" y="62"/>
                          </a:lnTo>
                          <a:lnTo>
                            <a:pt x="110" y="65"/>
                          </a:lnTo>
                          <a:lnTo>
                            <a:pt x="110" y="67"/>
                          </a:lnTo>
                          <a:lnTo>
                            <a:pt x="110" y="69"/>
                          </a:lnTo>
                          <a:lnTo>
                            <a:pt x="110" y="71"/>
                          </a:lnTo>
                          <a:lnTo>
                            <a:pt x="110" y="74"/>
                          </a:lnTo>
                          <a:lnTo>
                            <a:pt x="110" y="76"/>
                          </a:lnTo>
                          <a:lnTo>
                            <a:pt x="113" y="76"/>
                          </a:lnTo>
                          <a:lnTo>
                            <a:pt x="113" y="79"/>
                          </a:lnTo>
                          <a:lnTo>
                            <a:pt x="116" y="79"/>
                          </a:lnTo>
                          <a:lnTo>
                            <a:pt x="116" y="81"/>
                          </a:lnTo>
                          <a:lnTo>
                            <a:pt x="118" y="81"/>
                          </a:lnTo>
                          <a:lnTo>
                            <a:pt x="118" y="83"/>
                          </a:lnTo>
                          <a:lnTo>
                            <a:pt x="118" y="85"/>
                          </a:lnTo>
                          <a:lnTo>
                            <a:pt x="116" y="85"/>
                          </a:lnTo>
                          <a:lnTo>
                            <a:pt x="113" y="88"/>
                          </a:lnTo>
                          <a:lnTo>
                            <a:pt x="110" y="88"/>
                          </a:lnTo>
                          <a:lnTo>
                            <a:pt x="107" y="88"/>
                          </a:lnTo>
                          <a:lnTo>
                            <a:pt x="105" y="88"/>
                          </a:lnTo>
                          <a:lnTo>
                            <a:pt x="102" y="88"/>
                          </a:lnTo>
                          <a:lnTo>
                            <a:pt x="99" y="90"/>
                          </a:lnTo>
                          <a:lnTo>
                            <a:pt x="96" y="90"/>
                          </a:lnTo>
                          <a:lnTo>
                            <a:pt x="96" y="92"/>
                          </a:lnTo>
                          <a:lnTo>
                            <a:pt x="93" y="92"/>
                          </a:lnTo>
                          <a:lnTo>
                            <a:pt x="93" y="95"/>
                          </a:lnTo>
                          <a:lnTo>
                            <a:pt x="93" y="97"/>
                          </a:lnTo>
                          <a:lnTo>
                            <a:pt x="93" y="99"/>
                          </a:lnTo>
                          <a:lnTo>
                            <a:pt x="96" y="99"/>
                          </a:lnTo>
                          <a:lnTo>
                            <a:pt x="96" y="102"/>
                          </a:lnTo>
                          <a:lnTo>
                            <a:pt x="99" y="104"/>
                          </a:lnTo>
                          <a:lnTo>
                            <a:pt x="102" y="104"/>
                          </a:lnTo>
                          <a:lnTo>
                            <a:pt x="105" y="104"/>
                          </a:lnTo>
                          <a:lnTo>
                            <a:pt x="107" y="104"/>
                          </a:lnTo>
                          <a:lnTo>
                            <a:pt x="107" y="106"/>
                          </a:lnTo>
                          <a:lnTo>
                            <a:pt x="110" y="106"/>
                          </a:lnTo>
                          <a:lnTo>
                            <a:pt x="113" y="106"/>
                          </a:lnTo>
                          <a:lnTo>
                            <a:pt x="116" y="106"/>
                          </a:lnTo>
                          <a:lnTo>
                            <a:pt x="118" y="109"/>
                          </a:lnTo>
                          <a:lnTo>
                            <a:pt x="118" y="111"/>
                          </a:lnTo>
                          <a:lnTo>
                            <a:pt x="116" y="111"/>
                          </a:lnTo>
                          <a:lnTo>
                            <a:pt x="116" y="113"/>
                          </a:lnTo>
                          <a:lnTo>
                            <a:pt x="113" y="113"/>
                          </a:lnTo>
                          <a:lnTo>
                            <a:pt x="113" y="115"/>
                          </a:lnTo>
                          <a:lnTo>
                            <a:pt x="110" y="115"/>
                          </a:lnTo>
                          <a:lnTo>
                            <a:pt x="107" y="115"/>
                          </a:lnTo>
                          <a:lnTo>
                            <a:pt x="105" y="118"/>
                          </a:lnTo>
                          <a:lnTo>
                            <a:pt x="102" y="120"/>
                          </a:lnTo>
                          <a:lnTo>
                            <a:pt x="99" y="120"/>
                          </a:lnTo>
                          <a:lnTo>
                            <a:pt x="99" y="123"/>
                          </a:lnTo>
                          <a:lnTo>
                            <a:pt x="96" y="123"/>
                          </a:lnTo>
                          <a:lnTo>
                            <a:pt x="96" y="124"/>
                          </a:lnTo>
                          <a:lnTo>
                            <a:pt x="93" y="124"/>
                          </a:lnTo>
                          <a:lnTo>
                            <a:pt x="93" y="127"/>
                          </a:lnTo>
                          <a:lnTo>
                            <a:pt x="91" y="129"/>
                          </a:lnTo>
                          <a:lnTo>
                            <a:pt x="88" y="132"/>
                          </a:lnTo>
                          <a:lnTo>
                            <a:pt x="88" y="134"/>
                          </a:lnTo>
                          <a:lnTo>
                            <a:pt x="85" y="134"/>
                          </a:lnTo>
                          <a:lnTo>
                            <a:pt x="85" y="136"/>
                          </a:lnTo>
                          <a:lnTo>
                            <a:pt x="82" y="136"/>
                          </a:lnTo>
                          <a:lnTo>
                            <a:pt x="82" y="138"/>
                          </a:lnTo>
                          <a:lnTo>
                            <a:pt x="80" y="138"/>
                          </a:lnTo>
                          <a:lnTo>
                            <a:pt x="77" y="138"/>
                          </a:lnTo>
                          <a:lnTo>
                            <a:pt x="74" y="138"/>
                          </a:lnTo>
                          <a:lnTo>
                            <a:pt x="74" y="136"/>
                          </a:lnTo>
                          <a:lnTo>
                            <a:pt x="71" y="136"/>
                          </a:lnTo>
                          <a:lnTo>
                            <a:pt x="71" y="134"/>
                          </a:lnTo>
                          <a:lnTo>
                            <a:pt x="69" y="134"/>
                          </a:lnTo>
                          <a:lnTo>
                            <a:pt x="69" y="132"/>
                          </a:lnTo>
                          <a:lnTo>
                            <a:pt x="66" y="132"/>
                          </a:lnTo>
                          <a:lnTo>
                            <a:pt x="66" y="129"/>
                          </a:lnTo>
                          <a:lnTo>
                            <a:pt x="63" y="129"/>
                          </a:lnTo>
                          <a:lnTo>
                            <a:pt x="61" y="132"/>
                          </a:lnTo>
                          <a:lnTo>
                            <a:pt x="58" y="132"/>
                          </a:lnTo>
                          <a:lnTo>
                            <a:pt x="55" y="134"/>
                          </a:lnTo>
                          <a:lnTo>
                            <a:pt x="50" y="136"/>
                          </a:lnTo>
                          <a:lnTo>
                            <a:pt x="44" y="138"/>
                          </a:lnTo>
                          <a:lnTo>
                            <a:pt x="44" y="141"/>
                          </a:lnTo>
                          <a:lnTo>
                            <a:pt x="41" y="141"/>
                          </a:lnTo>
                          <a:lnTo>
                            <a:pt x="41" y="143"/>
                          </a:lnTo>
                          <a:lnTo>
                            <a:pt x="41" y="146"/>
                          </a:lnTo>
                          <a:lnTo>
                            <a:pt x="44" y="148"/>
                          </a:lnTo>
                          <a:lnTo>
                            <a:pt x="44" y="150"/>
                          </a:lnTo>
                          <a:lnTo>
                            <a:pt x="44" y="152"/>
                          </a:lnTo>
                          <a:lnTo>
                            <a:pt x="44" y="155"/>
                          </a:lnTo>
                          <a:lnTo>
                            <a:pt x="41" y="157"/>
                          </a:lnTo>
                          <a:lnTo>
                            <a:pt x="41" y="159"/>
                          </a:lnTo>
                          <a:lnTo>
                            <a:pt x="38" y="159"/>
                          </a:lnTo>
                          <a:lnTo>
                            <a:pt x="47" y="169"/>
                          </a:lnTo>
                          <a:lnTo>
                            <a:pt x="50" y="171"/>
                          </a:lnTo>
                          <a:lnTo>
                            <a:pt x="50" y="173"/>
                          </a:lnTo>
                          <a:lnTo>
                            <a:pt x="47" y="173"/>
                          </a:lnTo>
                          <a:lnTo>
                            <a:pt x="47" y="176"/>
                          </a:lnTo>
                          <a:lnTo>
                            <a:pt x="44" y="176"/>
                          </a:lnTo>
                          <a:lnTo>
                            <a:pt x="41" y="176"/>
                          </a:lnTo>
                          <a:lnTo>
                            <a:pt x="38" y="176"/>
                          </a:lnTo>
                          <a:lnTo>
                            <a:pt x="36" y="176"/>
                          </a:lnTo>
                          <a:lnTo>
                            <a:pt x="33" y="176"/>
                          </a:lnTo>
                          <a:lnTo>
                            <a:pt x="30" y="178"/>
                          </a:lnTo>
                          <a:lnTo>
                            <a:pt x="30" y="180"/>
                          </a:lnTo>
                          <a:lnTo>
                            <a:pt x="30" y="182"/>
                          </a:lnTo>
                          <a:lnTo>
                            <a:pt x="30" y="185"/>
                          </a:lnTo>
                          <a:lnTo>
                            <a:pt x="27" y="187"/>
                          </a:lnTo>
                          <a:lnTo>
                            <a:pt x="27" y="190"/>
                          </a:lnTo>
                          <a:lnTo>
                            <a:pt x="30" y="190"/>
                          </a:lnTo>
                          <a:lnTo>
                            <a:pt x="33" y="190"/>
                          </a:lnTo>
                          <a:lnTo>
                            <a:pt x="36" y="190"/>
                          </a:lnTo>
                          <a:lnTo>
                            <a:pt x="38" y="192"/>
                          </a:lnTo>
                          <a:lnTo>
                            <a:pt x="36" y="194"/>
                          </a:lnTo>
                          <a:lnTo>
                            <a:pt x="36" y="196"/>
                          </a:lnTo>
                          <a:lnTo>
                            <a:pt x="33" y="196"/>
                          </a:lnTo>
                          <a:lnTo>
                            <a:pt x="33" y="199"/>
                          </a:lnTo>
                          <a:lnTo>
                            <a:pt x="30" y="199"/>
                          </a:lnTo>
                          <a:lnTo>
                            <a:pt x="30" y="201"/>
                          </a:lnTo>
                          <a:lnTo>
                            <a:pt x="27" y="201"/>
                          </a:lnTo>
                          <a:lnTo>
                            <a:pt x="27" y="204"/>
                          </a:lnTo>
                          <a:lnTo>
                            <a:pt x="25" y="205"/>
                          </a:lnTo>
                          <a:lnTo>
                            <a:pt x="22" y="208"/>
                          </a:lnTo>
                          <a:lnTo>
                            <a:pt x="19" y="210"/>
                          </a:lnTo>
                          <a:lnTo>
                            <a:pt x="19" y="213"/>
                          </a:lnTo>
                          <a:lnTo>
                            <a:pt x="17" y="215"/>
                          </a:lnTo>
                          <a:lnTo>
                            <a:pt x="14" y="217"/>
                          </a:lnTo>
                          <a:lnTo>
                            <a:pt x="14" y="219"/>
                          </a:lnTo>
                          <a:lnTo>
                            <a:pt x="11" y="219"/>
                          </a:lnTo>
                          <a:lnTo>
                            <a:pt x="11" y="222"/>
                          </a:lnTo>
                          <a:lnTo>
                            <a:pt x="14" y="222"/>
                          </a:lnTo>
                          <a:lnTo>
                            <a:pt x="17" y="224"/>
                          </a:lnTo>
                          <a:lnTo>
                            <a:pt x="19" y="222"/>
                          </a:lnTo>
                          <a:lnTo>
                            <a:pt x="19" y="219"/>
                          </a:lnTo>
                          <a:lnTo>
                            <a:pt x="30" y="222"/>
                          </a:lnTo>
                          <a:lnTo>
                            <a:pt x="38" y="226"/>
                          </a:lnTo>
                          <a:lnTo>
                            <a:pt x="41" y="226"/>
                          </a:lnTo>
                          <a:lnTo>
                            <a:pt x="44" y="226"/>
                          </a:lnTo>
                          <a:lnTo>
                            <a:pt x="44" y="224"/>
                          </a:lnTo>
                          <a:lnTo>
                            <a:pt x="47" y="224"/>
                          </a:lnTo>
                          <a:lnTo>
                            <a:pt x="50" y="224"/>
                          </a:lnTo>
                          <a:lnTo>
                            <a:pt x="50" y="222"/>
                          </a:lnTo>
                          <a:lnTo>
                            <a:pt x="52" y="222"/>
                          </a:lnTo>
                          <a:lnTo>
                            <a:pt x="52" y="219"/>
                          </a:lnTo>
                          <a:lnTo>
                            <a:pt x="55" y="219"/>
                          </a:lnTo>
                          <a:lnTo>
                            <a:pt x="55" y="217"/>
                          </a:lnTo>
                          <a:lnTo>
                            <a:pt x="58" y="217"/>
                          </a:lnTo>
                          <a:lnTo>
                            <a:pt x="61" y="217"/>
                          </a:lnTo>
                          <a:lnTo>
                            <a:pt x="63" y="217"/>
                          </a:lnTo>
                          <a:lnTo>
                            <a:pt x="63" y="219"/>
                          </a:lnTo>
                          <a:lnTo>
                            <a:pt x="66" y="222"/>
                          </a:lnTo>
                          <a:lnTo>
                            <a:pt x="69" y="224"/>
                          </a:lnTo>
                          <a:lnTo>
                            <a:pt x="69" y="226"/>
                          </a:lnTo>
                          <a:lnTo>
                            <a:pt x="69" y="229"/>
                          </a:lnTo>
                          <a:lnTo>
                            <a:pt x="69" y="231"/>
                          </a:lnTo>
                          <a:lnTo>
                            <a:pt x="69" y="233"/>
                          </a:lnTo>
                          <a:lnTo>
                            <a:pt x="69" y="236"/>
                          </a:lnTo>
                          <a:lnTo>
                            <a:pt x="66" y="238"/>
                          </a:lnTo>
                          <a:lnTo>
                            <a:pt x="63" y="240"/>
                          </a:lnTo>
                          <a:lnTo>
                            <a:pt x="63" y="243"/>
                          </a:lnTo>
                          <a:lnTo>
                            <a:pt x="66" y="245"/>
                          </a:lnTo>
                          <a:lnTo>
                            <a:pt x="69" y="245"/>
                          </a:lnTo>
                          <a:lnTo>
                            <a:pt x="69" y="247"/>
                          </a:lnTo>
                          <a:lnTo>
                            <a:pt x="69" y="249"/>
                          </a:lnTo>
                          <a:lnTo>
                            <a:pt x="71" y="252"/>
                          </a:lnTo>
                          <a:lnTo>
                            <a:pt x="74" y="254"/>
                          </a:lnTo>
                          <a:lnTo>
                            <a:pt x="74" y="257"/>
                          </a:lnTo>
                          <a:lnTo>
                            <a:pt x="77" y="257"/>
                          </a:lnTo>
                          <a:lnTo>
                            <a:pt x="80" y="254"/>
                          </a:lnTo>
                          <a:lnTo>
                            <a:pt x="82" y="254"/>
                          </a:lnTo>
                          <a:lnTo>
                            <a:pt x="82" y="252"/>
                          </a:lnTo>
                          <a:lnTo>
                            <a:pt x="85" y="249"/>
                          </a:lnTo>
                          <a:lnTo>
                            <a:pt x="88" y="249"/>
                          </a:lnTo>
                          <a:lnTo>
                            <a:pt x="88" y="247"/>
                          </a:lnTo>
                          <a:lnTo>
                            <a:pt x="91" y="247"/>
                          </a:lnTo>
                          <a:lnTo>
                            <a:pt x="91" y="249"/>
                          </a:lnTo>
                          <a:lnTo>
                            <a:pt x="91" y="252"/>
                          </a:lnTo>
                          <a:lnTo>
                            <a:pt x="91" y="254"/>
                          </a:lnTo>
                          <a:lnTo>
                            <a:pt x="91" y="257"/>
                          </a:lnTo>
                          <a:lnTo>
                            <a:pt x="91" y="259"/>
                          </a:lnTo>
                          <a:lnTo>
                            <a:pt x="88" y="259"/>
                          </a:lnTo>
                          <a:lnTo>
                            <a:pt x="88" y="261"/>
                          </a:lnTo>
                          <a:lnTo>
                            <a:pt x="88" y="263"/>
                          </a:lnTo>
                          <a:lnTo>
                            <a:pt x="85" y="266"/>
                          </a:lnTo>
                          <a:lnTo>
                            <a:pt x="85" y="268"/>
                          </a:lnTo>
                          <a:lnTo>
                            <a:pt x="82" y="271"/>
                          </a:lnTo>
                          <a:lnTo>
                            <a:pt x="82" y="273"/>
                          </a:lnTo>
                          <a:lnTo>
                            <a:pt x="82" y="275"/>
                          </a:lnTo>
                          <a:lnTo>
                            <a:pt x="80" y="277"/>
                          </a:lnTo>
                          <a:lnTo>
                            <a:pt x="80" y="280"/>
                          </a:lnTo>
                          <a:lnTo>
                            <a:pt x="77" y="282"/>
                          </a:lnTo>
                          <a:lnTo>
                            <a:pt x="77" y="284"/>
                          </a:lnTo>
                          <a:lnTo>
                            <a:pt x="77" y="287"/>
                          </a:lnTo>
                          <a:lnTo>
                            <a:pt x="74" y="289"/>
                          </a:lnTo>
                          <a:lnTo>
                            <a:pt x="74" y="291"/>
                          </a:lnTo>
                          <a:lnTo>
                            <a:pt x="71" y="291"/>
                          </a:lnTo>
                          <a:lnTo>
                            <a:pt x="71" y="294"/>
                          </a:lnTo>
                          <a:lnTo>
                            <a:pt x="69" y="296"/>
                          </a:lnTo>
                          <a:lnTo>
                            <a:pt x="66" y="298"/>
                          </a:lnTo>
                          <a:lnTo>
                            <a:pt x="66" y="301"/>
                          </a:lnTo>
                          <a:lnTo>
                            <a:pt x="63" y="301"/>
                          </a:lnTo>
                          <a:lnTo>
                            <a:pt x="63" y="303"/>
                          </a:lnTo>
                          <a:lnTo>
                            <a:pt x="61" y="305"/>
                          </a:lnTo>
                          <a:lnTo>
                            <a:pt x="61" y="307"/>
                          </a:lnTo>
                          <a:lnTo>
                            <a:pt x="58" y="310"/>
                          </a:lnTo>
                          <a:lnTo>
                            <a:pt x="58" y="312"/>
                          </a:lnTo>
                          <a:lnTo>
                            <a:pt x="55" y="315"/>
                          </a:lnTo>
                          <a:lnTo>
                            <a:pt x="55" y="317"/>
                          </a:lnTo>
                          <a:lnTo>
                            <a:pt x="52" y="317"/>
                          </a:lnTo>
                          <a:lnTo>
                            <a:pt x="52" y="319"/>
                          </a:lnTo>
                          <a:lnTo>
                            <a:pt x="50" y="319"/>
                          </a:lnTo>
                          <a:lnTo>
                            <a:pt x="47" y="321"/>
                          </a:lnTo>
                          <a:lnTo>
                            <a:pt x="44" y="324"/>
                          </a:lnTo>
                          <a:lnTo>
                            <a:pt x="41" y="324"/>
                          </a:lnTo>
                          <a:lnTo>
                            <a:pt x="38" y="326"/>
                          </a:lnTo>
                          <a:lnTo>
                            <a:pt x="36" y="326"/>
                          </a:lnTo>
                          <a:lnTo>
                            <a:pt x="33" y="326"/>
                          </a:lnTo>
                          <a:lnTo>
                            <a:pt x="33" y="328"/>
                          </a:lnTo>
                          <a:lnTo>
                            <a:pt x="30" y="328"/>
                          </a:lnTo>
                          <a:lnTo>
                            <a:pt x="27" y="330"/>
                          </a:lnTo>
                          <a:lnTo>
                            <a:pt x="25" y="330"/>
                          </a:lnTo>
                          <a:lnTo>
                            <a:pt x="22" y="333"/>
                          </a:lnTo>
                          <a:lnTo>
                            <a:pt x="19" y="335"/>
                          </a:lnTo>
                          <a:lnTo>
                            <a:pt x="17" y="335"/>
                          </a:lnTo>
                          <a:lnTo>
                            <a:pt x="14" y="338"/>
                          </a:lnTo>
                          <a:lnTo>
                            <a:pt x="11" y="342"/>
                          </a:lnTo>
                          <a:lnTo>
                            <a:pt x="6" y="335"/>
                          </a:lnTo>
                          <a:lnTo>
                            <a:pt x="3" y="333"/>
                          </a:lnTo>
                          <a:lnTo>
                            <a:pt x="3" y="330"/>
                          </a:lnTo>
                          <a:lnTo>
                            <a:pt x="3" y="328"/>
                          </a:lnTo>
                          <a:lnTo>
                            <a:pt x="0" y="328"/>
                          </a:lnTo>
                          <a:lnTo>
                            <a:pt x="0" y="326"/>
                          </a:lnTo>
                          <a:lnTo>
                            <a:pt x="0" y="324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5"/>
                          </a:lnTo>
                          <a:lnTo>
                            <a:pt x="0" y="312"/>
                          </a:lnTo>
                          <a:lnTo>
                            <a:pt x="0" y="310"/>
                          </a:lnTo>
                          <a:lnTo>
                            <a:pt x="3" y="305"/>
                          </a:lnTo>
                          <a:lnTo>
                            <a:pt x="3" y="303"/>
                          </a:lnTo>
                          <a:lnTo>
                            <a:pt x="3" y="298"/>
                          </a:lnTo>
                          <a:lnTo>
                            <a:pt x="3" y="296"/>
                          </a:lnTo>
                          <a:lnTo>
                            <a:pt x="6" y="291"/>
                          </a:lnTo>
                          <a:lnTo>
                            <a:pt x="6" y="289"/>
                          </a:lnTo>
                          <a:lnTo>
                            <a:pt x="6" y="287"/>
                          </a:lnTo>
                          <a:lnTo>
                            <a:pt x="6" y="282"/>
                          </a:lnTo>
                          <a:lnTo>
                            <a:pt x="6" y="280"/>
                          </a:lnTo>
                          <a:lnTo>
                            <a:pt x="9" y="273"/>
                          </a:lnTo>
                          <a:lnTo>
                            <a:pt x="9" y="268"/>
                          </a:lnTo>
                          <a:lnTo>
                            <a:pt x="9" y="263"/>
                          </a:lnTo>
                          <a:lnTo>
                            <a:pt x="9" y="259"/>
                          </a:lnTo>
                          <a:lnTo>
                            <a:pt x="9" y="254"/>
                          </a:lnTo>
                          <a:lnTo>
                            <a:pt x="9" y="247"/>
                          </a:lnTo>
                          <a:lnTo>
                            <a:pt x="9" y="243"/>
                          </a:lnTo>
                          <a:lnTo>
                            <a:pt x="9" y="233"/>
                          </a:lnTo>
                          <a:lnTo>
                            <a:pt x="9" y="226"/>
                          </a:lnTo>
                          <a:lnTo>
                            <a:pt x="9" y="219"/>
                          </a:lnTo>
                          <a:lnTo>
                            <a:pt x="9" y="215"/>
                          </a:lnTo>
                          <a:lnTo>
                            <a:pt x="9" y="205"/>
                          </a:lnTo>
                          <a:lnTo>
                            <a:pt x="11" y="199"/>
                          </a:lnTo>
                          <a:lnTo>
                            <a:pt x="11" y="192"/>
                          </a:lnTo>
                          <a:lnTo>
                            <a:pt x="14" y="185"/>
                          </a:lnTo>
                          <a:lnTo>
                            <a:pt x="14" y="178"/>
                          </a:lnTo>
                          <a:lnTo>
                            <a:pt x="17" y="173"/>
                          </a:lnTo>
                          <a:lnTo>
                            <a:pt x="17" y="166"/>
                          </a:lnTo>
                          <a:lnTo>
                            <a:pt x="17" y="162"/>
                          </a:lnTo>
                          <a:lnTo>
                            <a:pt x="17" y="155"/>
                          </a:lnTo>
                          <a:lnTo>
                            <a:pt x="17" y="148"/>
                          </a:lnTo>
                          <a:lnTo>
                            <a:pt x="17" y="143"/>
                          </a:lnTo>
                          <a:lnTo>
                            <a:pt x="17" y="136"/>
                          </a:lnTo>
                          <a:lnTo>
                            <a:pt x="17" y="132"/>
                          </a:lnTo>
                          <a:lnTo>
                            <a:pt x="17" y="124"/>
                          </a:lnTo>
                          <a:lnTo>
                            <a:pt x="14" y="120"/>
                          </a:lnTo>
                          <a:lnTo>
                            <a:pt x="14" y="113"/>
                          </a:lnTo>
                          <a:lnTo>
                            <a:pt x="11" y="104"/>
                          </a:lnTo>
                          <a:lnTo>
                            <a:pt x="11" y="97"/>
                          </a:lnTo>
                          <a:lnTo>
                            <a:pt x="11" y="90"/>
                          </a:lnTo>
                          <a:lnTo>
                            <a:pt x="11" y="81"/>
                          </a:lnTo>
                          <a:lnTo>
                            <a:pt x="11" y="74"/>
                          </a:lnTo>
                          <a:lnTo>
                            <a:pt x="11" y="69"/>
                          </a:lnTo>
                          <a:lnTo>
                            <a:pt x="11" y="60"/>
                          </a:lnTo>
                          <a:lnTo>
                            <a:pt x="14" y="51"/>
                          </a:lnTo>
                          <a:lnTo>
                            <a:pt x="14" y="44"/>
                          </a:lnTo>
                          <a:lnTo>
                            <a:pt x="17" y="37"/>
                          </a:lnTo>
                          <a:lnTo>
                            <a:pt x="17" y="32"/>
                          </a:lnTo>
                          <a:lnTo>
                            <a:pt x="17" y="25"/>
                          </a:lnTo>
                          <a:lnTo>
                            <a:pt x="19" y="21"/>
                          </a:lnTo>
                          <a:lnTo>
                            <a:pt x="19" y="16"/>
                          </a:lnTo>
                          <a:lnTo>
                            <a:pt x="19" y="12"/>
                          </a:lnTo>
                          <a:lnTo>
                            <a:pt x="19" y="7"/>
                          </a:lnTo>
                          <a:lnTo>
                            <a:pt x="19" y="4"/>
                          </a:lnTo>
                          <a:lnTo>
                            <a:pt x="22" y="0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54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4466" y="1941"/>
                      <a:ext cx="143" cy="342"/>
                    </a:xfrm>
                    <a:custGeom>
                      <a:avLst/>
                      <a:gdLst>
                        <a:gd name="T0" fmla="*/ 47 w 143"/>
                        <a:gd name="T1" fmla="*/ 4 h 342"/>
                        <a:gd name="T2" fmla="*/ 63 w 143"/>
                        <a:gd name="T3" fmla="*/ 4 h 342"/>
                        <a:gd name="T4" fmla="*/ 80 w 143"/>
                        <a:gd name="T5" fmla="*/ 4 h 342"/>
                        <a:gd name="T6" fmla="*/ 93 w 143"/>
                        <a:gd name="T7" fmla="*/ 7 h 342"/>
                        <a:gd name="T8" fmla="*/ 107 w 143"/>
                        <a:gd name="T9" fmla="*/ 16 h 342"/>
                        <a:gd name="T10" fmla="*/ 118 w 143"/>
                        <a:gd name="T11" fmla="*/ 21 h 342"/>
                        <a:gd name="T12" fmla="*/ 129 w 143"/>
                        <a:gd name="T13" fmla="*/ 21 h 342"/>
                        <a:gd name="T14" fmla="*/ 137 w 143"/>
                        <a:gd name="T15" fmla="*/ 23 h 342"/>
                        <a:gd name="T16" fmla="*/ 143 w 143"/>
                        <a:gd name="T17" fmla="*/ 32 h 342"/>
                        <a:gd name="T18" fmla="*/ 132 w 143"/>
                        <a:gd name="T19" fmla="*/ 39 h 342"/>
                        <a:gd name="T20" fmla="*/ 121 w 143"/>
                        <a:gd name="T21" fmla="*/ 44 h 342"/>
                        <a:gd name="T22" fmla="*/ 113 w 143"/>
                        <a:gd name="T23" fmla="*/ 57 h 342"/>
                        <a:gd name="T24" fmla="*/ 110 w 143"/>
                        <a:gd name="T25" fmla="*/ 71 h 342"/>
                        <a:gd name="T26" fmla="*/ 116 w 143"/>
                        <a:gd name="T27" fmla="*/ 81 h 342"/>
                        <a:gd name="T28" fmla="*/ 110 w 143"/>
                        <a:gd name="T29" fmla="*/ 88 h 342"/>
                        <a:gd name="T30" fmla="*/ 96 w 143"/>
                        <a:gd name="T31" fmla="*/ 92 h 342"/>
                        <a:gd name="T32" fmla="*/ 96 w 143"/>
                        <a:gd name="T33" fmla="*/ 102 h 342"/>
                        <a:gd name="T34" fmla="*/ 110 w 143"/>
                        <a:gd name="T35" fmla="*/ 106 h 342"/>
                        <a:gd name="T36" fmla="*/ 116 w 143"/>
                        <a:gd name="T37" fmla="*/ 113 h 342"/>
                        <a:gd name="T38" fmla="*/ 102 w 143"/>
                        <a:gd name="T39" fmla="*/ 120 h 342"/>
                        <a:gd name="T40" fmla="*/ 93 w 143"/>
                        <a:gd name="T41" fmla="*/ 127 h 342"/>
                        <a:gd name="T42" fmla="*/ 82 w 143"/>
                        <a:gd name="T43" fmla="*/ 136 h 342"/>
                        <a:gd name="T44" fmla="*/ 71 w 143"/>
                        <a:gd name="T45" fmla="*/ 136 h 342"/>
                        <a:gd name="T46" fmla="*/ 63 w 143"/>
                        <a:gd name="T47" fmla="*/ 129 h 342"/>
                        <a:gd name="T48" fmla="*/ 44 w 143"/>
                        <a:gd name="T49" fmla="*/ 141 h 342"/>
                        <a:gd name="T50" fmla="*/ 44 w 143"/>
                        <a:gd name="T51" fmla="*/ 152 h 342"/>
                        <a:gd name="T52" fmla="*/ 50 w 143"/>
                        <a:gd name="T53" fmla="*/ 171 h 342"/>
                        <a:gd name="T54" fmla="*/ 38 w 143"/>
                        <a:gd name="T55" fmla="*/ 176 h 342"/>
                        <a:gd name="T56" fmla="*/ 30 w 143"/>
                        <a:gd name="T57" fmla="*/ 185 h 342"/>
                        <a:gd name="T58" fmla="*/ 38 w 143"/>
                        <a:gd name="T59" fmla="*/ 192 h 342"/>
                        <a:gd name="T60" fmla="*/ 30 w 143"/>
                        <a:gd name="T61" fmla="*/ 201 h 342"/>
                        <a:gd name="T62" fmla="*/ 19 w 143"/>
                        <a:gd name="T63" fmla="*/ 213 h 342"/>
                        <a:gd name="T64" fmla="*/ 14 w 143"/>
                        <a:gd name="T65" fmla="*/ 222 h 342"/>
                        <a:gd name="T66" fmla="*/ 41 w 143"/>
                        <a:gd name="T67" fmla="*/ 226 h 342"/>
                        <a:gd name="T68" fmla="*/ 52 w 143"/>
                        <a:gd name="T69" fmla="*/ 222 h 342"/>
                        <a:gd name="T70" fmla="*/ 63 w 143"/>
                        <a:gd name="T71" fmla="*/ 217 h 342"/>
                        <a:gd name="T72" fmla="*/ 69 w 143"/>
                        <a:gd name="T73" fmla="*/ 231 h 342"/>
                        <a:gd name="T74" fmla="*/ 66 w 143"/>
                        <a:gd name="T75" fmla="*/ 245 h 342"/>
                        <a:gd name="T76" fmla="*/ 74 w 143"/>
                        <a:gd name="T77" fmla="*/ 257 h 342"/>
                        <a:gd name="T78" fmla="*/ 88 w 143"/>
                        <a:gd name="T79" fmla="*/ 249 h 342"/>
                        <a:gd name="T80" fmla="*/ 91 w 143"/>
                        <a:gd name="T81" fmla="*/ 257 h 342"/>
                        <a:gd name="T82" fmla="*/ 85 w 143"/>
                        <a:gd name="T83" fmla="*/ 268 h 342"/>
                        <a:gd name="T84" fmla="*/ 77 w 143"/>
                        <a:gd name="T85" fmla="*/ 282 h 342"/>
                        <a:gd name="T86" fmla="*/ 71 w 143"/>
                        <a:gd name="T87" fmla="*/ 294 h 342"/>
                        <a:gd name="T88" fmla="*/ 61 w 143"/>
                        <a:gd name="T89" fmla="*/ 305 h 342"/>
                        <a:gd name="T90" fmla="*/ 52 w 143"/>
                        <a:gd name="T91" fmla="*/ 317 h 342"/>
                        <a:gd name="T92" fmla="*/ 38 w 143"/>
                        <a:gd name="T93" fmla="*/ 326 h 342"/>
                        <a:gd name="T94" fmla="*/ 25 w 143"/>
                        <a:gd name="T95" fmla="*/ 330 h 342"/>
                        <a:gd name="T96" fmla="*/ 6 w 143"/>
                        <a:gd name="T97" fmla="*/ 335 h 342"/>
                        <a:gd name="T98" fmla="*/ 0 w 143"/>
                        <a:gd name="T99" fmla="*/ 324 h 342"/>
                        <a:gd name="T100" fmla="*/ 3 w 143"/>
                        <a:gd name="T101" fmla="*/ 305 h 342"/>
                        <a:gd name="T102" fmla="*/ 6 w 143"/>
                        <a:gd name="T103" fmla="*/ 287 h 342"/>
                        <a:gd name="T104" fmla="*/ 9 w 143"/>
                        <a:gd name="T105" fmla="*/ 259 h 342"/>
                        <a:gd name="T106" fmla="*/ 9 w 143"/>
                        <a:gd name="T107" fmla="*/ 219 h 342"/>
                        <a:gd name="T108" fmla="*/ 14 w 143"/>
                        <a:gd name="T109" fmla="*/ 178 h 342"/>
                        <a:gd name="T110" fmla="*/ 17 w 143"/>
                        <a:gd name="T111" fmla="*/ 143 h 342"/>
                        <a:gd name="T112" fmla="*/ 11 w 143"/>
                        <a:gd name="T113" fmla="*/ 104 h 342"/>
                        <a:gd name="T114" fmla="*/ 11 w 143"/>
                        <a:gd name="T115" fmla="*/ 60 h 342"/>
                        <a:gd name="T116" fmla="*/ 19 w 143"/>
                        <a:gd name="T117" fmla="*/ 21 h 342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43"/>
                        <a:gd name="T178" fmla="*/ 0 h 342"/>
                        <a:gd name="T179" fmla="*/ 143 w 143"/>
                        <a:gd name="T180" fmla="*/ 342 h 342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43" h="342">
                          <a:moveTo>
                            <a:pt x="22" y="0"/>
                          </a:moveTo>
                          <a:lnTo>
                            <a:pt x="36" y="2"/>
                          </a:lnTo>
                          <a:lnTo>
                            <a:pt x="38" y="2"/>
                          </a:lnTo>
                          <a:lnTo>
                            <a:pt x="41" y="2"/>
                          </a:lnTo>
                          <a:lnTo>
                            <a:pt x="44" y="2"/>
                          </a:lnTo>
                          <a:lnTo>
                            <a:pt x="47" y="4"/>
                          </a:lnTo>
                          <a:lnTo>
                            <a:pt x="50" y="4"/>
                          </a:lnTo>
                          <a:lnTo>
                            <a:pt x="52" y="4"/>
                          </a:lnTo>
                          <a:lnTo>
                            <a:pt x="55" y="4"/>
                          </a:lnTo>
                          <a:lnTo>
                            <a:pt x="58" y="4"/>
                          </a:lnTo>
                          <a:lnTo>
                            <a:pt x="61" y="4"/>
                          </a:lnTo>
                          <a:lnTo>
                            <a:pt x="63" y="4"/>
                          </a:lnTo>
                          <a:lnTo>
                            <a:pt x="66" y="4"/>
                          </a:lnTo>
                          <a:lnTo>
                            <a:pt x="69" y="4"/>
                          </a:lnTo>
                          <a:lnTo>
                            <a:pt x="71" y="4"/>
                          </a:lnTo>
                          <a:lnTo>
                            <a:pt x="74" y="4"/>
                          </a:lnTo>
                          <a:lnTo>
                            <a:pt x="77" y="4"/>
                          </a:lnTo>
                          <a:lnTo>
                            <a:pt x="80" y="4"/>
                          </a:lnTo>
                          <a:lnTo>
                            <a:pt x="82" y="4"/>
                          </a:lnTo>
                          <a:lnTo>
                            <a:pt x="85" y="4"/>
                          </a:lnTo>
                          <a:lnTo>
                            <a:pt x="85" y="7"/>
                          </a:lnTo>
                          <a:lnTo>
                            <a:pt x="88" y="7"/>
                          </a:lnTo>
                          <a:lnTo>
                            <a:pt x="91" y="7"/>
                          </a:lnTo>
                          <a:lnTo>
                            <a:pt x="93" y="7"/>
                          </a:lnTo>
                          <a:lnTo>
                            <a:pt x="96" y="7"/>
                          </a:lnTo>
                          <a:lnTo>
                            <a:pt x="96" y="9"/>
                          </a:lnTo>
                          <a:lnTo>
                            <a:pt x="99" y="9"/>
                          </a:lnTo>
                          <a:lnTo>
                            <a:pt x="102" y="12"/>
                          </a:lnTo>
                          <a:lnTo>
                            <a:pt x="105" y="14"/>
                          </a:lnTo>
                          <a:lnTo>
                            <a:pt x="107" y="16"/>
                          </a:lnTo>
                          <a:lnTo>
                            <a:pt x="110" y="16"/>
                          </a:lnTo>
                          <a:lnTo>
                            <a:pt x="110" y="18"/>
                          </a:lnTo>
                          <a:lnTo>
                            <a:pt x="113" y="18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18" y="21"/>
                          </a:lnTo>
                          <a:lnTo>
                            <a:pt x="118" y="23"/>
                          </a:lnTo>
                          <a:lnTo>
                            <a:pt x="121" y="23"/>
                          </a:lnTo>
                          <a:lnTo>
                            <a:pt x="124" y="23"/>
                          </a:lnTo>
                          <a:lnTo>
                            <a:pt x="126" y="23"/>
                          </a:lnTo>
                          <a:lnTo>
                            <a:pt x="126" y="21"/>
                          </a:lnTo>
                          <a:lnTo>
                            <a:pt x="129" y="21"/>
                          </a:lnTo>
                          <a:lnTo>
                            <a:pt x="132" y="21"/>
                          </a:lnTo>
                          <a:lnTo>
                            <a:pt x="132" y="18"/>
                          </a:lnTo>
                          <a:lnTo>
                            <a:pt x="134" y="18"/>
                          </a:lnTo>
                          <a:lnTo>
                            <a:pt x="137" y="18"/>
                          </a:lnTo>
                          <a:lnTo>
                            <a:pt x="137" y="21"/>
                          </a:lnTo>
                          <a:lnTo>
                            <a:pt x="137" y="23"/>
                          </a:lnTo>
                          <a:lnTo>
                            <a:pt x="137" y="25"/>
                          </a:lnTo>
                          <a:lnTo>
                            <a:pt x="137" y="27"/>
                          </a:lnTo>
                          <a:lnTo>
                            <a:pt x="140" y="27"/>
                          </a:lnTo>
                          <a:lnTo>
                            <a:pt x="140" y="30"/>
                          </a:lnTo>
                          <a:lnTo>
                            <a:pt x="143" y="30"/>
                          </a:lnTo>
                          <a:lnTo>
                            <a:pt x="143" y="32"/>
                          </a:lnTo>
                          <a:lnTo>
                            <a:pt x="143" y="34"/>
                          </a:lnTo>
                          <a:lnTo>
                            <a:pt x="140" y="34"/>
                          </a:lnTo>
                          <a:lnTo>
                            <a:pt x="137" y="34"/>
                          </a:lnTo>
                          <a:lnTo>
                            <a:pt x="134" y="34"/>
                          </a:lnTo>
                          <a:lnTo>
                            <a:pt x="134" y="37"/>
                          </a:lnTo>
                          <a:lnTo>
                            <a:pt x="132" y="39"/>
                          </a:lnTo>
                          <a:lnTo>
                            <a:pt x="129" y="39"/>
                          </a:lnTo>
                          <a:lnTo>
                            <a:pt x="126" y="39"/>
                          </a:lnTo>
                          <a:lnTo>
                            <a:pt x="124" y="39"/>
                          </a:lnTo>
                          <a:lnTo>
                            <a:pt x="124" y="41"/>
                          </a:lnTo>
                          <a:lnTo>
                            <a:pt x="121" y="41"/>
                          </a:lnTo>
                          <a:lnTo>
                            <a:pt x="121" y="44"/>
                          </a:lnTo>
                          <a:lnTo>
                            <a:pt x="118" y="46"/>
                          </a:lnTo>
                          <a:lnTo>
                            <a:pt x="116" y="48"/>
                          </a:lnTo>
                          <a:lnTo>
                            <a:pt x="116" y="51"/>
                          </a:lnTo>
                          <a:lnTo>
                            <a:pt x="116" y="53"/>
                          </a:lnTo>
                          <a:lnTo>
                            <a:pt x="113" y="55"/>
                          </a:lnTo>
                          <a:lnTo>
                            <a:pt x="113" y="57"/>
                          </a:lnTo>
                          <a:lnTo>
                            <a:pt x="110" y="60"/>
                          </a:lnTo>
                          <a:lnTo>
                            <a:pt x="110" y="62"/>
                          </a:lnTo>
                          <a:lnTo>
                            <a:pt x="110" y="65"/>
                          </a:lnTo>
                          <a:lnTo>
                            <a:pt x="110" y="67"/>
                          </a:lnTo>
                          <a:lnTo>
                            <a:pt x="110" y="69"/>
                          </a:lnTo>
                          <a:lnTo>
                            <a:pt x="110" y="71"/>
                          </a:lnTo>
                          <a:lnTo>
                            <a:pt x="110" y="74"/>
                          </a:lnTo>
                          <a:lnTo>
                            <a:pt x="110" y="76"/>
                          </a:lnTo>
                          <a:lnTo>
                            <a:pt x="113" y="76"/>
                          </a:lnTo>
                          <a:lnTo>
                            <a:pt x="113" y="79"/>
                          </a:lnTo>
                          <a:lnTo>
                            <a:pt x="116" y="79"/>
                          </a:lnTo>
                          <a:lnTo>
                            <a:pt x="116" y="81"/>
                          </a:lnTo>
                          <a:lnTo>
                            <a:pt x="118" y="81"/>
                          </a:lnTo>
                          <a:lnTo>
                            <a:pt x="118" y="83"/>
                          </a:lnTo>
                          <a:lnTo>
                            <a:pt x="118" y="85"/>
                          </a:lnTo>
                          <a:lnTo>
                            <a:pt x="116" y="85"/>
                          </a:lnTo>
                          <a:lnTo>
                            <a:pt x="113" y="88"/>
                          </a:lnTo>
                          <a:lnTo>
                            <a:pt x="110" y="88"/>
                          </a:lnTo>
                          <a:lnTo>
                            <a:pt x="107" y="88"/>
                          </a:lnTo>
                          <a:lnTo>
                            <a:pt x="105" y="88"/>
                          </a:lnTo>
                          <a:lnTo>
                            <a:pt x="102" y="88"/>
                          </a:lnTo>
                          <a:lnTo>
                            <a:pt x="99" y="90"/>
                          </a:lnTo>
                          <a:lnTo>
                            <a:pt x="96" y="90"/>
                          </a:lnTo>
                          <a:lnTo>
                            <a:pt x="96" y="92"/>
                          </a:lnTo>
                          <a:lnTo>
                            <a:pt x="93" y="92"/>
                          </a:lnTo>
                          <a:lnTo>
                            <a:pt x="93" y="95"/>
                          </a:lnTo>
                          <a:lnTo>
                            <a:pt x="93" y="97"/>
                          </a:lnTo>
                          <a:lnTo>
                            <a:pt x="93" y="99"/>
                          </a:lnTo>
                          <a:lnTo>
                            <a:pt x="96" y="99"/>
                          </a:lnTo>
                          <a:lnTo>
                            <a:pt x="96" y="102"/>
                          </a:lnTo>
                          <a:lnTo>
                            <a:pt x="99" y="104"/>
                          </a:lnTo>
                          <a:lnTo>
                            <a:pt x="102" y="104"/>
                          </a:lnTo>
                          <a:lnTo>
                            <a:pt x="105" y="104"/>
                          </a:lnTo>
                          <a:lnTo>
                            <a:pt x="107" y="104"/>
                          </a:lnTo>
                          <a:lnTo>
                            <a:pt x="107" y="106"/>
                          </a:lnTo>
                          <a:lnTo>
                            <a:pt x="110" y="106"/>
                          </a:lnTo>
                          <a:lnTo>
                            <a:pt x="113" y="106"/>
                          </a:lnTo>
                          <a:lnTo>
                            <a:pt x="116" y="106"/>
                          </a:lnTo>
                          <a:lnTo>
                            <a:pt x="118" y="109"/>
                          </a:lnTo>
                          <a:lnTo>
                            <a:pt x="118" y="111"/>
                          </a:lnTo>
                          <a:lnTo>
                            <a:pt x="116" y="111"/>
                          </a:lnTo>
                          <a:lnTo>
                            <a:pt x="116" y="113"/>
                          </a:lnTo>
                          <a:lnTo>
                            <a:pt x="113" y="113"/>
                          </a:lnTo>
                          <a:lnTo>
                            <a:pt x="113" y="115"/>
                          </a:lnTo>
                          <a:lnTo>
                            <a:pt x="110" y="115"/>
                          </a:lnTo>
                          <a:lnTo>
                            <a:pt x="107" y="115"/>
                          </a:lnTo>
                          <a:lnTo>
                            <a:pt x="105" y="118"/>
                          </a:lnTo>
                          <a:lnTo>
                            <a:pt x="102" y="120"/>
                          </a:lnTo>
                          <a:lnTo>
                            <a:pt x="99" y="120"/>
                          </a:lnTo>
                          <a:lnTo>
                            <a:pt x="99" y="123"/>
                          </a:lnTo>
                          <a:lnTo>
                            <a:pt x="96" y="123"/>
                          </a:lnTo>
                          <a:lnTo>
                            <a:pt x="96" y="124"/>
                          </a:lnTo>
                          <a:lnTo>
                            <a:pt x="93" y="124"/>
                          </a:lnTo>
                          <a:lnTo>
                            <a:pt x="93" y="127"/>
                          </a:lnTo>
                          <a:lnTo>
                            <a:pt x="91" y="129"/>
                          </a:lnTo>
                          <a:lnTo>
                            <a:pt x="88" y="132"/>
                          </a:lnTo>
                          <a:lnTo>
                            <a:pt x="88" y="134"/>
                          </a:lnTo>
                          <a:lnTo>
                            <a:pt x="85" y="134"/>
                          </a:lnTo>
                          <a:lnTo>
                            <a:pt x="85" y="136"/>
                          </a:lnTo>
                          <a:lnTo>
                            <a:pt x="82" y="136"/>
                          </a:lnTo>
                          <a:lnTo>
                            <a:pt x="82" y="138"/>
                          </a:lnTo>
                          <a:lnTo>
                            <a:pt x="80" y="138"/>
                          </a:lnTo>
                          <a:lnTo>
                            <a:pt x="77" y="138"/>
                          </a:lnTo>
                          <a:lnTo>
                            <a:pt x="74" y="138"/>
                          </a:lnTo>
                          <a:lnTo>
                            <a:pt x="74" y="136"/>
                          </a:lnTo>
                          <a:lnTo>
                            <a:pt x="71" y="136"/>
                          </a:lnTo>
                          <a:lnTo>
                            <a:pt x="71" y="134"/>
                          </a:lnTo>
                          <a:lnTo>
                            <a:pt x="69" y="134"/>
                          </a:lnTo>
                          <a:lnTo>
                            <a:pt x="69" y="132"/>
                          </a:lnTo>
                          <a:lnTo>
                            <a:pt x="66" y="132"/>
                          </a:lnTo>
                          <a:lnTo>
                            <a:pt x="66" y="129"/>
                          </a:lnTo>
                          <a:lnTo>
                            <a:pt x="63" y="129"/>
                          </a:lnTo>
                          <a:lnTo>
                            <a:pt x="61" y="132"/>
                          </a:lnTo>
                          <a:lnTo>
                            <a:pt x="58" y="132"/>
                          </a:lnTo>
                          <a:lnTo>
                            <a:pt x="55" y="134"/>
                          </a:lnTo>
                          <a:lnTo>
                            <a:pt x="50" y="136"/>
                          </a:lnTo>
                          <a:lnTo>
                            <a:pt x="44" y="138"/>
                          </a:lnTo>
                          <a:lnTo>
                            <a:pt x="44" y="141"/>
                          </a:lnTo>
                          <a:lnTo>
                            <a:pt x="41" y="141"/>
                          </a:lnTo>
                          <a:lnTo>
                            <a:pt x="41" y="143"/>
                          </a:lnTo>
                          <a:lnTo>
                            <a:pt x="41" y="146"/>
                          </a:lnTo>
                          <a:lnTo>
                            <a:pt x="44" y="148"/>
                          </a:lnTo>
                          <a:lnTo>
                            <a:pt x="44" y="150"/>
                          </a:lnTo>
                          <a:lnTo>
                            <a:pt x="44" y="152"/>
                          </a:lnTo>
                          <a:lnTo>
                            <a:pt x="44" y="155"/>
                          </a:lnTo>
                          <a:lnTo>
                            <a:pt x="41" y="157"/>
                          </a:lnTo>
                          <a:lnTo>
                            <a:pt x="41" y="159"/>
                          </a:lnTo>
                          <a:lnTo>
                            <a:pt x="38" y="159"/>
                          </a:lnTo>
                          <a:lnTo>
                            <a:pt x="47" y="169"/>
                          </a:lnTo>
                          <a:lnTo>
                            <a:pt x="50" y="171"/>
                          </a:lnTo>
                          <a:lnTo>
                            <a:pt x="50" y="173"/>
                          </a:lnTo>
                          <a:lnTo>
                            <a:pt x="47" y="173"/>
                          </a:lnTo>
                          <a:lnTo>
                            <a:pt x="47" y="176"/>
                          </a:lnTo>
                          <a:lnTo>
                            <a:pt x="44" y="176"/>
                          </a:lnTo>
                          <a:lnTo>
                            <a:pt x="41" y="176"/>
                          </a:lnTo>
                          <a:lnTo>
                            <a:pt x="38" y="176"/>
                          </a:lnTo>
                          <a:lnTo>
                            <a:pt x="36" y="176"/>
                          </a:lnTo>
                          <a:lnTo>
                            <a:pt x="33" y="176"/>
                          </a:lnTo>
                          <a:lnTo>
                            <a:pt x="30" y="178"/>
                          </a:lnTo>
                          <a:lnTo>
                            <a:pt x="30" y="180"/>
                          </a:lnTo>
                          <a:lnTo>
                            <a:pt x="30" y="182"/>
                          </a:lnTo>
                          <a:lnTo>
                            <a:pt x="30" y="185"/>
                          </a:lnTo>
                          <a:lnTo>
                            <a:pt x="27" y="187"/>
                          </a:lnTo>
                          <a:lnTo>
                            <a:pt x="27" y="190"/>
                          </a:lnTo>
                          <a:lnTo>
                            <a:pt x="30" y="190"/>
                          </a:lnTo>
                          <a:lnTo>
                            <a:pt x="33" y="190"/>
                          </a:lnTo>
                          <a:lnTo>
                            <a:pt x="36" y="190"/>
                          </a:lnTo>
                          <a:lnTo>
                            <a:pt x="38" y="192"/>
                          </a:lnTo>
                          <a:lnTo>
                            <a:pt x="36" y="194"/>
                          </a:lnTo>
                          <a:lnTo>
                            <a:pt x="36" y="196"/>
                          </a:lnTo>
                          <a:lnTo>
                            <a:pt x="33" y="196"/>
                          </a:lnTo>
                          <a:lnTo>
                            <a:pt x="33" y="199"/>
                          </a:lnTo>
                          <a:lnTo>
                            <a:pt x="30" y="199"/>
                          </a:lnTo>
                          <a:lnTo>
                            <a:pt x="30" y="201"/>
                          </a:lnTo>
                          <a:lnTo>
                            <a:pt x="27" y="201"/>
                          </a:lnTo>
                          <a:lnTo>
                            <a:pt x="27" y="204"/>
                          </a:lnTo>
                          <a:lnTo>
                            <a:pt x="25" y="205"/>
                          </a:lnTo>
                          <a:lnTo>
                            <a:pt x="22" y="208"/>
                          </a:lnTo>
                          <a:lnTo>
                            <a:pt x="19" y="210"/>
                          </a:lnTo>
                          <a:lnTo>
                            <a:pt x="19" y="213"/>
                          </a:lnTo>
                          <a:lnTo>
                            <a:pt x="17" y="215"/>
                          </a:lnTo>
                          <a:lnTo>
                            <a:pt x="14" y="217"/>
                          </a:lnTo>
                          <a:lnTo>
                            <a:pt x="14" y="219"/>
                          </a:lnTo>
                          <a:lnTo>
                            <a:pt x="11" y="219"/>
                          </a:lnTo>
                          <a:lnTo>
                            <a:pt x="11" y="222"/>
                          </a:lnTo>
                          <a:lnTo>
                            <a:pt x="14" y="222"/>
                          </a:lnTo>
                          <a:lnTo>
                            <a:pt x="17" y="224"/>
                          </a:lnTo>
                          <a:lnTo>
                            <a:pt x="19" y="222"/>
                          </a:lnTo>
                          <a:lnTo>
                            <a:pt x="19" y="219"/>
                          </a:lnTo>
                          <a:lnTo>
                            <a:pt x="30" y="222"/>
                          </a:lnTo>
                          <a:lnTo>
                            <a:pt x="38" y="226"/>
                          </a:lnTo>
                          <a:lnTo>
                            <a:pt x="41" y="226"/>
                          </a:lnTo>
                          <a:lnTo>
                            <a:pt x="44" y="226"/>
                          </a:lnTo>
                          <a:lnTo>
                            <a:pt x="44" y="224"/>
                          </a:lnTo>
                          <a:lnTo>
                            <a:pt x="47" y="224"/>
                          </a:lnTo>
                          <a:lnTo>
                            <a:pt x="50" y="224"/>
                          </a:lnTo>
                          <a:lnTo>
                            <a:pt x="50" y="222"/>
                          </a:lnTo>
                          <a:lnTo>
                            <a:pt x="52" y="222"/>
                          </a:lnTo>
                          <a:lnTo>
                            <a:pt x="52" y="219"/>
                          </a:lnTo>
                          <a:lnTo>
                            <a:pt x="55" y="219"/>
                          </a:lnTo>
                          <a:lnTo>
                            <a:pt x="55" y="217"/>
                          </a:lnTo>
                          <a:lnTo>
                            <a:pt x="58" y="217"/>
                          </a:lnTo>
                          <a:lnTo>
                            <a:pt x="61" y="217"/>
                          </a:lnTo>
                          <a:lnTo>
                            <a:pt x="63" y="217"/>
                          </a:lnTo>
                          <a:lnTo>
                            <a:pt x="63" y="219"/>
                          </a:lnTo>
                          <a:lnTo>
                            <a:pt x="66" y="222"/>
                          </a:lnTo>
                          <a:lnTo>
                            <a:pt x="69" y="224"/>
                          </a:lnTo>
                          <a:lnTo>
                            <a:pt x="69" y="226"/>
                          </a:lnTo>
                          <a:lnTo>
                            <a:pt x="69" y="229"/>
                          </a:lnTo>
                          <a:lnTo>
                            <a:pt x="69" y="231"/>
                          </a:lnTo>
                          <a:lnTo>
                            <a:pt x="69" y="233"/>
                          </a:lnTo>
                          <a:lnTo>
                            <a:pt x="69" y="236"/>
                          </a:lnTo>
                          <a:lnTo>
                            <a:pt x="66" y="238"/>
                          </a:lnTo>
                          <a:lnTo>
                            <a:pt x="63" y="240"/>
                          </a:lnTo>
                          <a:lnTo>
                            <a:pt x="63" y="243"/>
                          </a:lnTo>
                          <a:lnTo>
                            <a:pt x="66" y="245"/>
                          </a:lnTo>
                          <a:lnTo>
                            <a:pt x="69" y="245"/>
                          </a:lnTo>
                          <a:lnTo>
                            <a:pt x="69" y="247"/>
                          </a:lnTo>
                          <a:lnTo>
                            <a:pt x="69" y="249"/>
                          </a:lnTo>
                          <a:lnTo>
                            <a:pt x="71" y="252"/>
                          </a:lnTo>
                          <a:lnTo>
                            <a:pt x="74" y="254"/>
                          </a:lnTo>
                          <a:lnTo>
                            <a:pt x="74" y="257"/>
                          </a:lnTo>
                          <a:lnTo>
                            <a:pt x="77" y="257"/>
                          </a:lnTo>
                          <a:lnTo>
                            <a:pt x="80" y="254"/>
                          </a:lnTo>
                          <a:lnTo>
                            <a:pt x="82" y="254"/>
                          </a:lnTo>
                          <a:lnTo>
                            <a:pt x="82" y="252"/>
                          </a:lnTo>
                          <a:lnTo>
                            <a:pt x="85" y="249"/>
                          </a:lnTo>
                          <a:lnTo>
                            <a:pt x="88" y="249"/>
                          </a:lnTo>
                          <a:lnTo>
                            <a:pt x="88" y="247"/>
                          </a:lnTo>
                          <a:lnTo>
                            <a:pt x="91" y="247"/>
                          </a:lnTo>
                          <a:lnTo>
                            <a:pt x="91" y="249"/>
                          </a:lnTo>
                          <a:lnTo>
                            <a:pt x="91" y="252"/>
                          </a:lnTo>
                          <a:lnTo>
                            <a:pt x="91" y="254"/>
                          </a:lnTo>
                          <a:lnTo>
                            <a:pt x="91" y="257"/>
                          </a:lnTo>
                          <a:lnTo>
                            <a:pt x="91" y="259"/>
                          </a:lnTo>
                          <a:lnTo>
                            <a:pt x="88" y="259"/>
                          </a:lnTo>
                          <a:lnTo>
                            <a:pt x="88" y="261"/>
                          </a:lnTo>
                          <a:lnTo>
                            <a:pt x="88" y="263"/>
                          </a:lnTo>
                          <a:lnTo>
                            <a:pt x="85" y="266"/>
                          </a:lnTo>
                          <a:lnTo>
                            <a:pt x="85" y="268"/>
                          </a:lnTo>
                          <a:lnTo>
                            <a:pt x="82" y="271"/>
                          </a:lnTo>
                          <a:lnTo>
                            <a:pt x="82" y="273"/>
                          </a:lnTo>
                          <a:lnTo>
                            <a:pt x="82" y="275"/>
                          </a:lnTo>
                          <a:lnTo>
                            <a:pt x="80" y="277"/>
                          </a:lnTo>
                          <a:lnTo>
                            <a:pt x="80" y="280"/>
                          </a:lnTo>
                          <a:lnTo>
                            <a:pt x="77" y="282"/>
                          </a:lnTo>
                          <a:lnTo>
                            <a:pt x="77" y="284"/>
                          </a:lnTo>
                          <a:lnTo>
                            <a:pt x="77" y="287"/>
                          </a:lnTo>
                          <a:lnTo>
                            <a:pt x="74" y="289"/>
                          </a:lnTo>
                          <a:lnTo>
                            <a:pt x="74" y="291"/>
                          </a:lnTo>
                          <a:lnTo>
                            <a:pt x="71" y="291"/>
                          </a:lnTo>
                          <a:lnTo>
                            <a:pt x="71" y="294"/>
                          </a:lnTo>
                          <a:lnTo>
                            <a:pt x="69" y="296"/>
                          </a:lnTo>
                          <a:lnTo>
                            <a:pt x="66" y="298"/>
                          </a:lnTo>
                          <a:lnTo>
                            <a:pt x="66" y="301"/>
                          </a:lnTo>
                          <a:lnTo>
                            <a:pt x="63" y="301"/>
                          </a:lnTo>
                          <a:lnTo>
                            <a:pt x="63" y="303"/>
                          </a:lnTo>
                          <a:lnTo>
                            <a:pt x="61" y="305"/>
                          </a:lnTo>
                          <a:lnTo>
                            <a:pt x="61" y="307"/>
                          </a:lnTo>
                          <a:lnTo>
                            <a:pt x="58" y="310"/>
                          </a:lnTo>
                          <a:lnTo>
                            <a:pt x="58" y="312"/>
                          </a:lnTo>
                          <a:lnTo>
                            <a:pt x="55" y="315"/>
                          </a:lnTo>
                          <a:lnTo>
                            <a:pt x="55" y="317"/>
                          </a:lnTo>
                          <a:lnTo>
                            <a:pt x="52" y="317"/>
                          </a:lnTo>
                          <a:lnTo>
                            <a:pt x="52" y="319"/>
                          </a:lnTo>
                          <a:lnTo>
                            <a:pt x="50" y="319"/>
                          </a:lnTo>
                          <a:lnTo>
                            <a:pt x="47" y="321"/>
                          </a:lnTo>
                          <a:lnTo>
                            <a:pt x="44" y="324"/>
                          </a:lnTo>
                          <a:lnTo>
                            <a:pt x="41" y="324"/>
                          </a:lnTo>
                          <a:lnTo>
                            <a:pt x="38" y="326"/>
                          </a:lnTo>
                          <a:lnTo>
                            <a:pt x="36" y="326"/>
                          </a:lnTo>
                          <a:lnTo>
                            <a:pt x="33" y="326"/>
                          </a:lnTo>
                          <a:lnTo>
                            <a:pt x="33" y="328"/>
                          </a:lnTo>
                          <a:lnTo>
                            <a:pt x="30" y="328"/>
                          </a:lnTo>
                          <a:lnTo>
                            <a:pt x="27" y="330"/>
                          </a:lnTo>
                          <a:lnTo>
                            <a:pt x="25" y="330"/>
                          </a:lnTo>
                          <a:lnTo>
                            <a:pt x="22" y="333"/>
                          </a:lnTo>
                          <a:lnTo>
                            <a:pt x="19" y="335"/>
                          </a:lnTo>
                          <a:lnTo>
                            <a:pt x="17" y="335"/>
                          </a:lnTo>
                          <a:lnTo>
                            <a:pt x="14" y="338"/>
                          </a:lnTo>
                          <a:lnTo>
                            <a:pt x="11" y="342"/>
                          </a:lnTo>
                          <a:lnTo>
                            <a:pt x="6" y="335"/>
                          </a:lnTo>
                          <a:lnTo>
                            <a:pt x="3" y="333"/>
                          </a:lnTo>
                          <a:lnTo>
                            <a:pt x="3" y="330"/>
                          </a:lnTo>
                          <a:lnTo>
                            <a:pt x="3" y="328"/>
                          </a:lnTo>
                          <a:lnTo>
                            <a:pt x="0" y="328"/>
                          </a:lnTo>
                          <a:lnTo>
                            <a:pt x="0" y="326"/>
                          </a:lnTo>
                          <a:lnTo>
                            <a:pt x="0" y="324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5"/>
                          </a:lnTo>
                          <a:lnTo>
                            <a:pt x="0" y="312"/>
                          </a:lnTo>
                          <a:lnTo>
                            <a:pt x="0" y="310"/>
                          </a:lnTo>
                          <a:lnTo>
                            <a:pt x="3" y="305"/>
                          </a:lnTo>
                          <a:lnTo>
                            <a:pt x="3" y="303"/>
                          </a:lnTo>
                          <a:lnTo>
                            <a:pt x="3" y="298"/>
                          </a:lnTo>
                          <a:lnTo>
                            <a:pt x="3" y="296"/>
                          </a:lnTo>
                          <a:lnTo>
                            <a:pt x="6" y="291"/>
                          </a:lnTo>
                          <a:lnTo>
                            <a:pt x="6" y="289"/>
                          </a:lnTo>
                          <a:lnTo>
                            <a:pt x="6" y="287"/>
                          </a:lnTo>
                          <a:lnTo>
                            <a:pt x="6" y="282"/>
                          </a:lnTo>
                          <a:lnTo>
                            <a:pt x="6" y="280"/>
                          </a:lnTo>
                          <a:lnTo>
                            <a:pt x="9" y="273"/>
                          </a:lnTo>
                          <a:lnTo>
                            <a:pt x="9" y="268"/>
                          </a:lnTo>
                          <a:lnTo>
                            <a:pt x="9" y="263"/>
                          </a:lnTo>
                          <a:lnTo>
                            <a:pt x="9" y="259"/>
                          </a:lnTo>
                          <a:lnTo>
                            <a:pt x="9" y="254"/>
                          </a:lnTo>
                          <a:lnTo>
                            <a:pt x="9" y="247"/>
                          </a:lnTo>
                          <a:lnTo>
                            <a:pt x="9" y="243"/>
                          </a:lnTo>
                          <a:lnTo>
                            <a:pt x="9" y="233"/>
                          </a:lnTo>
                          <a:lnTo>
                            <a:pt x="9" y="226"/>
                          </a:lnTo>
                          <a:lnTo>
                            <a:pt x="9" y="219"/>
                          </a:lnTo>
                          <a:lnTo>
                            <a:pt x="9" y="215"/>
                          </a:lnTo>
                          <a:lnTo>
                            <a:pt x="9" y="205"/>
                          </a:lnTo>
                          <a:lnTo>
                            <a:pt x="11" y="199"/>
                          </a:lnTo>
                          <a:lnTo>
                            <a:pt x="11" y="192"/>
                          </a:lnTo>
                          <a:lnTo>
                            <a:pt x="14" y="185"/>
                          </a:lnTo>
                          <a:lnTo>
                            <a:pt x="14" y="178"/>
                          </a:lnTo>
                          <a:lnTo>
                            <a:pt x="17" y="173"/>
                          </a:lnTo>
                          <a:lnTo>
                            <a:pt x="17" y="166"/>
                          </a:lnTo>
                          <a:lnTo>
                            <a:pt x="17" y="162"/>
                          </a:lnTo>
                          <a:lnTo>
                            <a:pt x="17" y="155"/>
                          </a:lnTo>
                          <a:lnTo>
                            <a:pt x="17" y="148"/>
                          </a:lnTo>
                          <a:lnTo>
                            <a:pt x="17" y="143"/>
                          </a:lnTo>
                          <a:lnTo>
                            <a:pt x="17" y="136"/>
                          </a:lnTo>
                          <a:lnTo>
                            <a:pt x="17" y="132"/>
                          </a:lnTo>
                          <a:lnTo>
                            <a:pt x="17" y="124"/>
                          </a:lnTo>
                          <a:lnTo>
                            <a:pt x="14" y="120"/>
                          </a:lnTo>
                          <a:lnTo>
                            <a:pt x="14" y="113"/>
                          </a:lnTo>
                          <a:lnTo>
                            <a:pt x="11" y="104"/>
                          </a:lnTo>
                          <a:lnTo>
                            <a:pt x="11" y="97"/>
                          </a:lnTo>
                          <a:lnTo>
                            <a:pt x="11" y="90"/>
                          </a:lnTo>
                          <a:lnTo>
                            <a:pt x="11" y="81"/>
                          </a:lnTo>
                          <a:lnTo>
                            <a:pt x="11" y="74"/>
                          </a:lnTo>
                          <a:lnTo>
                            <a:pt x="11" y="69"/>
                          </a:lnTo>
                          <a:lnTo>
                            <a:pt x="11" y="60"/>
                          </a:lnTo>
                          <a:lnTo>
                            <a:pt x="14" y="51"/>
                          </a:lnTo>
                          <a:lnTo>
                            <a:pt x="14" y="44"/>
                          </a:lnTo>
                          <a:lnTo>
                            <a:pt x="17" y="37"/>
                          </a:lnTo>
                          <a:lnTo>
                            <a:pt x="17" y="32"/>
                          </a:lnTo>
                          <a:lnTo>
                            <a:pt x="17" y="25"/>
                          </a:lnTo>
                          <a:lnTo>
                            <a:pt x="19" y="21"/>
                          </a:lnTo>
                          <a:lnTo>
                            <a:pt x="19" y="16"/>
                          </a:lnTo>
                          <a:lnTo>
                            <a:pt x="19" y="12"/>
                          </a:lnTo>
                          <a:lnTo>
                            <a:pt x="19" y="7"/>
                          </a:lnTo>
                          <a:lnTo>
                            <a:pt x="19" y="4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</p:grpSp>
              <p:sp>
                <p:nvSpPr>
                  <p:cNvPr id="48" name="Freeform 13"/>
                  <p:cNvSpPr>
                    <a:spLocks/>
                  </p:cNvSpPr>
                  <p:nvPr/>
                </p:nvSpPr>
                <p:spPr bwMode="auto">
                  <a:xfrm>
                    <a:off x="2781" y="2844"/>
                    <a:ext cx="112" cy="45"/>
                  </a:xfrm>
                  <a:custGeom>
                    <a:avLst/>
                    <a:gdLst>
                      <a:gd name="T0" fmla="*/ 2147483647 w 78"/>
                      <a:gd name="T1" fmla="*/ 0 h 34"/>
                      <a:gd name="T2" fmla="*/ 1940594544 w 78"/>
                      <a:gd name="T3" fmla="*/ 0 h 34"/>
                      <a:gd name="T4" fmla="*/ 0 w 78"/>
                      <a:gd name="T5" fmla="*/ 11204455 h 34"/>
                      <a:gd name="T6" fmla="*/ 0 w 78"/>
                      <a:gd name="T7" fmla="*/ 136362150 h 34"/>
                      <a:gd name="T8" fmla="*/ 1940594544 w 78"/>
                      <a:gd name="T9" fmla="*/ 150756918 h 34"/>
                      <a:gd name="T10" fmla="*/ 2147483647 w 78"/>
                      <a:gd name="T11" fmla="*/ 150756918 h 34"/>
                      <a:gd name="T12" fmla="*/ 2147483647 w 78"/>
                      <a:gd name="T13" fmla="*/ 158980986 h 34"/>
                      <a:gd name="T14" fmla="*/ 2147483647 w 78"/>
                      <a:gd name="T15" fmla="*/ 158980986 h 34"/>
                      <a:gd name="T16" fmla="*/ 2147483647 w 78"/>
                      <a:gd name="T17" fmla="*/ 158980986 h 34"/>
                      <a:gd name="T18" fmla="*/ 2147483647 w 78"/>
                      <a:gd name="T19" fmla="*/ 169861272 h 34"/>
                      <a:gd name="T20" fmla="*/ 2147483647 w 78"/>
                      <a:gd name="T21" fmla="*/ 169861272 h 34"/>
                      <a:gd name="T22" fmla="*/ 2147483647 w 78"/>
                      <a:gd name="T23" fmla="*/ 169861272 h 34"/>
                      <a:gd name="T24" fmla="*/ 2147483647 w 78"/>
                      <a:gd name="T25" fmla="*/ 169861272 h 34"/>
                      <a:gd name="T26" fmla="*/ 2147483647 w 78"/>
                      <a:gd name="T27" fmla="*/ 158980986 h 34"/>
                      <a:gd name="T28" fmla="*/ 2147483647 w 78"/>
                      <a:gd name="T29" fmla="*/ 150756918 h 34"/>
                      <a:gd name="T30" fmla="*/ 2147483647 w 78"/>
                      <a:gd name="T31" fmla="*/ 150756918 h 34"/>
                      <a:gd name="T32" fmla="*/ 2147483647 w 78"/>
                      <a:gd name="T33" fmla="*/ 150756918 h 34"/>
                      <a:gd name="T34" fmla="*/ 2147483647 w 78"/>
                      <a:gd name="T35" fmla="*/ 136362150 h 34"/>
                      <a:gd name="T36" fmla="*/ 2147483647 w 78"/>
                      <a:gd name="T37" fmla="*/ 136362150 h 34"/>
                      <a:gd name="T38" fmla="*/ 2147483647 w 78"/>
                      <a:gd name="T39" fmla="*/ 125125696 h 34"/>
                      <a:gd name="T40" fmla="*/ 2147483647 w 78"/>
                      <a:gd name="T41" fmla="*/ 125125696 h 34"/>
                      <a:gd name="T42" fmla="*/ 2147483647 w 78"/>
                      <a:gd name="T43" fmla="*/ 125125696 h 34"/>
                      <a:gd name="T44" fmla="*/ 2147483647 w 78"/>
                      <a:gd name="T45" fmla="*/ 125125696 h 34"/>
                      <a:gd name="T46" fmla="*/ 2147483647 w 78"/>
                      <a:gd name="T47" fmla="*/ 113905378 h 34"/>
                      <a:gd name="T48" fmla="*/ 2147483647 w 78"/>
                      <a:gd name="T49" fmla="*/ 113905378 h 34"/>
                      <a:gd name="T50" fmla="*/ 2147483647 w 78"/>
                      <a:gd name="T51" fmla="*/ 113905378 h 34"/>
                      <a:gd name="T52" fmla="*/ 2147483647 w 78"/>
                      <a:gd name="T53" fmla="*/ 105501568 h 34"/>
                      <a:gd name="T54" fmla="*/ 2147483647 w 78"/>
                      <a:gd name="T55" fmla="*/ 105501568 h 34"/>
                      <a:gd name="T56" fmla="*/ 2147483647 w 78"/>
                      <a:gd name="T57" fmla="*/ 34381488 h 34"/>
                      <a:gd name="T58" fmla="*/ 2147483647 w 78"/>
                      <a:gd name="T59" fmla="*/ 34381488 h 34"/>
                      <a:gd name="T60" fmla="*/ 2147483647 w 78"/>
                      <a:gd name="T61" fmla="*/ 19627181 h 34"/>
                      <a:gd name="T62" fmla="*/ 2147483647 w 78"/>
                      <a:gd name="T63" fmla="*/ 19627181 h 34"/>
                      <a:gd name="T64" fmla="*/ 2147483647 w 78"/>
                      <a:gd name="T65" fmla="*/ 19627181 h 34"/>
                      <a:gd name="T66" fmla="*/ 2147483647 w 78"/>
                      <a:gd name="T67" fmla="*/ 11204455 h 34"/>
                      <a:gd name="T68" fmla="*/ 2147483647 w 78"/>
                      <a:gd name="T69" fmla="*/ 0 h 34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78"/>
                      <a:gd name="T106" fmla="*/ 0 h 34"/>
                      <a:gd name="T107" fmla="*/ 78 w 78"/>
                      <a:gd name="T108" fmla="*/ 34 h 34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78" h="34">
                        <a:moveTo>
                          <a:pt x="56" y="0"/>
                        </a:moveTo>
                        <a:lnTo>
                          <a:pt x="4" y="0"/>
                        </a:lnTo>
                        <a:lnTo>
                          <a:pt x="0" y="2"/>
                        </a:lnTo>
                        <a:lnTo>
                          <a:pt x="0" y="27"/>
                        </a:lnTo>
                        <a:lnTo>
                          <a:pt x="4" y="30"/>
                        </a:lnTo>
                        <a:lnTo>
                          <a:pt x="6" y="30"/>
                        </a:lnTo>
                        <a:lnTo>
                          <a:pt x="11" y="32"/>
                        </a:lnTo>
                        <a:lnTo>
                          <a:pt x="15" y="32"/>
                        </a:lnTo>
                        <a:lnTo>
                          <a:pt x="19" y="32"/>
                        </a:lnTo>
                        <a:lnTo>
                          <a:pt x="24" y="34"/>
                        </a:lnTo>
                        <a:lnTo>
                          <a:pt x="28" y="34"/>
                        </a:lnTo>
                        <a:lnTo>
                          <a:pt x="30" y="34"/>
                        </a:lnTo>
                        <a:lnTo>
                          <a:pt x="34" y="34"/>
                        </a:lnTo>
                        <a:lnTo>
                          <a:pt x="34" y="32"/>
                        </a:lnTo>
                        <a:lnTo>
                          <a:pt x="34" y="30"/>
                        </a:lnTo>
                        <a:lnTo>
                          <a:pt x="37" y="30"/>
                        </a:lnTo>
                        <a:lnTo>
                          <a:pt x="39" y="30"/>
                        </a:lnTo>
                        <a:lnTo>
                          <a:pt x="39" y="27"/>
                        </a:lnTo>
                        <a:lnTo>
                          <a:pt x="41" y="27"/>
                        </a:lnTo>
                        <a:lnTo>
                          <a:pt x="41" y="25"/>
                        </a:lnTo>
                        <a:lnTo>
                          <a:pt x="44" y="25"/>
                        </a:lnTo>
                        <a:lnTo>
                          <a:pt x="45" y="25"/>
                        </a:lnTo>
                        <a:lnTo>
                          <a:pt x="48" y="25"/>
                        </a:lnTo>
                        <a:lnTo>
                          <a:pt x="50" y="23"/>
                        </a:lnTo>
                        <a:lnTo>
                          <a:pt x="52" y="23"/>
                        </a:lnTo>
                        <a:lnTo>
                          <a:pt x="54" y="23"/>
                        </a:lnTo>
                        <a:lnTo>
                          <a:pt x="54" y="21"/>
                        </a:lnTo>
                        <a:lnTo>
                          <a:pt x="78" y="21"/>
                        </a:lnTo>
                        <a:lnTo>
                          <a:pt x="78" y="7"/>
                        </a:lnTo>
                        <a:lnTo>
                          <a:pt x="63" y="7"/>
                        </a:lnTo>
                        <a:lnTo>
                          <a:pt x="63" y="4"/>
                        </a:lnTo>
                        <a:lnTo>
                          <a:pt x="61" y="4"/>
                        </a:lnTo>
                        <a:lnTo>
                          <a:pt x="56" y="4"/>
                        </a:lnTo>
                        <a:lnTo>
                          <a:pt x="56" y="2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sp>
                <p:nvSpPr>
                  <p:cNvPr id="49" name="Freeform 14"/>
                  <p:cNvSpPr>
                    <a:spLocks/>
                  </p:cNvSpPr>
                  <p:nvPr/>
                </p:nvSpPr>
                <p:spPr bwMode="auto">
                  <a:xfrm>
                    <a:off x="2744" y="2904"/>
                    <a:ext cx="80" cy="49"/>
                  </a:xfrm>
                  <a:custGeom>
                    <a:avLst/>
                    <a:gdLst>
                      <a:gd name="T0" fmla="*/ 2147483647 w 56"/>
                      <a:gd name="T1" fmla="*/ 0 h 37"/>
                      <a:gd name="T2" fmla="*/ 2147483647 w 56"/>
                      <a:gd name="T3" fmla="*/ 0 h 37"/>
                      <a:gd name="T4" fmla="*/ 2147483647 w 56"/>
                      <a:gd name="T5" fmla="*/ 11470289 h 37"/>
                      <a:gd name="T6" fmla="*/ 2147483647 w 56"/>
                      <a:gd name="T7" fmla="*/ 143721974 h 37"/>
                      <a:gd name="T8" fmla="*/ 2147483647 w 56"/>
                      <a:gd name="T9" fmla="*/ 155168533 h 37"/>
                      <a:gd name="T10" fmla="*/ 2147483647 w 56"/>
                      <a:gd name="T11" fmla="*/ 170309440 h 37"/>
                      <a:gd name="T12" fmla="*/ 2147483647 w 56"/>
                      <a:gd name="T13" fmla="*/ 170309440 h 37"/>
                      <a:gd name="T14" fmla="*/ 2147483647 w 56"/>
                      <a:gd name="T15" fmla="*/ 170309440 h 37"/>
                      <a:gd name="T16" fmla="*/ 2147483647 w 56"/>
                      <a:gd name="T17" fmla="*/ 170309440 h 37"/>
                      <a:gd name="T18" fmla="*/ 2147483647 w 56"/>
                      <a:gd name="T19" fmla="*/ 179040474 h 37"/>
                      <a:gd name="T20" fmla="*/ 2147483647 w 56"/>
                      <a:gd name="T21" fmla="*/ 179040474 h 37"/>
                      <a:gd name="T22" fmla="*/ 2147483647 w 56"/>
                      <a:gd name="T23" fmla="*/ 179040474 h 37"/>
                      <a:gd name="T24" fmla="*/ 2147483647 w 56"/>
                      <a:gd name="T25" fmla="*/ 190334433 h 37"/>
                      <a:gd name="T26" fmla="*/ 2147483647 w 56"/>
                      <a:gd name="T27" fmla="*/ 170309440 h 37"/>
                      <a:gd name="T28" fmla="*/ 2147483647 w 56"/>
                      <a:gd name="T29" fmla="*/ 155168533 h 37"/>
                      <a:gd name="T30" fmla="*/ 2147483647 w 56"/>
                      <a:gd name="T31" fmla="*/ 155168533 h 37"/>
                      <a:gd name="T32" fmla="*/ 2147483647 w 56"/>
                      <a:gd name="T33" fmla="*/ 155168533 h 37"/>
                      <a:gd name="T34" fmla="*/ 2147483647 w 56"/>
                      <a:gd name="T35" fmla="*/ 143721974 h 37"/>
                      <a:gd name="T36" fmla="*/ 2147483647 w 56"/>
                      <a:gd name="T37" fmla="*/ 128601071 h 37"/>
                      <a:gd name="T38" fmla="*/ 2147483647 w 56"/>
                      <a:gd name="T39" fmla="*/ 128601071 h 37"/>
                      <a:gd name="T40" fmla="*/ 2147483647 w 56"/>
                      <a:gd name="T41" fmla="*/ 128601071 h 37"/>
                      <a:gd name="T42" fmla="*/ 2147483647 w 56"/>
                      <a:gd name="T43" fmla="*/ 128601071 h 37"/>
                      <a:gd name="T44" fmla="*/ 2147483647 w 56"/>
                      <a:gd name="T45" fmla="*/ 117168036 h 37"/>
                      <a:gd name="T46" fmla="*/ 2147483647 w 56"/>
                      <a:gd name="T47" fmla="*/ 117168036 h 37"/>
                      <a:gd name="T48" fmla="*/ 2147483647 w 56"/>
                      <a:gd name="T49" fmla="*/ 108524784 h 37"/>
                      <a:gd name="T50" fmla="*/ 0 w 56"/>
                      <a:gd name="T51" fmla="*/ 108524784 h 37"/>
                      <a:gd name="T52" fmla="*/ 0 w 56"/>
                      <a:gd name="T53" fmla="*/ 35281846 h 37"/>
                      <a:gd name="T54" fmla="*/ 2147483647 w 56"/>
                      <a:gd name="T55" fmla="*/ 35281846 h 37"/>
                      <a:gd name="T56" fmla="*/ 2147483647 w 56"/>
                      <a:gd name="T57" fmla="*/ 26641411 h 37"/>
                      <a:gd name="T58" fmla="*/ 2147483647 w 56"/>
                      <a:gd name="T59" fmla="*/ 26641411 h 37"/>
                      <a:gd name="T60" fmla="*/ 2147483647 w 56"/>
                      <a:gd name="T61" fmla="*/ 26641411 h 37"/>
                      <a:gd name="T62" fmla="*/ 2147483647 w 56"/>
                      <a:gd name="T63" fmla="*/ 11470289 h 37"/>
                      <a:gd name="T64" fmla="*/ 2147483647 w 56"/>
                      <a:gd name="T65" fmla="*/ 0 h 3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6"/>
                      <a:gd name="T100" fmla="*/ 0 h 37"/>
                      <a:gd name="T101" fmla="*/ 56 w 56"/>
                      <a:gd name="T102" fmla="*/ 37 h 3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6" h="37">
                        <a:moveTo>
                          <a:pt x="17" y="0"/>
                        </a:moveTo>
                        <a:lnTo>
                          <a:pt x="54" y="0"/>
                        </a:lnTo>
                        <a:lnTo>
                          <a:pt x="56" y="2"/>
                        </a:lnTo>
                        <a:lnTo>
                          <a:pt x="56" y="28"/>
                        </a:lnTo>
                        <a:lnTo>
                          <a:pt x="54" y="30"/>
                        </a:lnTo>
                        <a:lnTo>
                          <a:pt x="52" y="33"/>
                        </a:lnTo>
                        <a:lnTo>
                          <a:pt x="49" y="33"/>
                        </a:lnTo>
                        <a:lnTo>
                          <a:pt x="45" y="33"/>
                        </a:lnTo>
                        <a:lnTo>
                          <a:pt x="43" y="33"/>
                        </a:lnTo>
                        <a:lnTo>
                          <a:pt x="41" y="35"/>
                        </a:lnTo>
                        <a:lnTo>
                          <a:pt x="37" y="35"/>
                        </a:lnTo>
                        <a:lnTo>
                          <a:pt x="34" y="35"/>
                        </a:lnTo>
                        <a:lnTo>
                          <a:pt x="32" y="37"/>
                        </a:lnTo>
                        <a:lnTo>
                          <a:pt x="32" y="33"/>
                        </a:lnTo>
                        <a:lnTo>
                          <a:pt x="32" y="30"/>
                        </a:lnTo>
                        <a:lnTo>
                          <a:pt x="30" y="30"/>
                        </a:lnTo>
                        <a:lnTo>
                          <a:pt x="28" y="30"/>
                        </a:lnTo>
                        <a:lnTo>
                          <a:pt x="28" y="28"/>
                        </a:lnTo>
                        <a:lnTo>
                          <a:pt x="28" y="25"/>
                        </a:lnTo>
                        <a:lnTo>
                          <a:pt x="26" y="25"/>
                        </a:lnTo>
                        <a:lnTo>
                          <a:pt x="24" y="25"/>
                        </a:lnTo>
                        <a:lnTo>
                          <a:pt x="22" y="25"/>
                        </a:lnTo>
                        <a:lnTo>
                          <a:pt x="22" y="23"/>
                        </a:lnTo>
                        <a:lnTo>
                          <a:pt x="19" y="23"/>
                        </a:lnTo>
                        <a:lnTo>
                          <a:pt x="19" y="21"/>
                        </a:lnTo>
                        <a:lnTo>
                          <a:pt x="0" y="21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5"/>
                        </a:lnTo>
                        <a:lnTo>
                          <a:pt x="15" y="5"/>
                        </a:lnTo>
                        <a:lnTo>
                          <a:pt x="17" y="5"/>
                        </a:lnTo>
                        <a:lnTo>
                          <a:pt x="17" y="2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sp>
                <p:nvSpPr>
                  <p:cNvPr id="50" name="Freeform 15"/>
                  <p:cNvSpPr>
                    <a:spLocks/>
                  </p:cNvSpPr>
                  <p:nvPr/>
                </p:nvSpPr>
                <p:spPr bwMode="auto">
                  <a:xfrm>
                    <a:off x="3006" y="2944"/>
                    <a:ext cx="113" cy="50"/>
                  </a:xfrm>
                  <a:custGeom>
                    <a:avLst/>
                    <a:gdLst>
                      <a:gd name="T0" fmla="*/ 2147483647 w 79"/>
                      <a:gd name="T1" fmla="*/ 0 h 37"/>
                      <a:gd name="T2" fmla="*/ 2147483647 w 79"/>
                      <a:gd name="T3" fmla="*/ 0 h 37"/>
                      <a:gd name="T4" fmla="*/ 2147483647 w 79"/>
                      <a:gd name="T5" fmla="*/ 30949034 h 37"/>
                      <a:gd name="T6" fmla="*/ 2147483647 w 79"/>
                      <a:gd name="T7" fmla="*/ 465115573 h 37"/>
                      <a:gd name="T8" fmla="*/ 2147483647 w 79"/>
                      <a:gd name="T9" fmla="*/ 490032645 h 37"/>
                      <a:gd name="T10" fmla="*/ 2147483647 w 79"/>
                      <a:gd name="T11" fmla="*/ 490032645 h 37"/>
                      <a:gd name="T12" fmla="*/ 2147483647 w 79"/>
                      <a:gd name="T13" fmla="*/ 490032645 h 37"/>
                      <a:gd name="T14" fmla="*/ 2147483647 w 79"/>
                      <a:gd name="T15" fmla="*/ 490032645 h 37"/>
                      <a:gd name="T16" fmla="*/ 2147483647 w 79"/>
                      <a:gd name="T17" fmla="*/ 540934116 h 37"/>
                      <a:gd name="T18" fmla="*/ 2147483647 w 79"/>
                      <a:gd name="T19" fmla="*/ 540934116 h 37"/>
                      <a:gd name="T20" fmla="*/ 2147483647 w 79"/>
                      <a:gd name="T21" fmla="*/ 540934116 h 37"/>
                      <a:gd name="T22" fmla="*/ 2147483647 w 79"/>
                      <a:gd name="T23" fmla="*/ 580899736 h 37"/>
                      <a:gd name="T24" fmla="*/ 2147483647 w 79"/>
                      <a:gd name="T25" fmla="*/ 580899736 h 37"/>
                      <a:gd name="T26" fmla="*/ 2147483647 w 79"/>
                      <a:gd name="T27" fmla="*/ 540934116 h 37"/>
                      <a:gd name="T28" fmla="*/ 2147483647 w 79"/>
                      <a:gd name="T29" fmla="*/ 490032645 h 37"/>
                      <a:gd name="T30" fmla="*/ 2147483647 w 79"/>
                      <a:gd name="T31" fmla="*/ 490032645 h 37"/>
                      <a:gd name="T32" fmla="*/ 2147483647 w 79"/>
                      <a:gd name="T33" fmla="*/ 465115573 h 37"/>
                      <a:gd name="T34" fmla="*/ 2147483647 w 79"/>
                      <a:gd name="T35" fmla="*/ 465115573 h 37"/>
                      <a:gd name="T36" fmla="*/ 2147483647 w 79"/>
                      <a:gd name="T37" fmla="*/ 414814258 h 37"/>
                      <a:gd name="T38" fmla="*/ 2147483647 w 79"/>
                      <a:gd name="T39" fmla="*/ 414814258 h 37"/>
                      <a:gd name="T40" fmla="*/ 2147483647 w 79"/>
                      <a:gd name="T41" fmla="*/ 394171305 h 37"/>
                      <a:gd name="T42" fmla="*/ 2147483647 w 79"/>
                      <a:gd name="T43" fmla="*/ 394171305 h 37"/>
                      <a:gd name="T44" fmla="*/ 2147483647 w 79"/>
                      <a:gd name="T45" fmla="*/ 394171305 h 37"/>
                      <a:gd name="T46" fmla="*/ 2147483647 w 79"/>
                      <a:gd name="T47" fmla="*/ 361816018 h 37"/>
                      <a:gd name="T48" fmla="*/ 2147483647 w 79"/>
                      <a:gd name="T49" fmla="*/ 361816018 h 37"/>
                      <a:gd name="T50" fmla="*/ 0 w 79"/>
                      <a:gd name="T51" fmla="*/ 361816018 h 37"/>
                      <a:gd name="T52" fmla="*/ 0 w 79"/>
                      <a:gd name="T53" fmla="*/ 103209526 h 37"/>
                      <a:gd name="T54" fmla="*/ 2147483647 w 79"/>
                      <a:gd name="T55" fmla="*/ 103209526 h 37"/>
                      <a:gd name="T56" fmla="*/ 2147483647 w 79"/>
                      <a:gd name="T57" fmla="*/ 56517561 h 37"/>
                      <a:gd name="T58" fmla="*/ 2147483647 w 79"/>
                      <a:gd name="T59" fmla="*/ 56517561 h 37"/>
                      <a:gd name="T60" fmla="*/ 2147483647 w 79"/>
                      <a:gd name="T61" fmla="*/ 56517561 h 37"/>
                      <a:gd name="T62" fmla="*/ 2147483647 w 79"/>
                      <a:gd name="T63" fmla="*/ 30949034 h 37"/>
                      <a:gd name="T64" fmla="*/ 2147483647 w 79"/>
                      <a:gd name="T65" fmla="*/ 0 h 3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37"/>
                      <a:gd name="T101" fmla="*/ 79 w 79"/>
                      <a:gd name="T102" fmla="*/ 37 h 3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37">
                        <a:moveTo>
                          <a:pt x="22" y="0"/>
                        </a:moveTo>
                        <a:lnTo>
                          <a:pt x="74" y="0"/>
                        </a:lnTo>
                        <a:lnTo>
                          <a:pt x="79" y="2"/>
                        </a:lnTo>
                        <a:lnTo>
                          <a:pt x="79" y="30"/>
                        </a:lnTo>
                        <a:lnTo>
                          <a:pt x="74" y="32"/>
                        </a:lnTo>
                        <a:lnTo>
                          <a:pt x="72" y="32"/>
                        </a:lnTo>
                        <a:lnTo>
                          <a:pt x="68" y="32"/>
                        </a:lnTo>
                        <a:lnTo>
                          <a:pt x="63" y="32"/>
                        </a:lnTo>
                        <a:lnTo>
                          <a:pt x="59" y="35"/>
                        </a:lnTo>
                        <a:lnTo>
                          <a:pt x="55" y="35"/>
                        </a:lnTo>
                        <a:lnTo>
                          <a:pt x="53" y="35"/>
                        </a:lnTo>
                        <a:lnTo>
                          <a:pt x="48" y="37"/>
                        </a:lnTo>
                        <a:lnTo>
                          <a:pt x="44" y="37"/>
                        </a:lnTo>
                        <a:lnTo>
                          <a:pt x="44" y="35"/>
                        </a:lnTo>
                        <a:lnTo>
                          <a:pt x="44" y="32"/>
                        </a:lnTo>
                        <a:lnTo>
                          <a:pt x="42" y="32"/>
                        </a:lnTo>
                        <a:lnTo>
                          <a:pt x="42" y="30"/>
                        </a:lnTo>
                        <a:lnTo>
                          <a:pt x="39" y="30"/>
                        </a:lnTo>
                        <a:lnTo>
                          <a:pt x="37" y="27"/>
                        </a:lnTo>
                        <a:lnTo>
                          <a:pt x="35" y="27"/>
                        </a:lnTo>
                        <a:lnTo>
                          <a:pt x="33" y="25"/>
                        </a:lnTo>
                        <a:lnTo>
                          <a:pt x="31" y="25"/>
                        </a:lnTo>
                        <a:lnTo>
                          <a:pt x="28" y="25"/>
                        </a:lnTo>
                        <a:lnTo>
                          <a:pt x="26" y="23"/>
                        </a:lnTo>
                        <a:lnTo>
                          <a:pt x="24" y="23"/>
                        </a:lnTo>
                        <a:lnTo>
                          <a:pt x="0" y="23"/>
                        </a:lnTo>
                        <a:lnTo>
                          <a:pt x="0" y="7"/>
                        </a:lnTo>
                        <a:lnTo>
                          <a:pt x="15" y="7"/>
                        </a:lnTo>
                        <a:lnTo>
                          <a:pt x="15" y="4"/>
                        </a:lnTo>
                        <a:lnTo>
                          <a:pt x="20" y="4"/>
                        </a:lnTo>
                        <a:lnTo>
                          <a:pt x="22" y="4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sp>
                <p:nvSpPr>
                  <p:cNvPr id="51" name="Freeform 16"/>
                  <p:cNvSpPr>
                    <a:spLocks/>
                  </p:cNvSpPr>
                  <p:nvPr/>
                </p:nvSpPr>
                <p:spPr bwMode="auto">
                  <a:xfrm>
                    <a:off x="3069" y="2889"/>
                    <a:ext cx="60" cy="49"/>
                  </a:xfrm>
                  <a:custGeom>
                    <a:avLst/>
                    <a:gdLst>
                      <a:gd name="T0" fmla="*/ 2147483647 w 42"/>
                      <a:gd name="T1" fmla="*/ 97106984 h 37"/>
                      <a:gd name="T2" fmla="*/ 2147483647 w 42"/>
                      <a:gd name="T3" fmla="*/ 0 h 37"/>
                      <a:gd name="T4" fmla="*/ 2147483647 w 42"/>
                      <a:gd name="T5" fmla="*/ 0 h 37"/>
                      <a:gd name="T6" fmla="*/ 2147483647 w 42"/>
                      <a:gd name="T7" fmla="*/ 73325630 h 37"/>
                      <a:gd name="T8" fmla="*/ 2147483647 w 42"/>
                      <a:gd name="T9" fmla="*/ 81947268 h 37"/>
                      <a:gd name="T10" fmla="*/ 2147483647 w 42"/>
                      <a:gd name="T11" fmla="*/ 97106984 h 37"/>
                      <a:gd name="T12" fmla="*/ 2147483647 w 42"/>
                      <a:gd name="T13" fmla="*/ 108524784 h 37"/>
                      <a:gd name="T14" fmla="*/ 2147483647 w 42"/>
                      <a:gd name="T15" fmla="*/ 108524784 h 37"/>
                      <a:gd name="T16" fmla="*/ 2147483647 w 42"/>
                      <a:gd name="T17" fmla="*/ 117168036 h 37"/>
                      <a:gd name="T18" fmla="*/ 2147483647 w 42"/>
                      <a:gd name="T19" fmla="*/ 128601071 h 37"/>
                      <a:gd name="T20" fmla="*/ 2147483647 w 42"/>
                      <a:gd name="T21" fmla="*/ 143721974 h 37"/>
                      <a:gd name="T22" fmla="*/ 2147483647 w 42"/>
                      <a:gd name="T23" fmla="*/ 155168533 h 37"/>
                      <a:gd name="T24" fmla="*/ 2147483647 w 42"/>
                      <a:gd name="T25" fmla="*/ 155168533 h 37"/>
                      <a:gd name="T26" fmla="*/ 2147483647 w 42"/>
                      <a:gd name="T27" fmla="*/ 155168533 h 37"/>
                      <a:gd name="T28" fmla="*/ 2147483647 w 42"/>
                      <a:gd name="T29" fmla="*/ 143721974 h 37"/>
                      <a:gd name="T30" fmla="*/ 2147483647 w 42"/>
                      <a:gd name="T31" fmla="*/ 143721974 h 37"/>
                      <a:gd name="T32" fmla="*/ 2147483647 w 42"/>
                      <a:gd name="T33" fmla="*/ 143721974 h 37"/>
                      <a:gd name="T34" fmla="*/ 2147483647 w 42"/>
                      <a:gd name="T35" fmla="*/ 143721974 h 37"/>
                      <a:gd name="T36" fmla="*/ 2147483647 w 42"/>
                      <a:gd name="T37" fmla="*/ 155168533 h 37"/>
                      <a:gd name="T38" fmla="*/ 2147483647 w 42"/>
                      <a:gd name="T39" fmla="*/ 155168533 h 37"/>
                      <a:gd name="T40" fmla="*/ 2147483647 w 42"/>
                      <a:gd name="T41" fmla="*/ 155168533 h 37"/>
                      <a:gd name="T42" fmla="*/ 1524680784 w 42"/>
                      <a:gd name="T43" fmla="*/ 190334433 h 37"/>
                      <a:gd name="T44" fmla="*/ 0 w 42"/>
                      <a:gd name="T45" fmla="*/ 155168533 h 37"/>
                      <a:gd name="T46" fmla="*/ 2147483647 w 42"/>
                      <a:gd name="T47" fmla="*/ 128601071 h 37"/>
                      <a:gd name="T48" fmla="*/ 1524680784 w 42"/>
                      <a:gd name="T49" fmla="*/ 117168036 h 37"/>
                      <a:gd name="T50" fmla="*/ 2147483647 w 42"/>
                      <a:gd name="T51" fmla="*/ 117168036 h 37"/>
                      <a:gd name="T52" fmla="*/ 2147483647 w 42"/>
                      <a:gd name="T53" fmla="*/ 108524784 h 37"/>
                      <a:gd name="T54" fmla="*/ 2147483647 w 42"/>
                      <a:gd name="T55" fmla="*/ 97106984 h 37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2"/>
                      <a:gd name="T85" fmla="*/ 0 h 37"/>
                      <a:gd name="T86" fmla="*/ 42 w 42"/>
                      <a:gd name="T87" fmla="*/ 37 h 37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2" h="37">
                        <a:moveTo>
                          <a:pt x="6" y="19"/>
                        </a:move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42" y="14"/>
                        </a:lnTo>
                        <a:lnTo>
                          <a:pt x="42" y="16"/>
                        </a:lnTo>
                        <a:lnTo>
                          <a:pt x="40" y="19"/>
                        </a:lnTo>
                        <a:lnTo>
                          <a:pt x="40" y="21"/>
                        </a:lnTo>
                        <a:lnTo>
                          <a:pt x="37" y="21"/>
                        </a:lnTo>
                        <a:lnTo>
                          <a:pt x="36" y="23"/>
                        </a:lnTo>
                        <a:lnTo>
                          <a:pt x="36" y="25"/>
                        </a:lnTo>
                        <a:lnTo>
                          <a:pt x="33" y="28"/>
                        </a:lnTo>
                        <a:lnTo>
                          <a:pt x="33" y="30"/>
                        </a:lnTo>
                        <a:lnTo>
                          <a:pt x="31" y="30"/>
                        </a:lnTo>
                        <a:lnTo>
                          <a:pt x="29" y="30"/>
                        </a:lnTo>
                        <a:lnTo>
                          <a:pt x="29" y="28"/>
                        </a:lnTo>
                        <a:lnTo>
                          <a:pt x="26" y="28"/>
                        </a:lnTo>
                        <a:lnTo>
                          <a:pt x="24" y="28"/>
                        </a:lnTo>
                        <a:lnTo>
                          <a:pt x="22" y="28"/>
                        </a:lnTo>
                        <a:lnTo>
                          <a:pt x="20" y="30"/>
                        </a:lnTo>
                        <a:lnTo>
                          <a:pt x="18" y="30"/>
                        </a:lnTo>
                        <a:lnTo>
                          <a:pt x="15" y="30"/>
                        </a:lnTo>
                        <a:lnTo>
                          <a:pt x="4" y="37"/>
                        </a:lnTo>
                        <a:lnTo>
                          <a:pt x="0" y="30"/>
                        </a:lnTo>
                        <a:lnTo>
                          <a:pt x="6" y="25"/>
                        </a:lnTo>
                        <a:lnTo>
                          <a:pt x="4" y="23"/>
                        </a:lnTo>
                        <a:lnTo>
                          <a:pt x="6" y="23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sp>
                <p:nvSpPr>
                  <p:cNvPr id="52" name="Freeform 17"/>
                  <p:cNvSpPr>
                    <a:spLocks/>
                  </p:cNvSpPr>
                  <p:nvPr/>
                </p:nvSpPr>
                <p:spPr bwMode="auto">
                  <a:xfrm>
                    <a:off x="3106" y="3000"/>
                    <a:ext cx="104" cy="38"/>
                  </a:xfrm>
                  <a:custGeom>
                    <a:avLst/>
                    <a:gdLst>
                      <a:gd name="T0" fmla="*/ 2147483647 w 73"/>
                      <a:gd name="T1" fmla="*/ 0 h 28"/>
                      <a:gd name="T2" fmla="*/ 2147483647 w 73"/>
                      <a:gd name="T3" fmla="*/ 0 h 28"/>
                      <a:gd name="T4" fmla="*/ 2147483647 w 73"/>
                      <a:gd name="T5" fmla="*/ 0 h 28"/>
                      <a:gd name="T6" fmla="*/ 2147483647 w 73"/>
                      <a:gd name="T7" fmla="*/ 0 h 28"/>
                      <a:gd name="T8" fmla="*/ 2147483647 w 73"/>
                      <a:gd name="T9" fmla="*/ 0 h 28"/>
                      <a:gd name="T10" fmla="*/ 1929071539 w 73"/>
                      <a:gd name="T11" fmla="*/ 0 h 28"/>
                      <a:gd name="T12" fmla="*/ 1298306877 w 73"/>
                      <a:gd name="T13" fmla="*/ 44150597 h 28"/>
                      <a:gd name="T14" fmla="*/ 0 w 73"/>
                      <a:gd name="T15" fmla="*/ 111185781 h 28"/>
                      <a:gd name="T16" fmla="*/ 0 w 73"/>
                      <a:gd name="T17" fmla="*/ 150895009 h 28"/>
                      <a:gd name="T18" fmla="*/ 0 w 73"/>
                      <a:gd name="T19" fmla="*/ 176643894 h 28"/>
                      <a:gd name="T20" fmla="*/ 639670217 w 73"/>
                      <a:gd name="T21" fmla="*/ 239730996 h 28"/>
                      <a:gd name="T22" fmla="*/ 1298306877 w 73"/>
                      <a:gd name="T23" fmla="*/ 275860758 h 28"/>
                      <a:gd name="T24" fmla="*/ 2147483647 w 73"/>
                      <a:gd name="T25" fmla="*/ 374382493 h 28"/>
                      <a:gd name="T26" fmla="*/ 2147483647 w 73"/>
                      <a:gd name="T27" fmla="*/ 421162036 h 28"/>
                      <a:gd name="T28" fmla="*/ 2147483647 w 73"/>
                      <a:gd name="T29" fmla="*/ 450838976 h 28"/>
                      <a:gd name="T30" fmla="*/ 2147483647 w 73"/>
                      <a:gd name="T31" fmla="*/ 508089894 h 28"/>
                      <a:gd name="T32" fmla="*/ 2147483647 w 73"/>
                      <a:gd name="T33" fmla="*/ 508089894 h 28"/>
                      <a:gd name="T34" fmla="*/ 2147483647 w 73"/>
                      <a:gd name="T35" fmla="*/ 554661314 h 28"/>
                      <a:gd name="T36" fmla="*/ 2147483647 w 73"/>
                      <a:gd name="T37" fmla="*/ 554661314 h 28"/>
                      <a:gd name="T38" fmla="*/ 2147483647 w 73"/>
                      <a:gd name="T39" fmla="*/ 554661314 h 28"/>
                      <a:gd name="T40" fmla="*/ 2147483647 w 73"/>
                      <a:gd name="T41" fmla="*/ 554661314 h 28"/>
                      <a:gd name="T42" fmla="*/ 2147483647 w 73"/>
                      <a:gd name="T43" fmla="*/ 508089894 h 28"/>
                      <a:gd name="T44" fmla="*/ 2147483647 w 73"/>
                      <a:gd name="T45" fmla="*/ 508089894 h 28"/>
                      <a:gd name="T46" fmla="*/ 2147483647 w 73"/>
                      <a:gd name="T47" fmla="*/ 450838976 h 28"/>
                      <a:gd name="T48" fmla="*/ 2147483647 w 73"/>
                      <a:gd name="T49" fmla="*/ 421162036 h 28"/>
                      <a:gd name="T50" fmla="*/ 2147483647 w 73"/>
                      <a:gd name="T51" fmla="*/ 374382493 h 28"/>
                      <a:gd name="T52" fmla="*/ 2147483647 w 73"/>
                      <a:gd name="T53" fmla="*/ 275860758 h 28"/>
                      <a:gd name="T54" fmla="*/ 2147483647 w 73"/>
                      <a:gd name="T55" fmla="*/ 239730996 h 28"/>
                      <a:gd name="T56" fmla="*/ 2147483647 w 73"/>
                      <a:gd name="T57" fmla="*/ 176643894 h 28"/>
                      <a:gd name="T58" fmla="*/ 2147483647 w 73"/>
                      <a:gd name="T59" fmla="*/ 150895009 h 28"/>
                      <a:gd name="T60" fmla="*/ 2147483647 w 73"/>
                      <a:gd name="T61" fmla="*/ 111185781 h 28"/>
                      <a:gd name="T62" fmla="*/ 2147483647 w 73"/>
                      <a:gd name="T63" fmla="*/ 44150597 h 28"/>
                      <a:gd name="T64" fmla="*/ 2147483647 w 73"/>
                      <a:gd name="T65" fmla="*/ 0 h 2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3"/>
                      <a:gd name="T100" fmla="*/ 0 h 28"/>
                      <a:gd name="T101" fmla="*/ 73 w 73"/>
                      <a:gd name="T102" fmla="*/ 28 h 2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3" h="28">
                        <a:moveTo>
                          <a:pt x="39" y="0"/>
                        </a:moveTo>
                        <a:lnTo>
                          <a:pt x="32" y="0"/>
                        </a:lnTo>
                        <a:lnTo>
                          <a:pt x="24" y="0"/>
                        </a:lnTo>
                        <a:lnTo>
                          <a:pt x="17" y="0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4" y="2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2" y="12"/>
                        </a:lnTo>
                        <a:lnTo>
                          <a:pt x="4" y="14"/>
                        </a:lnTo>
                        <a:lnTo>
                          <a:pt x="9" y="19"/>
                        </a:lnTo>
                        <a:lnTo>
                          <a:pt x="15" y="21"/>
                        </a:lnTo>
                        <a:lnTo>
                          <a:pt x="21" y="23"/>
                        </a:lnTo>
                        <a:lnTo>
                          <a:pt x="28" y="26"/>
                        </a:lnTo>
                        <a:lnTo>
                          <a:pt x="34" y="26"/>
                        </a:lnTo>
                        <a:lnTo>
                          <a:pt x="43" y="28"/>
                        </a:lnTo>
                        <a:lnTo>
                          <a:pt x="50" y="28"/>
                        </a:lnTo>
                        <a:lnTo>
                          <a:pt x="56" y="28"/>
                        </a:lnTo>
                        <a:lnTo>
                          <a:pt x="62" y="28"/>
                        </a:lnTo>
                        <a:lnTo>
                          <a:pt x="67" y="26"/>
                        </a:lnTo>
                        <a:lnTo>
                          <a:pt x="71" y="26"/>
                        </a:lnTo>
                        <a:lnTo>
                          <a:pt x="73" y="23"/>
                        </a:lnTo>
                        <a:lnTo>
                          <a:pt x="73" y="21"/>
                        </a:lnTo>
                        <a:lnTo>
                          <a:pt x="73" y="19"/>
                        </a:lnTo>
                        <a:lnTo>
                          <a:pt x="71" y="14"/>
                        </a:lnTo>
                        <a:lnTo>
                          <a:pt x="69" y="12"/>
                        </a:lnTo>
                        <a:lnTo>
                          <a:pt x="64" y="9"/>
                        </a:lnTo>
                        <a:lnTo>
                          <a:pt x="60" y="7"/>
                        </a:lnTo>
                        <a:lnTo>
                          <a:pt x="54" y="5"/>
                        </a:lnTo>
                        <a:lnTo>
                          <a:pt x="47" y="2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401" y="48"/>
                  <a:ext cx="3504" cy="3380"/>
                  <a:chOff x="401" y="48"/>
                  <a:chExt cx="3504" cy="3380"/>
                </a:xfrm>
              </p:grpSpPr>
              <p:sp>
                <p:nvSpPr>
                  <p:cNvPr id="19" name="Freeform 19"/>
                  <p:cNvSpPr>
                    <a:spLocks/>
                  </p:cNvSpPr>
                  <p:nvPr/>
                </p:nvSpPr>
                <p:spPr bwMode="auto">
                  <a:xfrm>
                    <a:off x="2688" y="293"/>
                    <a:ext cx="59" cy="107"/>
                  </a:xfrm>
                  <a:custGeom>
                    <a:avLst/>
                    <a:gdLst>
                      <a:gd name="T0" fmla="*/ 1054172457 w 41"/>
                      <a:gd name="T1" fmla="*/ 0 h 81"/>
                      <a:gd name="T2" fmla="*/ 2147483647 w 41"/>
                      <a:gd name="T3" fmla="*/ 54737616 h 81"/>
                      <a:gd name="T4" fmla="*/ 2147483647 w 41"/>
                      <a:gd name="T5" fmla="*/ 72307698 h 81"/>
                      <a:gd name="T6" fmla="*/ 2147483647 w 41"/>
                      <a:gd name="T7" fmla="*/ 95517627 h 81"/>
                      <a:gd name="T8" fmla="*/ 2147483647 w 41"/>
                      <a:gd name="T9" fmla="*/ 114294814 h 81"/>
                      <a:gd name="T10" fmla="*/ 2147483647 w 41"/>
                      <a:gd name="T11" fmla="*/ 122498563 h 81"/>
                      <a:gd name="T12" fmla="*/ 2147483647 w 41"/>
                      <a:gd name="T13" fmla="*/ 140874866 h 81"/>
                      <a:gd name="T14" fmla="*/ 2147483647 w 41"/>
                      <a:gd name="T15" fmla="*/ 166678885 h 81"/>
                      <a:gd name="T16" fmla="*/ 2147483647 w 41"/>
                      <a:gd name="T17" fmla="*/ 182553298 h 81"/>
                      <a:gd name="T18" fmla="*/ 2147483647 w 41"/>
                      <a:gd name="T19" fmla="*/ 197484328 h 81"/>
                      <a:gd name="T20" fmla="*/ 2147483647 w 41"/>
                      <a:gd name="T21" fmla="*/ 227967220 h 81"/>
                      <a:gd name="T22" fmla="*/ 2147483647 w 41"/>
                      <a:gd name="T23" fmla="*/ 260874341 h 81"/>
                      <a:gd name="T24" fmla="*/ 2147483647 w 41"/>
                      <a:gd name="T25" fmla="*/ 290855889 h 81"/>
                      <a:gd name="T26" fmla="*/ 2147483647 w 41"/>
                      <a:gd name="T27" fmla="*/ 307106423 h 81"/>
                      <a:gd name="T28" fmla="*/ 2147483647 w 41"/>
                      <a:gd name="T29" fmla="*/ 329119933 h 81"/>
                      <a:gd name="T30" fmla="*/ 2147483647 w 41"/>
                      <a:gd name="T31" fmla="*/ 337347179 h 81"/>
                      <a:gd name="T32" fmla="*/ 2147483647 w 41"/>
                      <a:gd name="T33" fmla="*/ 350416250 h 81"/>
                      <a:gd name="T34" fmla="*/ 2147483647 w 41"/>
                      <a:gd name="T35" fmla="*/ 360094512 h 81"/>
                      <a:gd name="T36" fmla="*/ 2147483647 w 41"/>
                      <a:gd name="T37" fmla="*/ 360094512 h 81"/>
                      <a:gd name="T38" fmla="*/ 2147483647 w 41"/>
                      <a:gd name="T39" fmla="*/ 350416250 h 81"/>
                      <a:gd name="T40" fmla="*/ 2147483647 w 41"/>
                      <a:gd name="T41" fmla="*/ 337347179 h 81"/>
                      <a:gd name="T42" fmla="*/ 2147483647 w 41"/>
                      <a:gd name="T43" fmla="*/ 329119933 h 81"/>
                      <a:gd name="T44" fmla="*/ 2147483647 w 41"/>
                      <a:gd name="T45" fmla="*/ 318557133 h 81"/>
                      <a:gd name="T46" fmla="*/ 2147483647 w 41"/>
                      <a:gd name="T47" fmla="*/ 301141067 h 81"/>
                      <a:gd name="T48" fmla="*/ 2147483647 w 41"/>
                      <a:gd name="T49" fmla="*/ 277188439 h 81"/>
                      <a:gd name="T50" fmla="*/ 2147483647 w 41"/>
                      <a:gd name="T51" fmla="*/ 245827301 h 81"/>
                      <a:gd name="T52" fmla="*/ 2147483647 w 41"/>
                      <a:gd name="T53" fmla="*/ 213760918 h 81"/>
                      <a:gd name="T54" fmla="*/ 2147483647 w 41"/>
                      <a:gd name="T55" fmla="*/ 182553298 h 81"/>
                      <a:gd name="T56" fmla="*/ 2147483647 w 41"/>
                      <a:gd name="T57" fmla="*/ 156214238 h 81"/>
                      <a:gd name="T58" fmla="*/ 2147483647 w 41"/>
                      <a:gd name="T59" fmla="*/ 134986323 h 81"/>
                      <a:gd name="T60" fmla="*/ 2147483647 w 41"/>
                      <a:gd name="T61" fmla="*/ 102185978 h 81"/>
                      <a:gd name="T62" fmla="*/ 2147483647 w 41"/>
                      <a:gd name="T63" fmla="*/ 80730134 h 81"/>
                      <a:gd name="T64" fmla="*/ 1054172457 w 41"/>
                      <a:gd name="T65" fmla="*/ 61113496 h 81"/>
                      <a:gd name="T66" fmla="*/ 0 w 41"/>
                      <a:gd name="T67" fmla="*/ 41436879 h 81"/>
                      <a:gd name="T68" fmla="*/ 0 w 41"/>
                      <a:gd name="T69" fmla="*/ 31368120 h 81"/>
                      <a:gd name="T70" fmla="*/ 0 w 41"/>
                      <a:gd name="T71" fmla="*/ 17975921 h 81"/>
                      <a:gd name="T72" fmla="*/ 0 w 41"/>
                      <a:gd name="T73" fmla="*/ 10301339 h 81"/>
                      <a:gd name="T74" fmla="*/ 1054172457 w 41"/>
                      <a:gd name="T75" fmla="*/ 10301339 h 81"/>
                      <a:gd name="T76" fmla="*/ 1054172457 w 41"/>
                      <a:gd name="T77" fmla="*/ 0 h 81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41"/>
                      <a:gd name="T118" fmla="*/ 0 h 81"/>
                      <a:gd name="T119" fmla="*/ 41 w 41"/>
                      <a:gd name="T120" fmla="*/ 81 h 81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41" h="81">
                        <a:moveTo>
                          <a:pt x="2" y="0"/>
                        </a:moveTo>
                        <a:lnTo>
                          <a:pt x="11" y="12"/>
                        </a:lnTo>
                        <a:lnTo>
                          <a:pt x="13" y="16"/>
                        </a:lnTo>
                        <a:lnTo>
                          <a:pt x="15" y="21"/>
                        </a:lnTo>
                        <a:lnTo>
                          <a:pt x="17" y="26"/>
                        </a:lnTo>
                        <a:lnTo>
                          <a:pt x="19" y="27"/>
                        </a:lnTo>
                        <a:lnTo>
                          <a:pt x="22" y="32"/>
                        </a:lnTo>
                        <a:lnTo>
                          <a:pt x="23" y="37"/>
                        </a:lnTo>
                        <a:lnTo>
                          <a:pt x="26" y="41"/>
                        </a:lnTo>
                        <a:lnTo>
                          <a:pt x="28" y="44"/>
                        </a:lnTo>
                        <a:lnTo>
                          <a:pt x="32" y="51"/>
                        </a:lnTo>
                        <a:lnTo>
                          <a:pt x="34" y="58"/>
                        </a:lnTo>
                        <a:lnTo>
                          <a:pt x="39" y="65"/>
                        </a:lnTo>
                        <a:lnTo>
                          <a:pt x="39" y="69"/>
                        </a:lnTo>
                        <a:lnTo>
                          <a:pt x="41" y="74"/>
                        </a:lnTo>
                        <a:lnTo>
                          <a:pt x="39" y="76"/>
                        </a:lnTo>
                        <a:lnTo>
                          <a:pt x="39" y="79"/>
                        </a:lnTo>
                        <a:lnTo>
                          <a:pt x="34" y="81"/>
                        </a:lnTo>
                        <a:lnTo>
                          <a:pt x="32" y="81"/>
                        </a:lnTo>
                        <a:lnTo>
                          <a:pt x="30" y="79"/>
                        </a:lnTo>
                        <a:lnTo>
                          <a:pt x="28" y="76"/>
                        </a:lnTo>
                        <a:lnTo>
                          <a:pt x="28" y="74"/>
                        </a:lnTo>
                        <a:lnTo>
                          <a:pt x="26" y="71"/>
                        </a:lnTo>
                        <a:lnTo>
                          <a:pt x="26" y="67"/>
                        </a:lnTo>
                        <a:lnTo>
                          <a:pt x="23" y="62"/>
                        </a:lnTo>
                        <a:lnTo>
                          <a:pt x="22" y="55"/>
                        </a:lnTo>
                        <a:lnTo>
                          <a:pt x="19" y="48"/>
                        </a:lnTo>
                        <a:lnTo>
                          <a:pt x="17" y="41"/>
                        </a:lnTo>
                        <a:lnTo>
                          <a:pt x="15" y="35"/>
                        </a:lnTo>
                        <a:lnTo>
                          <a:pt x="11" y="30"/>
                        </a:lnTo>
                        <a:lnTo>
                          <a:pt x="6" y="23"/>
                        </a:lnTo>
                        <a:lnTo>
                          <a:pt x="4" y="18"/>
                        </a:lnTo>
                        <a:lnTo>
                          <a:pt x="2" y="14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693377"/>
                    <a:endParaRPr lang="pt-BR" sz="3333">
                      <a:solidFill>
                        <a:srgbClr val="000000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  <p:grpSp>
                <p:nvGrpSpPr>
                  <p:cNvPr id="20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401" y="48"/>
                    <a:ext cx="3504" cy="3380"/>
                    <a:chOff x="401" y="48"/>
                    <a:chExt cx="3504" cy="3380"/>
                  </a:xfrm>
                </p:grpSpPr>
                <p:grpSp>
                  <p:nvGrpSpPr>
                    <p:cNvPr id="21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4" y="907"/>
                      <a:ext cx="611" cy="820"/>
                      <a:chOff x="4466" y="1209"/>
                      <a:chExt cx="427" cy="617"/>
                    </a:xfrm>
                  </p:grpSpPr>
                  <p:grpSp>
                    <p:nvGrpSpPr>
                      <p:cNvPr id="42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66" y="1209"/>
                        <a:ext cx="427" cy="617"/>
                        <a:chOff x="4466" y="1209"/>
                        <a:chExt cx="427" cy="617"/>
                      </a:xfrm>
                    </p:grpSpPr>
                    <p:sp>
                      <p:nvSpPr>
                        <p:cNvPr id="44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10" y="1361"/>
                          <a:ext cx="230" cy="228"/>
                        </a:xfrm>
                        <a:custGeom>
                          <a:avLst/>
                          <a:gdLst>
                            <a:gd name="T0" fmla="*/ 162 w 230"/>
                            <a:gd name="T1" fmla="*/ 209 h 228"/>
                            <a:gd name="T2" fmla="*/ 186 w 230"/>
                            <a:gd name="T3" fmla="*/ 167 h 228"/>
                            <a:gd name="T4" fmla="*/ 204 w 230"/>
                            <a:gd name="T5" fmla="*/ 132 h 228"/>
                            <a:gd name="T6" fmla="*/ 212 w 230"/>
                            <a:gd name="T7" fmla="*/ 100 h 228"/>
                            <a:gd name="T8" fmla="*/ 218 w 230"/>
                            <a:gd name="T9" fmla="*/ 79 h 228"/>
                            <a:gd name="T10" fmla="*/ 230 w 230"/>
                            <a:gd name="T11" fmla="*/ 57 h 228"/>
                            <a:gd name="T12" fmla="*/ 228 w 230"/>
                            <a:gd name="T13" fmla="*/ 40 h 228"/>
                            <a:gd name="T14" fmla="*/ 212 w 230"/>
                            <a:gd name="T15" fmla="*/ 21 h 228"/>
                            <a:gd name="T16" fmla="*/ 183 w 230"/>
                            <a:gd name="T17" fmla="*/ 5 h 228"/>
                            <a:gd name="T18" fmla="*/ 157 w 230"/>
                            <a:gd name="T19" fmla="*/ 4 h 228"/>
                            <a:gd name="T20" fmla="*/ 122 w 230"/>
                            <a:gd name="T21" fmla="*/ 0 h 228"/>
                            <a:gd name="T22" fmla="*/ 105 w 230"/>
                            <a:gd name="T23" fmla="*/ 1 h 228"/>
                            <a:gd name="T24" fmla="*/ 89 w 230"/>
                            <a:gd name="T25" fmla="*/ 27 h 228"/>
                            <a:gd name="T26" fmla="*/ 92 w 230"/>
                            <a:gd name="T27" fmla="*/ 37 h 228"/>
                            <a:gd name="T28" fmla="*/ 83 w 230"/>
                            <a:gd name="T29" fmla="*/ 44 h 228"/>
                            <a:gd name="T30" fmla="*/ 82 w 230"/>
                            <a:gd name="T31" fmla="*/ 57 h 228"/>
                            <a:gd name="T32" fmla="*/ 87 w 230"/>
                            <a:gd name="T33" fmla="*/ 66 h 228"/>
                            <a:gd name="T34" fmla="*/ 101 w 230"/>
                            <a:gd name="T35" fmla="*/ 74 h 228"/>
                            <a:gd name="T36" fmla="*/ 106 w 230"/>
                            <a:gd name="T37" fmla="*/ 86 h 228"/>
                            <a:gd name="T38" fmla="*/ 95 w 230"/>
                            <a:gd name="T39" fmla="*/ 87 h 228"/>
                            <a:gd name="T40" fmla="*/ 76 w 230"/>
                            <a:gd name="T41" fmla="*/ 83 h 228"/>
                            <a:gd name="T42" fmla="*/ 63 w 230"/>
                            <a:gd name="T43" fmla="*/ 70 h 228"/>
                            <a:gd name="T44" fmla="*/ 51 w 230"/>
                            <a:gd name="T45" fmla="*/ 57 h 228"/>
                            <a:gd name="T46" fmla="*/ 44 w 230"/>
                            <a:gd name="T47" fmla="*/ 60 h 228"/>
                            <a:gd name="T48" fmla="*/ 50 w 230"/>
                            <a:gd name="T49" fmla="*/ 74 h 228"/>
                            <a:gd name="T50" fmla="*/ 44 w 230"/>
                            <a:gd name="T51" fmla="*/ 86 h 228"/>
                            <a:gd name="T52" fmla="*/ 30 w 230"/>
                            <a:gd name="T53" fmla="*/ 93 h 228"/>
                            <a:gd name="T54" fmla="*/ 19 w 230"/>
                            <a:gd name="T55" fmla="*/ 100 h 228"/>
                            <a:gd name="T56" fmla="*/ 9 w 230"/>
                            <a:gd name="T57" fmla="*/ 106 h 228"/>
                            <a:gd name="T58" fmla="*/ 2 w 230"/>
                            <a:gd name="T59" fmla="*/ 116 h 228"/>
                            <a:gd name="T60" fmla="*/ 5 w 230"/>
                            <a:gd name="T61" fmla="*/ 126 h 228"/>
                            <a:gd name="T62" fmla="*/ 9 w 230"/>
                            <a:gd name="T63" fmla="*/ 138 h 228"/>
                            <a:gd name="T64" fmla="*/ 21 w 230"/>
                            <a:gd name="T65" fmla="*/ 145 h 228"/>
                            <a:gd name="T66" fmla="*/ 15 w 230"/>
                            <a:gd name="T67" fmla="*/ 155 h 228"/>
                            <a:gd name="T68" fmla="*/ 27 w 230"/>
                            <a:gd name="T69" fmla="*/ 158 h 228"/>
                            <a:gd name="T70" fmla="*/ 38 w 230"/>
                            <a:gd name="T71" fmla="*/ 152 h 228"/>
                            <a:gd name="T72" fmla="*/ 50 w 230"/>
                            <a:gd name="T73" fmla="*/ 145 h 228"/>
                            <a:gd name="T74" fmla="*/ 54 w 230"/>
                            <a:gd name="T75" fmla="*/ 133 h 228"/>
                            <a:gd name="T76" fmla="*/ 60 w 230"/>
                            <a:gd name="T77" fmla="*/ 123 h 228"/>
                            <a:gd name="T78" fmla="*/ 73 w 230"/>
                            <a:gd name="T79" fmla="*/ 120 h 228"/>
                            <a:gd name="T80" fmla="*/ 80 w 230"/>
                            <a:gd name="T81" fmla="*/ 132 h 228"/>
                            <a:gd name="T82" fmla="*/ 69 w 230"/>
                            <a:gd name="T83" fmla="*/ 143 h 228"/>
                            <a:gd name="T84" fmla="*/ 54 w 230"/>
                            <a:gd name="T85" fmla="*/ 150 h 228"/>
                            <a:gd name="T86" fmla="*/ 41 w 230"/>
                            <a:gd name="T87" fmla="*/ 158 h 228"/>
                            <a:gd name="T88" fmla="*/ 38 w 230"/>
                            <a:gd name="T89" fmla="*/ 167 h 228"/>
                            <a:gd name="T90" fmla="*/ 54 w 230"/>
                            <a:gd name="T91" fmla="*/ 171 h 228"/>
                            <a:gd name="T92" fmla="*/ 64 w 230"/>
                            <a:gd name="T93" fmla="*/ 169 h 228"/>
                            <a:gd name="T94" fmla="*/ 73 w 230"/>
                            <a:gd name="T95" fmla="*/ 159 h 228"/>
                            <a:gd name="T96" fmla="*/ 83 w 230"/>
                            <a:gd name="T97" fmla="*/ 152 h 228"/>
                            <a:gd name="T98" fmla="*/ 96 w 230"/>
                            <a:gd name="T99" fmla="*/ 156 h 228"/>
                            <a:gd name="T100" fmla="*/ 99 w 230"/>
                            <a:gd name="T101" fmla="*/ 167 h 228"/>
                            <a:gd name="T102" fmla="*/ 105 w 230"/>
                            <a:gd name="T103" fmla="*/ 176 h 228"/>
                            <a:gd name="T104" fmla="*/ 112 w 230"/>
                            <a:gd name="T105" fmla="*/ 188 h 228"/>
                            <a:gd name="T106" fmla="*/ 118 w 230"/>
                            <a:gd name="T107" fmla="*/ 198 h 228"/>
                            <a:gd name="T108" fmla="*/ 129 w 230"/>
                            <a:gd name="T109" fmla="*/ 208 h 228"/>
                            <a:gd name="T110" fmla="*/ 141 w 230"/>
                            <a:gd name="T111" fmla="*/ 219 h 228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230"/>
                            <a:gd name="T169" fmla="*/ 0 h 228"/>
                            <a:gd name="T170" fmla="*/ 230 w 230"/>
                            <a:gd name="T171" fmla="*/ 228 h 228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230" h="228">
                              <a:moveTo>
                                <a:pt x="144" y="228"/>
                              </a:moveTo>
                              <a:lnTo>
                                <a:pt x="151" y="221"/>
                              </a:lnTo>
                              <a:lnTo>
                                <a:pt x="156" y="217"/>
                              </a:lnTo>
                              <a:lnTo>
                                <a:pt x="157" y="215"/>
                              </a:lnTo>
                              <a:lnTo>
                                <a:pt x="159" y="213"/>
                              </a:lnTo>
                              <a:lnTo>
                                <a:pt x="162" y="209"/>
                              </a:lnTo>
                              <a:lnTo>
                                <a:pt x="163" y="204"/>
                              </a:lnTo>
                              <a:lnTo>
                                <a:pt x="167" y="198"/>
                              </a:lnTo>
                              <a:lnTo>
                                <a:pt x="172" y="193"/>
                              </a:lnTo>
                              <a:lnTo>
                                <a:pt x="178" y="184"/>
                              </a:lnTo>
                              <a:lnTo>
                                <a:pt x="183" y="176"/>
                              </a:lnTo>
                              <a:lnTo>
                                <a:pt x="186" y="167"/>
                              </a:lnTo>
                              <a:lnTo>
                                <a:pt x="192" y="159"/>
                              </a:lnTo>
                              <a:lnTo>
                                <a:pt x="196" y="152"/>
                              </a:lnTo>
                              <a:lnTo>
                                <a:pt x="201" y="146"/>
                              </a:lnTo>
                              <a:lnTo>
                                <a:pt x="201" y="142"/>
                              </a:lnTo>
                              <a:lnTo>
                                <a:pt x="202" y="138"/>
                              </a:lnTo>
                              <a:lnTo>
                                <a:pt x="204" y="132"/>
                              </a:lnTo>
                              <a:lnTo>
                                <a:pt x="205" y="129"/>
                              </a:lnTo>
                              <a:lnTo>
                                <a:pt x="207" y="120"/>
                              </a:lnTo>
                              <a:lnTo>
                                <a:pt x="211" y="116"/>
                              </a:lnTo>
                              <a:lnTo>
                                <a:pt x="211" y="112"/>
                              </a:lnTo>
                              <a:lnTo>
                                <a:pt x="212" y="106"/>
                              </a:lnTo>
                              <a:lnTo>
                                <a:pt x="212" y="100"/>
                              </a:lnTo>
                              <a:lnTo>
                                <a:pt x="214" y="97"/>
                              </a:lnTo>
                              <a:lnTo>
                                <a:pt x="214" y="93"/>
                              </a:lnTo>
                              <a:lnTo>
                                <a:pt x="215" y="90"/>
                              </a:lnTo>
                              <a:lnTo>
                                <a:pt x="215" y="86"/>
                              </a:lnTo>
                              <a:lnTo>
                                <a:pt x="218" y="83"/>
                              </a:lnTo>
                              <a:lnTo>
                                <a:pt x="218" y="79"/>
                              </a:lnTo>
                              <a:lnTo>
                                <a:pt x="221" y="74"/>
                              </a:lnTo>
                              <a:lnTo>
                                <a:pt x="223" y="70"/>
                              </a:lnTo>
                              <a:lnTo>
                                <a:pt x="224" y="66"/>
                              </a:lnTo>
                              <a:lnTo>
                                <a:pt x="227" y="64"/>
                              </a:lnTo>
                              <a:lnTo>
                                <a:pt x="228" y="60"/>
                              </a:lnTo>
                              <a:lnTo>
                                <a:pt x="230" y="57"/>
                              </a:lnTo>
                              <a:lnTo>
                                <a:pt x="230" y="53"/>
                              </a:lnTo>
                              <a:lnTo>
                                <a:pt x="230" y="51"/>
                              </a:lnTo>
                              <a:lnTo>
                                <a:pt x="230" y="50"/>
                              </a:lnTo>
                              <a:lnTo>
                                <a:pt x="230" y="46"/>
                              </a:lnTo>
                              <a:lnTo>
                                <a:pt x="230" y="41"/>
                              </a:lnTo>
                              <a:lnTo>
                                <a:pt x="228" y="40"/>
                              </a:lnTo>
                              <a:lnTo>
                                <a:pt x="228" y="38"/>
                              </a:lnTo>
                              <a:lnTo>
                                <a:pt x="224" y="37"/>
                              </a:lnTo>
                              <a:lnTo>
                                <a:pt x="223" y="33"/>
                              </a:lnTo>
                              <a:lnTo>
                                <a:pt x="219" y="28"/>
                              </a:lnTo>
                              <a:lnTo>
                                <a:pt x="215" y="25"/>
                              </a:lnTo>
                              <a:lnTo>
                                <a:pt x="212" y="21"/>
                              </a:lnTo>
                              <a:lnTo>
                                <a:pt x="207" y="18"/>
                              </a:lnTo>
                              <a:lnTo>
                                <a:pt x="204" y="14"/>
                              </a:lnTo>
                              <a:lnTo>
                                <a:pt x="196" y="11"/>
                              </a:lnTo>
                              <a:lnTo>
                                <a:pt x="193" y="8"/>
                              </a:lnTo>
                              <a:lnTo>
                                <a:pt x="188" y="7"/>
                              </a:lnTo>
                              <a:lnTo>
                                <a:pt x="183" y="5"/>
                              </a:lnTo>
                              <a:lnTo>
                                <a:pt x="182" y="5"/>
                              </a:lnTo>
                              <a:lnTo>
                                <a:pt x="178" y="5"/>
                              </a:lnTo>
                              <a:lnTo>
                                <a:pt x="172" y="5"/>
                              </a:lnTo>
                              <a:lnTo>
                                <a:pt x="169" y="5"/>
                              </a:lnTo>
                              <a:lnTo>
                                <a:pt x="163" y="4"/>
                              </a:lnTo>
                              <a:lnTo>
                                <a:pt x="157" y="4"/>
                              </a:lnTo>
                              <a:lnTo>
                                <a:pt x="150" y="4"/>
                              </a:lnTo>
                              <a:lnTo>
                                <a:pt x="144" y="4"/>
                              </a:lnTo>
                              <a:lnTo>
                                <a:pt x="136" y="4"/>
                              </a:lnTo>
                              <a:lnTo>
                                <a:pt x="131" y="1"/>
                              </a:lnTo>
                              <a:lnTo>
                                <a:pt x="127" y="1"/>
                              </a:lnTo>
                              <a:lnTo>
                                <a:pt x="122" y="0"/>
                              </a:lnTo>
                              <a:lnTo>
                                <a:pt x="121" y="0"/>
                              </a:lnTo>
                              <a:lnTo>
                                <a:pt x="117" y="0"/>
                              </a:lnTo>
                              <a:lnTo>
                                <a:pt x="114" y="0"/>
                              </a:lnTo>
                              <a:lnTo>
                                <a:pt x="109" y="1"/>
                              </a:lnTo>
                              <a:lnTo>
                                <a:pt x="108" y="1"/>
                              </a:lnTo>
                              <a:lnTo>
                                <a:pt x="105" y="1"/>
                              </a:lnTo>
                              <a:lnTo>
                                <a:pt x="101" y="4"/>
                              </a:lnTo>
                              <a:lnTo>
                                <a:pt x="96" y="18"/>
                              </a:lnTo>
                              <a:lnTo>
                                <a:pt x="92" y="24"/>
                              </a:lnTo>
                              <a:lnTo>
                                <a:pt x="91" y="25"/>
                              </a:lnTo>
                              <a:lnTo>
                                <a:pt x="91" y="27"/>
                              </a:lnTo>
                              <a:lnTo>
                                <a:pt x="89" y="27"/>
                              </a:lnTo>
                              <a:lnTo>
                                <a:pt x="89" y="28"/>
                              </a:lnTo>
                              <a:lnTo>
                                <a:pt x="89" y="31"/>
                              </a:lnTo>
                              <a:lnTo>
                                <a:pt x="91" y="33"/>
                              </a:lnTo>
                              <a:lnTo>
                                <a:pt x="91" y="34"/>
                              </a:lnTo>
                              <a:lnTo>
                                <a:pt x="92" y="34"/>
                              </a:lnTo>
                              <a:lnTo>
                                <a:pt x="92" y="37"/>
                              </a:lnTo>
                              <a:lnTo>
                                <a:pt x="92" y="38"/>
                              </a:lnTo>
                              <a:lnTo>
                                <a:pt x="91" y="38"/>
                              </a:lnTo>
                              <a:lnTo>
                                <a:pt x="89" y="40"/>
                              </a:lnTo>
                              <a:lnTo>
                                <a:pt x="86" y="40"/>
                              </a:lnTo>
                              <a:lnTo>
                                <a:pt x="83" y="41"/>
                              </a:lnTo>
                              <a:lnTo>
                                <a:pt x="83" y="44"/>
                              </a:lnTo>
                              <a:lnTo>
                                <a:pt x="82" y="46"/>
                              </a:lnTo>
                              <a:lnTo>
                                <a:pt x="82" y="47"/>
                              </a:lnTo>
                              <a:lnTo>
                                <a:pt x="82" y="51"/>
                              </a:lnTo>
                              <a:lnTo>
                                <a:pt x="82" y="53"/>
                              </a:lnTo>
                              <a:lnTo>
                                <a:pt x="82" y="54"/>
                              </a:lnTo>
                              <a:lnTo>
                                <a:pt x="82" y="57"/>
                              </a:lnTo>
                              <a:lnTo>
                                <a:pt x="82" y="58"/>
                              </a:lnTo>
                              <a:lnTo>
                                <a:pt x="82" y="60"/>
                              </a:lnTo>
                              <a:lnTo>
                                <a:pt x="82" y="63"/>
                              </a:lnTo>
                              <a:lnTo>
                                <a:pt x="82" y="64"/>
                              </a:lnTo>
                              <a:lnTo>
                                <a:pt x="83" y="66"/>
                              </a:lnTo>
                              <a:lnTo>
                                <a:pt x="87" y="66"/>
                              </a:lnTo>
                              <a:lnTo>
                                <a:pt x="89" y="67"/>
                              </a:lnTo>
                              <a:lnTo>
                                <a:pt x="91" y="70"/>
                              </a:lnTo>
                              <a:lnTo>
                                <a:pt x="95" y="70"/>
                              </a:lnTo>
                              <a:lnTo>
                                <a:pt x="96" y="71"/>
                              </a:lnTo>
                              <a:lnTo>
                                <a:pt x="98" y="73"/>
                              </a:lnTo>
                              <a:lnTo>
                                <a:pt x="101" y="74"/>
                              </a:lnTo>
                              <a:lnTo>
                                <a:pt x="103" y="77"/>
                              </a:lnTo>
                              <a:lnTo>
                                <a:pt x="105" y="79"/>
                              </a:lnTo>
                              <a:lnTo>
                                <a:pt x="106" y="80"/>
                              </a:lnTo>
                              <a:lnTo>
                                <a:pt x="106" y="83"/>
                              </a:lnTo>
                              <a:lnTo>
                                <a:pt x="106" y="84"/>
                              </a:lnTo>
                              <a:lnTo>
                                <a:pt x="106" y="86"/>
                              </a:lnTo>
                              <a:lnTo>
                                <a:pt x="105" y="86"/>
                              </a:lnTo>
                              <a:lnTo>
                                <a:pt x="101" y="86"/>
                              </a:lnTo>
                              <a:lnTo>
                                <a:pt x="99" y="87"/>
                              </a:lnTo>
                              <a:lnTo>
                                <a:pt x="98" y="87"/>
                              </a:lnTo>
                              <a:lnTo>
                                <a:pt x="96" y="87"/>
                              </a:lnTo>
                              <a:lnTo>
                                <a:pt x="95" y="87"/>
                              </a:lnTo>
                              <a:lnTo>
                                <a:pt x="91" y="87"/>
                              </a:lnTo>
                              <a:lnTo>
                                <a:pt x="89" y="87"/>
                              </a:lnTo>
                              <a:lnTo>
                                <a:pt x="86" y="86"/>
                              </a:lnTo>
                              <a:lnTo>
                                <a:pt x="80" y="86"/>
                              </a:lnTo>
                              <a:lnTo>
                                <a:pt x="79" y="84"/>
                              </a:lnTo>
                              <a:lnTo>
                                <a:pt x="76" y="83"/>
                              </a:lnTo>
                              <a:lnTo>
                                <a:pt x="72" y="80"/>
                              </a:lnTo>
                              <a:lnTo>
                                <a:pt x="70" y="79"/>
                              </a:lnTo>
                              <a:lnTo>
                                <a:pt x="69" y="77"/>
                              </a:lnTo>
                              <a:lnTo>
                                <a:pt x="67" y="74"/>
                              </a:lnTo>
                              <a:lnTo>
                                <a:pt x="64" y="73"/>
                              </a:lnTo>
                              <a:lnTo>
                                <a:pt x="63" y="70"/>
                              </a:lnTo>
                              <a:lnTo>
                                <a:pt x="61" y="67"/>
                              </a:lnTo>
                              <a:lnTo>
                                <a:pt x="60" y="64"/>
                              </a:lnTo>
                              <a:lnTo>
                                <a:pt x="56" y="63"/>
                              </a:lnTo>
                              <a:lnTo>
                                <a:pt x="54" y="60"/>
                              </a:lnTo>
                              <a:lnTo>
                                <a:pt x="53" y="58"/>
                              </a:lnTo>
                              <a:lnTo>
                                <a:pt x="51" y="57"/>
                              </a:lnTo>
                              <a:lnTo>
                                <a:pt x="50" y="54"/>
                              </a:lnTo>
                              <a:lnTo>
                                <a:pt x="47" y="54"/>
                              </a:lnTo>
                              <a:lnTo>
                                <a:pt x="45" y="54"/>
                              </a:lnTo>
                              <a:lnTo>
                                <a:pt x="44" y="57"/>
                              </a:lnTo>
                              <a:lnTo>
                                <a:pt x="44" y="58"/>
                              </a:lnTo>
                              <a:lnTo>
                                <a:pt x="44" y="60"/>
                              </a:lnTo>
                              <a:lnTo>
                                <a:pt x="44" y="63"/>
                              </a:lnTo>
                              <a:lnTo>
                                <a:pt x="45" y="64"/>
                              </a:lnTo>
                              <a:lnTo>
                                <a:pt x="47" y="67"/>
                              </a:lnTo>
                              <a:lnTo>
                                <a:pt x="50" y="70"/>
                              </a:lnTo>
                              <a:lnTo>
                                <a:pt x="50" y="73"/>
                              </a:lnTo>
                              <a:lnTo>
                                <a:pt x="50" y="74"/>
                              </a:lnTo>
                              <a:lnTo>
                                <a:pt x="50" y="77"/>
                              </a:lnTo>
                              <a:lnTo>
                                <a:pt x="51" y="79"/>
                              </a:lnTo>
                              <a:lnTo>
                                <a:pt x="51" y="80"/>
                              </a:lnTo>
                              <a:lnTo>
                                <a:pt x="50" y="83"/>
                              </a:lnTo>
                              <a:lnTo>
                                <a:pt x="47" y="84"/>
                              </a:lnTo>
                              <a:lnTo>
                                <a:pt x="44" y="86"/>
                              </a:lnTo>
                              <a:lnTo>
                                <a:pt x="42" y="87"/>
                              </a:lnTo>
                              <a:lnTo>
                                <a:pt x="38" y="90"/>
                              </a:lnTo>
                              <a:lnTo>
                                <a:pt x="35" y="90"/>
                              </a:lnTo>
                              <a:lnTo>
                                <a:pt x="34" y="92"/>
                              </a:lnTo>
                              <a:lnTo>
                                <a:pt x="32" y="93"/>
                              </a:lnTo>
                              <a:lnTo>
                                <a:pt x="30" y="93"/>
                              </a:lnTo>
                              <a:lnTo>
                                <a:pt x="28" y="96"/>
                              </a:lnTo>
                              <a:lnTo>
                                <a:pt x="27" y="96"/>
                              </a:lnTo>
                              <a:lnTo>
                                <a:pt x="25" y="97"/>
                              </a:lnTo>
                              <a:lnTo>
                                <a:pt x="23" y="99"/>
                              </a:lnTo>
                              <a:lnTo>
                                <a:pt x="21" y="99"/>
                              </a:lnTo>
                              <a:lnTo>
                                <a:pt x="19" y="100"/>
                              </a:lnTo>
                              <a:lnTo>
                                <a:pt x="18" y="103"/>
                              </a:lnTo>
                              <a:lnTo>
                                <a:pt x="16" y="103"/>
                              </a:lnTo>
                              <a:lnTo>
                                <a:pt x="15" y="103"/>
                              </a:lnTo>
                              <a:lnTo>
                                <a:pt x="12" y="104"/>
                              </a:lnTo>
                              <a:lnTo>
                                <a:pt x="11" y="104"/>
                              </a:lnTo>
                              <a:lnTo>
                                <a:pt x="9" y="106"/>
                              </a:lnTo>
                              <a:lnTo>
                                <a:pt x="6" y="109"/>
                              </a:lnTo>
                              <a:lnTo>
                                <a:pt x="5" y="110"/>
                              </a:lnTo>
                              <a:lnTo>
                                <a:pt x="2" y="112"/>
                              </a:lnTo>
                              <a:lnTo>
                                <a:pt x="2" y="113"/>
                              </a:lnTo>
                              <a:lnTo>
                                <a:pt x="0" y="116"/>
                              </a:lnTo>
                              <a:lnTo>
                                <a:pt x="2" y="116"/>
                              </a:lnTo>
                              <a:lnTo>
                                <a:pt x="2" y="117"/>
                              </a:lnTo>
                              <a:lnTo>
                                <a:pt x="2" y="119"/>
                              </a:lnTo>
                              <a:lnTo>
                                <a:pt x="2" y="120"/>
                              </a:lnTo>
                              <a:lnTo>
                                <a:pt x="2" y="123"/>
                              </a:lnTo>
                              <a:lnTo>
                                <a:pt x="5" y="125"/>
                              </a:lnTo>
                              <a:lnTo>
                                <a:pt x="5" y="126"/>
                              </a:lnTo>
                              <a:lnTo>
                                <a:pt x="5" y="129"/>
                              </a:lnTo>
                              <a:lnTo>
                                <a:pt x="6" y="130"/>
                              </a:lnTo>
                              <a:lnTo>
                                <a:pt x="6" y="132"/>
                              </a:lnTo>
                              <a:lnTo>
                                <a:pt x="6" y="133"/>
                              </a:lnTo>
                              <a:lnTo>
                                <a:pt x="8" y="136"/>
                              </a:lnTo>
                              <a:lnTo>
                                <a:pt x="9" y="138"/>
                              </a:lnTo>
                              <a:lnTo>
                                <a:pt x="11" y="139"/>
                              </a:lnTo>
                              <a:lnTo>
                                <a:pt x="12" y="142"/>
                              </a:lnTo>
                              <a:lnTo>
                                <a:pt x="15" y="142"/>
                              </a:lnTo>
                              <a:lnTo>
                                <a:pt x="16" y="143"/>
                              </a:lnTo>
                              <a:lnTo>
                                <a:pt x="18" y="143"/>
                              </a:lnTo>
                              <a:lnTo>
                                <a:pt x="21" y="145"/>
                              </a:lnTo>
                              <a:lnTo>
                                <a:pt x="21" y="146"/>
                              </a:lnTo>
                              <a:lnTo>
                                <a:pt x="19" y="149"/>
                              </a:lnTo>
                              <a:lnTo>
                                <a:pt x="16" y="150"/>
                              </a:lnTo>
                              <a:lnTo>
                                <a:pt x="15" y="152"/>
                              </a:lnTo>
                              <a:lnTo>
                                <a:pt x="12" y="155"/>
                              </a:lnTo>
                              <a:lnTo>
                                <a:pt x="15" y="155"/>
                              </a:lnTo>
                              <a:lnTo>
                                <a:pt x="16" y="156"/>
                              </a:lnTo>
                              <a:lnTo>
                                <a:pt x="18" y="158"/>
                              </a:lnTo>
                              <a:lnTo>
                                <a:pt x="19" y="158"/>
                              </a:lnTo>
                              <a:lnTo>
                                <a:pt x="21" y="158"/>
                              </a:lnTo>
                              <a:lnTo>
                                <a:pt x="25" y="158"/>
                              </a:lnTo>
                              <a:lnTo>
                                <a:pt x="27" y="158"/>
                              </a:lnTo>
                              <a:lnTo>
                                <a:pt x="28" y="158"/>
                              </a:lnTo>
                              <a:lnTo>
                                <a:pt x="30" y="156"/>
                              </a:lnTo>
                              <a:lnTo>
                                <a:pt x="34" y="156"/>
                              </a:lnTo>
                              <a:lnTo>
                                <a:pt x="35" y="155"/>
                              </a:lnTo>
                              <a:lnTo>
                                <a:pt x="37" y="155"/>
                              </a:lnTo>
                              <a:lnTo>
                                <a:pt x="38" y="152"/>
                              </a:lnTo>
                              <a:lnTo>
                                <a:pt x="41" y="152"/>
                              </a:lnTo>
                              <a:lnTo>
                                <a:pt x="42" y="150"/>
                              </a:lnTo>
                              <a:lnTo>
                                <a:pt x="44" y="149"/>
                              </a:lnTo>
                              <a:lnTo>
                                <a:pt x="45" y="146"/>
                              </a:lnTo>
                              <a:lnTo>
                                <a:pt x="47" y="146"/>
                              </a:lnTo>
                              <a:lnTo>
                                <a:pt x="50" y="145"/>
                              </a:lnTo>
                              <a:lnTo>
                                <a:pt x="50" y="143"/>
                              </a:lnTo>
                              <a:lnTo>
                                <a:pt x="50" y="142"/>
                              </a:lnTo>
                              <a:lnTo>
                                <a:pt x="51" y="139"/>
                              </a:lnTo>
                              <a:lnTo>
                                <a:pt x="53" y="139"/>
                              </a:lnTo>
                              <a:lnTo>
                                <a:pt x="53" y="136"/>
                              </a:lnTo>
                              <a:lnTo>
                                <a:pt x="54" y="133"/>
                              </a:lnTo>
                              <a:lnTo>
                                <a:pt x="56" y="132"/>
                              </a:lnTo>
                              <a:lnTo>
                                <a:pt x="57" y="130"/>
                              </a:lnTo>
                              <a:lnTo>
                                <a:pt x="60" y="129"/>
                              </a:lnTo>
                              <a:lnTo>
                                <a:pt x="60" y="126"/>
                              </a:lnTo>
                              <a:lnTo>
                                <a:pt x="61" y="125"/>
                              </a:lnTo>
                              <a:lnTo>
                                <a:pt x="60" y="123"/>
                              </a:lnTo>
                              <a:lnTo>
                                <a:pt x="61" y="120"/>
                              </a:lnTo>
                              <a:lnTo>
                                <a:pt x="64" y="120"/>
                              </a:lnTo>
                              <a:lnTo>
                                <a:pt x="67" y="119"/>
                              </a:lnTo>
                              <a:lnTo>
                                <a:pt x="69" y="119"/>
                              </a:lnTo>
                              <a:lnTo>
                                <a:pt x="72" y="119"/>
                              </a:lnTo>
                              <a:lnTo>
                                <a:pt x="73" y="120"/>
                              </a:lnTo>
                              <a:lnTo>
                                <a:pt x="76" y="123"/>
                              </a:lnTo>
                              <a:lnTo>
                                <a:pt x="77" y="125"/>
                              </a:lnTo>
                              <a:lnTo>
                                <a:pt x="79" y="126"/>
                              </a:lnTo>
                              <a:lnTo>
                                <a:pt x="79" y="129"/>
                              </a:lnTo>
                              <a:lnTo>
                                <a:pt x="80" y="130"/>
                              </a:lnTo>
                              <a:lnTo>
                                <a:pt x="80" y="132"/>
                              </a:lnTo>
                              <a:lnTo>
                                <a:pt x="79" y="133"/>
                              </a:lnTo>
                              <a:lnTo>
                                <a:pt x="77" y="136"/>
                              </a:lnTo>
                              <a:lnTo>
                                <a:pt x="76" y="138"/>
                              </a:lnTo>
                              <a:lnTo>
                                <a:pt x="73" y="139"/>
                              </a:lnTo>
                              <a:lnTo>
                                <a:pt x="72" y="142"/>
                              </a:lnTo>
                              <a:lnTo>
                                <a:pt x="69" y="143"/>
                              </a:lnTo>
                              <a:lnTo>
                                <a:pt x="67" y="145"/>
                              </a:lnTo>
                              <a:lnTo>
                                <a:pt x="63" y="146"/>
                              </a:lnTo>
                              <a:lnTo>
                                <a:pt x="60" y="149"/>
                              </a:lnTo>
                              <a:lnTo>
                                <a:pt x="57" y="149"/>
                              </a:lnTo>
                              <a:lnTo>
                                <a:pt x="56" y="150"/>
                              </a:lnTo>
                              <a:lnTo>
                                <a:pt x="54" y="150"/>
                              </a:lnTo>
                              <a:lnTo>
                                <a:pt x="53" y="152"/>
                              </a:lnTo>
                              <a:lnTo>
                                <a:pt x="50" y="152"/>
                              </a:lnTo>
                              <a:lnTo>
                                <a:pt x="47" y="155"/>
                              </a:lnTo>
                              <a:lnTo>
                                <a:pt x="44" y="156"/>
                              </a:lnTo>
                              <a:lnTo>
                                <a:pt x="42" y="156"/>
                              </a:lnTo>
                              <a:lnTo>
                                <a:pt x="41" y="158"/>
                              </a:lnTo>
                              <a:lnTo>
                                <a:pt x="38" y="158"/>
                              </a:lnTo>
                              <a:lnTo>
                                <a:pt x="37" y="159"/>
                              </a:lnTo>
                              <a:lnTo>
                                <a:pt x="37" y="162"/>
                              </a:lnTo>
                              <a:lnTo>
                                <a:pt x="37" y="163"/>
                              </a:lnTo>
                              <a:lnTo>
                                <a:pt x="37" y="165"/>
                              </a:lnTo>
                              <a:lnTo>
                                <a:pt x="38" y="167"/>
                              </a:lnTo>
                              <a:lnTo>
                                <a:pt x="42" y="167"/>
                              </a:lnTo>
                              <a:lnTo>
                                <a:pt x="44" y="169"/>
                              </a:lnTo>
                              <a:lnTo>
                                <a:pt x="47" y="169"/>
                              </a:lnTo>
                              <a:lnTo>
                                <a:pt x="50" y="169"/>
                              </a:lnTo>
                              <a:lnTo>
                                <a:pt x="51" y="171"/>
                              </a:lnTo>
                              <a:lnTo>
                                <a:pt x="54" y="171"/>
                              </a:lnTo>
                              <a:lnTo>
                                <a:pt x="56" y="171"/>
                              </a:lnTo>
                              <a:lnTo>
                                <a:pt x="60" y="171"/>
                              </a:lnTo>
                              <a:lnTo>
                                <a:pt x="61" y="171"/>
                              </a:lnTo>
                              <a:lnTo>
                                <a:pt x="63" y="171"/>
                              </a:lnTo>
                              <a:lnTo>
                                <a:pt x="64" y="171"/>
                              </a:lnTo>
                              <a:lnTo>
                                <a:pt x="64" y="169"/>
                              </a:lnTo>
                              <a:lnTo>
                                <a:pt x="64" y="167"/>
                              </a:lnTo>
                              <a:lnTo>
                                <a:pt x="64" y="165"/>
                              </a:lnTo>
                              <a:lnTo>
                                <a:pt x="67" y="163"/>
                              </a:lnTo>
                              <a:lnTo>
                                <a:pt x="69" y="163"/>
                              </a:lnTo>
                              <a:lnTo>
                                <a:pt x="72" y="162"/>
                              </a:lnTo>
                              <a:lnTo>
                                <a:pt x="73" y="159"/>
                              </a:lnTo>
                              <a:lnTo>
                                <a:pt x="76" y="158"/>
                              </a:lnTo>
                              <a:lnTo>
                                <a:pt x="77" y="156"/>
                              </a:lnTo>
                              <a:lnTo>
                                <a:pt x="79" y="156"/>
                              </a:lnTo>
                              <a:lnTo>
                                <a:pt x="80" y="155"/>
                              </a:lnTo>
                              <a:lnTo>
                                <a:pt x="82" y="155"/>
                              </a:lnTo>
                              <a:lnTo>
                                <a:pt x="83" y="152"/>
                              </a:lnTo>
                              <a:lnTo>
                                <a:pt x="87" y="152"/>
                              </a:lnTo>
                              <a:lnTo>
                                <a:pt x="89" y="152"/>
                              </a:lnTo>
                              <a:lnTo>
                                <a:pt x="91" y="155"/>
                              </a:lnTo>
                              <a:lnTo>
                                <a:pt x="92" y="155"/>
                              </a:lnTo>
                              <a:lnTo>
                                <a:pt x="95" y="156"/>
                              </a:lnTo>
                              <a:lnTo>
                                <a:pt x="96" y="156"/>
                              </a:lnTo>
                              <a:lnTo>
                                <a:pt x="96" y="158"/>
                              </a:lnTo>
                              <a:lnTo>
                                <a:pt x="96" y="159"/>
                              </a:lnTo>
                              <a:lnTo>
                                <a:pt x="98" y="162"/>
                              </a:lnTo>
                              <a:lnTo>
                                <a:pt x="98" y="163"/>
                              </a:lnTo>
                              <a:lnTo>
                                <a:pt x="99" y="165"/>
                              </a:lnTo>
                              <a:lnTo>
                                <a:pt x="99" y="167"/>
                              </a:lnTo>
                              <a:lnTo>
                                <a:pt x="99" y="169"/>
                              </a:lnTo>
                              <a:lnTo>
                                <a:pt x="101" y="171"/>
                              </a:lnTo>
                              <a:lnTo>
                                <a:pt x="101" y="172"/>
                              </a:lnTo>
                              <a:lnTo>
                                <a:pt x="101" y="175"/>
                              </a:lnTo>
                              <a:lnTo>
                                <a:pt x="103" y="175"/>
                              </a:lnTo>
                              <a:lnTo>
                                <a:pt x="105" y="176"/>
                              </a:lnTo>
                              <a:lnTo>
                                <a:pt x="105" y="178"/>
                              </a:lnTo>
                              <a:lnTo>
                                <a:pt x="106" y="180"/>
                              </a:lnTo>
                              <a:lnTo>
                                <a:pt x="106" y="182"/>
                              </a:lnTo>
                              <a:lnTo>
                                <a:pt x="108" y="184"/>
                              </a:lnTo>
                              <a:lnTo>
                                <a:pt x="109" y="185"/>
                              </a:lnTo>
                              <a:lnTo>
                                <a:pt x="112" y="188"/>
                              </a:lnTo>
                              <a:lnTo>
                                <a:pt x="114" y="189"/>
                              </a:lnTo>
                              <a:lnTo>
                                <a:pt x="115" y="193"/>
                              </a:lnTo>
                              <a:lnTo>
                                <a:pt x="117" y="193"/>
                              </a:lnTo>
                              <a:lnTo>
                                <a:pt x="117" y="195"/>
                              </a:lnTo>
                              <a:lnTo>
                                <a:pt x="118" y="196"/>
                              </a:lnTo>
                              <a:lnTo>
                                <a:pt x="118" y="198"/>
                              </a:lnTo>
                              <a:lnTo>
                                <a:pt x="121" y="201"/>
                              </a:lnTo>
                              <a:lnTo>
                                <a:pt x="122" y="201"/>
                              </a:lnTo>
                              <a:lnTo>
                                <a:pt x="124" y="202"/>
                              </a:lnTo>
                              <a:lnTo>
                                <a:pt x="125" y="204"/>
                              </a:lnTo>
                              <a:lnTo>
                                <a:pt x="127" y="206"/>
                              </a:lnTo>
                              <a:lnTo>
                                <a:pt x="129" y="208"/>
                              </a:lnTo>
                              <a:lnTo>
                                <a:pt x="132" y="209"/>
                              </a:lnTo>
                              <a:lnTo>
                                <a:pt x="134" y="211"/>
                              </a:lnTo>
                              <a:lnTo>
                                <a:pt x="136" y="213"/>
                              </a:lnTo>
                              <a:lnTo>
                                <a:pt x="138" y="215"/>
                              </a:lnTo>
                              <a:lnTo>
                                <a:pt x="140" y="217"/>
                              </a:lnTo>
                              <a:lnTo>
                                <a:pt x="141" y="219"/>
                              </a:lnTo>
                              <a:lnTo>
                                <a:pt x="141" y="221"/>
                              </a:lnTo>
                              <a:lnTo>
                                <a:pt x="144" y="22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9900"/>
                        </a:solidFill>
                        <a:ln w="9525">
                          <a:solidFill>
                            <a:srgbClr val="00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1693377"/>
                          <a:endParaRPr lang="pt-BR" sz="3333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endParaRPr>
                        </a:p>
                      </p:txBody>
                    </p:sp>
                    <p:sp>
                      <p:nvSpPr>
                        <p:cNvPr id="45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66" y="1209"/>
                          <a:ext cx="427" cy="617"/>
                        </a:xfrm>
                        <a:custGeom>
                          <a:avLst/>
                          <a:gdLst>
                            <a:gd name="T0" fmla="*/ 295 w 427"/>
                            <a:gd name="T1" fmla="*/ 30 h 617"/>
                            <a:gd name="T2" fmla="*/ 328 w 427"/>
                            <a:gd name="T3" fmla="*/ 54 h 617"/>
                            <a:gd name="T4" fmla="*/ 367 w 427"/>
                            <a:gd name="T5" fmla="*/ 84 h 617"/>
                            <a:gd name="T6" fmla="*/ 347 w 427"/>
                            <a:gd name="T7" fmla="*/ 94 h 617"/>
                            <a:gd name="T8" fmla="*/ 330 w 427"/>
                            <a:gd name="T9" fmla="*/ 113 h 617"/>
                            <a:gd name="T10" fmla="*/ 322 w 427"/>
                            <a:gd name="T11" fmla="*/ 147 h 617"/>
                            <a:gd name="T12" fmla="*/ 350 w 427"/>
                            <a:gd name="T13" fmla="*/ 140 h 617"/>
                            <a:gd name="T14" fmla="*/ 366 w 427"/>
                            <a:gd name="T15" fmla="*/ 182 h 617"/>
                            <a:gd name="T16" fmla="*/ 395 w 427"/>
                            <a:gd name="T17" fmla="*/ 208 h 617"/>
                            <a:gd name="T18" fmla="*/ 399 w 427"/>
                            <a:gd name="T19" fmla="*/ 252 h 617"/>
                            <a:gd name="T20" fmla="*/ 406 w 427"/>
                            <a:gd name="T21" fmla="*/ 291 h 617"/>
                            <a:gd name="T22" fmla="*/ 418 w 427"/>
                            <a:gd name="T23" fmla="*/ 314 h 617"/>
                            <a:gd name="T24" fmla="*/ 398 w 427"/>
                            <a:gd name="T25" fmla="*/ 345 h 617"/>
                            <a:gd name="T26" fmla="*/ 363 w 427"/>
                            <a:gd name="T27" fmla="*/ 353 h 617"/>
                            <a:gd name="T28" fmla="*/ 373 w 427"/>
                            <a:gd name="T29" fmla="*/ 336 h 617"/>
                            <a:gd name="T30" fmla="*/ 348 w 427"/>
                            <a:gd name="T31" fmla="*/ 319 h 617"/>
                            <a:gd name="T32" fmla="*/ 331 w 427"/>
                            <a:gd name="T33" fmla="*/ 353 h 617"/>
                            <a:gd name="T34" fmla="*/ 299 w 427"/>
                            <a:gd name="T35" fmla="*/ 351 h 617"/>
                            <a:gd name="T36" fmla="*/ 283 w 427"/>
                            <a:gd name="T37" fmla="*/ 377 h 617"/>
                            <a:gd name="T38" fmla="*/ 277 w 427"/>
                            <a:gd name="T39" fmla="*/ 390 h 617"/>
                            <a:gd name="T40" fmla="*/ 250 w 427"/>
                            <a:gd name="T41" fmla="*/ 371 h 617"/>
                            <a:gd name="T42" fmla="*/ 231 w 427"/>
                            <a:gd name="T43" fmla="*/ 404 h 617"/>
                            <a:gd name="T44" fmla="*/ 239 w 427"/>
                            <a:gd name="T45" fmla="*/ 456 h 617"/>
                            <a:gd name="T46" fmla="*/ 269 w 427"/>
                            <a:gd name="T47" fmla="*/ 457 h 617"/>
                            <a:gd name="T48" fmla="*/ 276 w 427"/>
                            <a:gd name="T49" fmla="*/ 482 h 617"/>
                            <a:gd name="T50" fmla="*/ 290 w 427"/>
                            <a:gd name="T51" fmla="*/ 495 h 617"/>
                            <a:gd name="T52" fmla="*/ 255 w 427"/>
                            <a:gd name="T53" fmla="*/ 489 h 617"/>
                            <a:gd name="T54" fmla="*/ 247 w 427"/>
                            <a:gd name="T55" fmla="*/ 470 h 617"/>
                            <a:gd name="T56" fmla="*/ 234 w 427"/>
                            <a:gd name="T57" fmla="*/ 502 h 617"/>
                            <a:gd name="T58" fmla="*/ 225 w 427"/>
                            <a:gd name="T59" fmla="*/ 502 h 617"/>
                            <a:gd name="T60" fmla="*/ 205 w 427"/>
                            <a:gd name="T61" fmla="*/ 502 h 617"/>
                            <a:gd name="T62" fmla="*/ 189 w 427"/>
                            <a:gd name="T63" fmla="*/ 542 h 617"/>
                            <a:gd name="T64" fmla="*/ 161 w 427"/>
                            <a:gd name="T65" fmla="*/ 566 h 617"/>
                            <a:gd name="T66" fmla="*/ 128 w 427"/>
                            <a:gd name="T67" fmla="*/ 587 h 617"/>
                            <a:gd name="T68" fmla="*/ 100 w 427"/>
                            <a:gd name="T69" fmla="*/ 612 h 617"/>
                            <a:gd name="T70" fmla="*/ 64 w 427"/>
                            <a:gd name="T71" fmla="*/ 612 h 617"/>
                            <a:gd name="T72" fmla="*/ 80 w 427"/>
                            <a:gd name="T73" fmla="*/ 594 h 617"/>
                            <a:gd name="T74" fmla="*/ 61 w 427"/>
                            <a:gd name="T75" fmla="*/ 585 h 617"/>
                            <a:gd name="T76" fmla="*/ 29 w 427"/>
                            <a:gd name="T77" fmla="*/ 605 h 617"/>
                            <a:gd name="T78" fmla="*/ 19 w 427"/>
                            <a:gd name="T79" fmla="*/ 465 h 617"/>
                            <a:gd name="T80" fmla="*/ 42 w 427"/>
                            <a:gd name="T81" fmla="*/ 304 h 617"/>
                            <a:gd name="T82" fmla="*/ 130 w 427"/>
                            <a:gd name="T83" fmla="*/ 304 h 617"/>
                            <a:gd name="T84" fmla="*/ 183 w 427"/>
                            <a:gd name="T85" fmla="*/ 297 h 617"/>
                            <a:gd name="T86" fmla="*/ 205 w 427"/>
                            <a:gd name="T87" fmla="*/ 295 h 617"/>
                            <a:gd name="T88" fmla="*/ 253 w 427"/>
                            <a:gd name="T89" fmla="*/ 334 h 617"/>
                            <a:gd name="T90" fmla="*/ 311 w 427"/>
                            <a:gd name="T91" fmla="*/ 265 h 617"/>
                            <a:gd name="T92" fmla="*/ 328 w 427"/>
                            <a:gd name="T93" fmla="*/ 198 h 617"/>
                            <a:gd name="T94" fmla="*/ 281 w 427"/>
                            <a:gd name="T95" fmla="*/ 160 h 617"/>
                            <a:gd name="T96" fmla="*/ 229 w 427"/>
                            <a:gd name="T97" fmla="*/ 176 h 617"/>
                            <a:gd name="T98" fmla="*/ 225 w 427"/>
                            <a:gd name="T99" fmla="*/ 147 h 617"/>
                            <a:gd name="T100" fmla="*/ 232 w 427"/>
                            <a:gd name="T101" fmla="*/ 103 h 617"/>
                            <a:gd name="T102" fmla="*/ 203 w 427"/>
                            <a:gd name="T103" fmla="*/ 70 h 617"/>
                            <a:gd name="T104" fmla="*/ 149 w 427"/>
                            <a:gd name="T105" fmla="*/ 94 h 617"/>
                            <a:gd name="T106" fmla="*/ 118 w 427"/>
                            <a:gd name="T107" fmla="*/ 90 h 617"/>
                            <a:gd name="T108" fmla="*/ 81 w 427"/>
                            <a:gd name="T109" fmla="*/ 64 h 617"/>
                            <a:gd name="T110" fmla="*/ 92 w 427"/>
                            <a:gd name="T111" fmla="*/ 46 h 617"/>
                            <a:gd name="T112" fmla="*/ 97 w 427"/>
                            <a:gd name="T113" fmla="*/ 38 h 617"/>
                            <a:gd name="T114" fmla="*/ 104 w 427"/>
                            <a:gd name="T115" fmla="*/ 66 h 617"/>
                            <a:gd name="T116" fmla="*/ 132 w 427"/>
                            <a:gd name="T117" fmla="*/ 57 h 617"/>
                            <a:gd name="T118" fmla="*/ 118 w 427"/>
                            <a:gd name="T119" fmla="*/ 43 h 617"/>
                            <a:gd name="T120" fmla="*/ 154 w 427"/>
                            <a:gd name="T121" fmla="*/ 20 h 617"/>
                            <a:gd name="T122" fmla="*/ 199 w 427"/>
                            <a:gd name="T123" fmla="*/ 1 h 617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w 427"/>
                            <a:gd name="T187" fmla="*/ 0 h 617"/>
                            <a:gd name="T188" fmla="*/ 427 w 427"/>
                            <a:gd name="T189" fmla="*/ 617 h 617"/>
                          </a:gdLst>
                          <a:ahLst/>
                          <a:cxnLst>
                            <a:cxn ang="T124">
                              <a:pos x="T0" y="T1"/>
                            </a:cxn>
                            <a:cxn ang="T125">
                              <a:pos x="T2" y="T3"/>
                            </a:cxn>
                            <a:cxn ang="T126">
                              <a:pos x="T4" y="T5"/>
                            </a:cxn>
                            <a:cxn ang="T127">
                              <a:pos x="T6" y="T7"/>
                            </a:cxn>
                            <a:cxn ang="T128">
                              <a:pos x="T8" y="T9"/>
                            </a:cxn>
                            <a:cxn ang="T129">
                              <a:pos x="T10" y="T11"/>
                            </a:cxn>
                            <a:cxn ang="T130">
                              <a:pos x="T12" y="T13"/>
                            </a:cxn>
                            <a:cxn ang="T131">
                              <a:pos x="T14" y="T15"/>
                            </a:cxn>
                            <a:cxn ang="T132">
                              <a:pos x="T16" y="T17"/>
                            </a:cxn>
                            <a:cxn ang="T133">
                              <a:pos x="T18" y="T19"/>
                            </a:cxn>
                            <a:cxn ang="T134">
                              <a:pos x="T20" y="T21"/>
                            </a:cxn>
                            <a:cxn ang="T135">
                              <a:pos x="T22" y="T23"/>
                            </a:cxn>
                            <a:cxn ang="T136">
                              <a:pos x="T24" y="T25"/>
                            </a:cxn>
                            <a:cxn ang="T137">
                              <a:pos x="T26" y="T27"/>
                            </a:cxn>
                            <a:cxn ang="T138">
                              <a:pos x="T28" y="T29"/>
                            </a:cxn>
                            <a:cxn ang="T139">
                              <a:pos x="T30" y="T31"/>
                            </a:cxn>
                            <a:cxn ang="T140">
                              <a:pos x="T32" y="T33"/>
                            </a:cxn>
                            <a:cxn ang="T141">
                              <a:pos x="T34" y="T35"/>
                            </a:cxn>
                            <a:cxn ang="T142">
                              <a:pos x="T36" y="T37"/>
                            </a:cxn>
                            <a:cxn ang="T143">
                              <a:pos x="T38" y="T39"/>
                            </a:cxn>
                            <a:cxn ang="T144">
                              <a:pos x="T40" y="T41"/>
                            </a:cxn>
                            <a:cxn ang="T145">
                              <a:pos x="T42" y="T43"/>
                            </a:cxn>
                            <a:cxn ang="T146">
                              <a:pos x="T44" y="T45"/>
                            </a:cxn>
                            <a:cxn ang="T147">
                              <a:pos x="T46" y="T47"/>
                            </a:cxn>
                            <a:cxn ang="T148">
                              <a:pos x="T48" y="T49"/>
                            </a:cxn>
                            <a:cxn ang="T149">
                              <a:pos x="T50" y="T51"/>
                            </a:cxn>
                            <a:cxn ang="T150">
                              <a:pos x="T52" y="T53"/>
                            </a:cxn>
                            <a:cxn ang="T151">
                              <a:pos x="T54" y="T55"/>
                            </a:cxn>
                            <a:cxn ang="T152">
                              <a:pos x="T56" y="T57"/>
                            </a:cxn>
                            <a:cxn ang="T153">
                              <a:pos x="T58" y="T59"/>
                            </a:cxn>
                            <a:cxn ang="T154">
                              <a:pos x="T60" y="T61"/>
                            </a:cxn>
                            <a:cxn ang="T155">
                              <a:pos x="T62" y="T63"/>
                            </a:cxn>
                            <a:cxn ang="T156">
                              <a:pos x="T64" y="T65"/>
                            </a:cxn>
                            <a:cxn ang="T157">
                              <a:pos x="T66" y="T67"/>
                            </a:cxn>
                            <a:cxn ang="T158">
                              <a:pos x="T68" y="T69"/>
                            </a:cxn>
                            <a:cxn ang="T159">
                              <a:pos x="T70" y="T71"/>
                            </a:cxn>
                            <a:cxn ang="T160">
                              <a:pos x="T72" y="T73"/>
                            </a:cxn>
                            <a:cxn ang="T161">
                              <a:pos x="T74" y="T75"/>
                            </a:cxn>
                            <a:cxn ang="T162">
                              <a:pos x="T76" y="T77"/>
                            </a:cxn>
                            <a:cxn ang="T163">
                              <a:pos x="T78" y="T79"/>
                            </a:cxn>
                            <a:cxn ang="T164">
                              <a:pos x="T80" y="T81"/>
                            </a:cxn>
                            <a:cxn ang="T165">
                              <a:pos x="T82" y="T83"/>
                            </a:cxn>
                            <a:cxn ang="T166">
                              <a:pos x="T84" y="T85"/>
                            </a:cxn>
                            <a:cxn ang="T167">
                              <a:pos x="T86" y="T87"/>
                            </a:cxn>
                            <a:cxn ang="T168">
                              <a:pos x="T88" y="T89"/>
                            </a:cxn>
                            <a:cxn ang="T169">
                              <a:pos x="T90" y="T91"/>
                            </a:cxn>
                            <a:cxn ang="T170">
                              <a:pos x="T92" y="T93"/>
                            </a:cxn>
                            <a:cxn ang="T171">
                              <a:pos x="T94" y="T95"/>
                            </a:cxn>
                            <a:cxn ang="T172">
                              <a:pos x="T96" y="T97"/>
                            </a:cxn>
                            <a:cxn ang="T173">
                              <a:pos x="T98" y="T99"/>
                            </a:cxn>
                            <a:cxn ang="T174">
                              <a:pos x="T100" y="T101"/>
                            </a:cxn>
                            <a:cxn ang="T175">
                              <a:pos x="T102" y="T103"/>
                            </a:cxn>
                            <a:cxn ang="T176">
                              <a:pos x="T104" y="T105"/>
                            </a:cxn>
                            <a:cxn ang="T177">
                              <a:pos x="T106" y="T107"/>
                            </a:cxn>
                            <a:cxn ang="T178">
                              <a:pos x="T108" y="T109"/>
                            </a:cxn>
                            <a:cxn ang="T179">
                              <a:pos x="T110" y="T111"/>
                            </a:cxn>
                            <a:cxn ang="T180">
                              <a:pos x="T112" y="T113"/>
                            </a:cxn>
                            <a:cxn ang="T181">
                              <a:pos x="T114" y="T115"/>
                            </a:cxn>
                            <a:cxn ang="T182">
                              <a:pos x="T116" y="T117"/>
                            </a:cxn>
                            <a:cxn ang="T183">
                              <a:pos x="T118" y="T119"/>
                            </a:cxn>
                            <a:cxn ang="T184">
                              <a:pos x="T120" y="T121"/>
                            </a:cxn>
                            <a:cxn ang="T185">
                              <a:pos x="T122" y="T123"/>
                            </a:cxn>
                          </a:cxnLst>
                          <a:rect l="T186" t="T187" r="T188" b="T189"/>
                          <a:pathLst>
                            <a:path w="427" h="617">
                              <a:moveTo>
                                <a:pt x="225" y="34"/>
                              </a:moveTo>
                              <a:lnTo>
                                <a:pt x="238" y="68"/>
                              </a:lnTo>
                              <a:lnTo>
                                <a:pt x="264" y="24"/>
                              </a:lnTo>
                              <a:lnTo>
                                <a:pt x="266" y="24"/>
                              </a:lnTo>
                              <a:lnTo>
                                <a:pt x="267" y="21"/>
                              </a:lnTo>
                              <a:lnTo>
                                <a:pt x="269" y="24"/>
                              </a:lnTo>
                              <a:lnTo>
                                <a:pt x="270" y="24"/>
                              </a:lnTo>
                              <a:lnTo>
                                <a:pt x="273" y="24"/>
                              </a:lnTo>
                              <a:lnTo>
                                <a:pt x="274" y="24"/>
                              </a:lnTo>
                              <a:lnTo>
                                <a:pt x="276" y="24"/>
                              </a:lnTo>
                              <a:lnTo>
                                <a:pt x="277" y="24"/>
                              </a:lnTo>
                              <a:lnTo>
                                <a:pt x="279" y="21"/>
                              </a:lnTo>
                              <a:lnTo>
                                <a:pt x="281" y="21"/>
                              </a:lnTo>
                              <a:lnTo>
                                <a:pt x="283" y="21"/>
                              </a:lnTo>
                              <a:lnTo>
                                <a:pt x="285" y="21"/>
                              </a:lnTo>
                              <a:lnTo>
                                <a:pt x="286" y="21"/>
                              </a:lnTo>
                              <a:lnTo>
                                <a:pt x="288" y="21"/>
                              </a:lnTo>
                              <a:lnTo>
                                <a:pt x="288" y="24"/>
                              </a:lnTo>
                              <a:lnTo>
                                <a:pt x="290" y="25"/>
                              </a:lnTo>
                              <a:lnTo>
                                <a:pt x="292" y="27"/>
                              </a:lnTo>
                              <a:lnTo>
                                <a:pt x="293" y="27"/>
                              </a:lnTo>
                              <a:lnTo>
                                <a:pt x="295" y="30"/>
                              </a:lnTo>
                              <a:lnTo>
                                <a:pt x="296" y="31"/>
                              </a:lnTo>
                              <a:lnTo>
                                <a:pt x="299" y="31"/>
                              </a:lnTo>
                              <a:lnTo>
                                <a:pt x="300" y="31"/>
                              </a:lnTo>
                              <a:lnTo>
                                <a:pt x="302" y="33"/>
                              </a:lnTo>
                              <a:lnTo>
                                <a:pt x="303" y="33"/>
                              </a:lnTo>
                              <a:lnTo>
                                <a:pt x="305" y="33"/>
                              </a:lnTo>
                              <a:lnTo>
                                <a:pt x="308" y="34"/>
                              </a:lnTo>
                              <a:lnTo>
                                <a:pt x="308" y="37"/>
                              </a:lnTo>
                              <a:lnTo>
                                <a:pt x="309" y="38"/>
                              </a:lnTo>
                              <a:lnTo>
                                <a:pt x="311" y="40"/>
                              </a:lnTo>
                              <a:lnTo>
                                <a:pt x="312" y="43"/>
                              </a:lnTo>
                              <a:lnTo>
                                <a:pt x="314" y="43"/>
                              </a:lnTo>
                              <a:lnTo>
                                <a:pt x="315" y="44"/>
                              </a:lnTo>
                              <a:lnTo>
                                <a:pt x="318" y="46"/>
                              </a:lnTo>
                              <a:lnTo>
                                <a:pt x="319" y="46"/>
                              </a:lnTo>
                              <a:lnTo>
                                <a:pt x="319" y="47"/>
                              </a:lnTo>
                              <a:lnTo>
                                <a:pt x="321" y="47"/>
                              </a:lnTo>
                              <a:lnTo>
                                <a:pt x="321" y="50"/>
                              </a:lnTo>
                              <a:lnTo>
                                <a:pt x="322" y="50"/>
                              </a:lnTo>
                              <a:lnTo>
                                <a:pt x="324" y="51"/>
                              </a:lnTo>
                              <a:lnTo>
                                <a:pt x="326" y="53"/>
                              </a:lnTo>
                              <a:lnTo>
                                <a:pt x="328" y="54"/>
                              </a:lnTo>
                              <a:lnTo>
                                <a:pt x="328" y="57"/>
                              </a:lnTo>
                              <a:lnTo>
                                <a:pt x="330" y="57"/>
                              </a:lnTo>
                              <a:lnTo>
                                <a:pt x="331" y="59"/>
                              </a:lnTo>
                              <a:lnTo>
                                <a:pt x="333" y="60"/>
                              </a:lnTo>
                              <a:lnTo>
                                <a:pt x="335" y="60"/>
                              </a:lnTo>
                              <a:lnTo>
                                <a:pt x="335" y="63"/>
                              </a:lnTo>
                              <a:lnTo>
                                <a:pt x="337" y="63"/>
                              </a:lnTo>
                              <a:lnTo>
                                <a:pt x="337" y="64"/>
                              </a:lnTo>
                              <a:lnTo>
                                <a:pt x="338" y="64"/>
                              </a:lnTo>
                              <a:lnTo>
                                <a:pt x="350" y="76"/>
                              </a:lnTo>
                              <a:lnTo>
                                <a:pt x="350" y="77"/>
                              </a:lnTo>
                              <a:lnTo>
                                <a:pt x="353" y="77"/>
                              </a:lnTo>
                              <a:lnTo>
                                <a:pt x="354" y="79"/>
                              </a:lnTo>
                              <a:lnTo>
                                <a:pt x="356" y="79"/>
                              </a:lnTo>
                              <a:lnTo>
                                <a:pt x="357" y="79"/>
                              </a:lnTo>
                              <a:lnTo>
                                <a:pt x="357" y="81"/>
                              </a:lnTo>
                              <a:lnTo>
                                <a:pt x="359" y="81"/>
                              </a:lnTo>
                              <a:lnTo>
                                <a:pt x="361" y="81"/>
                              </a:lnTo>
                              <a:lnTo>
                                <a:pt x="363" y="83"/>
                              </a:lnTo>
                              <a:lnTo>
                                <a:pt x="364" y="83"/>
                              </a:lnTo>
                              <a:lnTo>
                                <a:pt x="366" y="84"/>
                              </a:lnTo>
                              <a:lnTo>
                                <a:pt x="367" y="84"/>
                              </a:lnTo>
                              <a:lnTo>
                                <a:pt x="367" y="86"/>
                              </a:lnTo>
                              <a:lnTo>
                                <a:pt x="370" y="86"/>
                              </a:lnTo>
                              <a:lnTo>
                                <a:pt x="372" y="89"/>
                              </a:lnTo>
                              <a:lnTo>
                                <a:pt x="373" y="89"/>
                              </a:lnTo>
                              <a:lnTo>
                                <a:pt x="375" y="90"/>
                              </a:lnTo>
                              <a:lnTo>
                                <a:pt x="375" y="92"/>
                              </a:lnTo>
                              <a:lnTo>
                                <a:pt x="373" y="94"/>
                              </a:lnTo>
                              <a:lnTo>
                                <a:pt x="372" y="94"/>
                              </a:lnTo>
                              <a:lnTo>
                                <a:pt x="370" y="96"/>
                              </a:lnTo>
                              <a:lnTo>
                                <a:pt x="367" y="96"/>
                              </a:lnTo>
                              <a:lnTo>
                                <a:pt x="366" y="96"/>
                              </a:lnTo>
                              <a:lnTo>
                                <a:pt x="364" y="96"/>
                              </a:lnTo>
                              <a:lnTo>
                                <a:pt x="363" y="96"/>
                              </a:lnTo>
                              <a:lnTo>
                                <a:pt x="361" y="96"/>
                              </a:lnTo>
                              <a:lnTo>
                                <a:pt x="359" y="96"/>
                              </a:lnTo>
                              <a:lnTo>
                                <a:pt x="357" y="96"/>
                              </a:lnTo>
                              <a:lnTo>
                                <a:pt x="356" y="96"/>
                              </a:lnTo>
                              <a:lnTo>
                                <a:pt x="354" y="96"/>
                              </a:lnTo>
                              <a:lnTo>
                                <a:pt x="353" y="94"/>
                              </a:lnTo>
                              <a:lnTo>
                                <a:pt x="350" y="94"/>
                              </a:lnTo>
                              <a:lnTo>
                                <a:pt x="348" y="94"/>
                              </a:lnTo>
                              <a:lnTo>
                                <a:pt x="347" y="94"/>
                              </a:lnTo>
                              <a:lnTo>
                                <a:pt x="345" y="94"/>
                              </a:lnTo>
                              <a:lnTo>
                                <a:pt x="344" y="94"/>
                              </a:lnTo>
                              <a:lnTo>
                                <a:pt x="341" y="94"/>
                              </a:lnTo>
                              <a:lnTo>
                                <a:pt x="340" y="94"/>
                              </a:lnTo>
                              <a:lnTo>
                                <a:pt x="338" y="96"/>
                              </a:lnTo>
                              <a:lnTo>
                                <a:pt x="337" y="96"/>
                              </a:lnTo>
                              <a:lnTo>
                                <a:pt x="335" y="96"/>
                              </a:lnTo>
                              <a:lnTo>
                                <a:pt x="333" y="96"/>
                              </a:lnTo>
                              <a:lnTo>
                                <a:pt x="331" y="96"/>
                              </a:lnTo>
                              <a:lnTo>
                                <a:pt x="331" y="97"/>
                              </a:lnTo>
                              <a:lnTo>
                                <a:pt x="330" y="97"/>
                              </a:lnTo>
                              <a:lnTo>
                                <a:pt x="328" y="97"/>
                              </a:lnTo>
                              <a:lnTo>
                                <a:pt x="326" y="99"/>
                              </a:lnTo>
                              <a:lnTo>
                                <a:pt x="324" y="99"/>
                              </a:lnTo>
                              <a:lnTo>
                                <a:pt x="324" y="101"/>
                              </a:lnTo>
                              <a:lnTo>
                                <a:pt x="324" y="103"/>
                              </a:lnTo>
                              <a:lnTo>
                                <a:pt x="324" y="105"/>
                              </a:lnTo>
                              <a:lnTo>
                                <a:pt x="324" y="107"/>
                              </a:lnTo>
                              <a:lnTo>
                                <a:pt x="326" y="109"/>
                              </a:lnTo>
                              <a:lnTo>
                                <a:pt x="328" y="109"/>
                              </a:lnTo>
                              <a:lnTo>
                                <a:pt x="328" y="110"/>
                              </a:lnTo>
                              <a:lnTo>
                                <a:pt x="330" y="113"/>
                              </a:lnTo>
                              <a:lnTo>
                                <a:pt x="331" y="114"/>
                              </a:lnTo>
                              <a:lnTo>
                                <a:pt x="331" y="117"/>
                              </a:lnTo>
                              <a:lnTo>
                                <a:pt x="330" y="117"/>
                              </a:lnTo>
                              <a:lnTo>
                                <a:pt x="328" y="120"/>
                              </a:lnTo>
                              <a:lnTo>
                                <a:pt x="326" y="120"/>
                              </a:lnTo>
                              <a:lnTo>
                                <a:pt x="324" y="120"/>
                              </a:lnTo>
                              <a:lnTo>
                                <a:pt x="322" y="122"/>
                              </a:lnTo>
                              <a:lnTo>
                                <a:pt x="321" y="122"/>
                              </a:lnTo>
                              <a:lnTo>
                                <a:pt x="319" y="123"/>
                              </a:lnTo>
                              <a:lnTo>
                                <a:pt x="319" y="126"/>
                              </a:lnTo>
                              <a:lnTo>
                                <a:pt x="319" y="127"/>
                              </a:lnTo>
                              <a:lnTo>
                                <a:pt x="319" y="129"/>
                              </a:lnTo>
                              <a:lnTo>
                                <a:pt x="319" y="130"/>
                              </a:lnTo>
                              <a:lnTo>
                                <a:pt x="319" y="133"/>
                              </a:lnTo>
                              <a:lnTo>
                                <a:pt x="319" y="135"/>
                              </a:lnTo>
                              <a:lnTo>
                                <a:pt x="319" y="136"/>
                              </a:lnTo>
                              <a:lnTo>
                                <a:pt x="319" y="139"/>
                              </a:lnTo>
                              <a:lnTo>
                                <a:pt x="319" y="140"/>
                              </a:lnTo>
                              <a:lnTo>
                                <a:pt x="321" y="142"/>
                              </a:lnTo>
                              <a:lnTo>
                                <a:pt x="321" y="143"/>
                              </a:lnTo>
                              <a:lnTo>
                                <a:pt x="321" y="146"/>
                              </a:lnTo>
                              <a:lnTo>
                                <a:pt x="322" y="147"/>
                              </a:lnTo>
                              <a:lnTo>
                                <a:pt x="324" y="149"/>
                              </a:lnTo>
                              <a:lnTo>
                                <a:pt x="326" y="152"/>
                              </a:lnTo>
                              <a:lnTo>
                                <a:pt x="328" y="152"/>
                              </a:lnTo>
                              <a:lnTo>
                                <a:pt x="330" y="149"/>
                              </a:lnTo>
                              <a:lnTo>
                                <a:pt x="331" y="149"/>
                              </a:lnTo>
                              <a:lnTo>
                                <a:pt x="333" y="147"/>
                              </a:lnTo>
                              <a:lnTo>
                                <a:pt x="335" y="146"/>
                              </a:lnTo>
                              <a:lnTo>
                                <a:pt x="335" y="143"/>
                              </a:lnTo>
                              <a:lnTo>
                                <a:pt x="335" y="142"/>
                              </a:lnTo>
                              <a:lnTo>
                                <a:pt x="335" y="140"/>
                              </a:lnTo>
                              <a:lnTo>
                                <a:pt x="337" y="140"/>
                              </a:lnTo>
                              <a:lnTo>
                                <a:pt x="337" y="139"/>
                              </a:lnTo>
                              <a:lnTo>
                                <a:pt x="338" y="136"/>
                              </a:lnTo>
                              <a:lnTo>
                                <a:pt x="340" y="136"/>
                              </a:lnTo>
                              <a:lnTo>
                                <a:pt x="341" y="136"/>
                              </a:lnTo>
                              <a:lnTo>
                                <a:pt x="344" y="135"/>
                              </a:lnTo>
                              <a:lnTo>
                                <a:pt x="345" y="135"/>
                              </a:lnTo>
                              <a:lnTo>
                                <a:pt x="345" y="136"/>
                              </a:lnTo>
                              <a:lnTo>
                                <a:pt x="347" y="136"/>
                              </a:lnTo>
                              <a:lnTo>
                                <a:pt x="348" y="139"/>
                              </a:lnTo>
                              <a:lnTo>
                                <a:pt x="350" y="139"/>
                              </a:lnTo>
                              <a:lnTo>
                                <a:pt x="350" y="140"/>
                              </a:lnTo>
                              <a:lnTo>
                                <a:pt x="350" y="142"/>
                              </a:lnTo>
                              <a:lnTo>
                                <a:pt x="350" y="143"/>
                              </a:lnTo>
                              <a:lnTo>
                                <a:pt x="350" y="146"/>
                              </a:lnTo>
                              <a:lnTo>
                                <a:pt x="350" y="147"/>
                              </a:lnTo>
                              <a:lnTo>
                                <a:pt x="350" y="149"/>
                              </a:lnTo>
                              <a:lnTo>
                                <a:pt x="350" y="152"/>
                              </a:lnTo>
                              <a:lnTo>
                                <a:pt x="350" y="153"/>
                              </a:lnTo>
                              <a:lnTo>
                                <a:pt x="350" y="155"/>
                              </a:lnTo>
                              <a:lnTo>
                                <a:pt x="350" y="156"/>
                              </a:lnTo>
                              <a:lnTo>
                                <a:pt x="353" y="159"/>
                              </a:lnTo>
                              <a:lnTo>
                                <a:pt x="354" y="159"/>
                              </a:lnTo>
                              <a:lnTo>
                                <a:pt x="356" y="160"/>
                              </a:lnTo>
                              <a:lnTo>
                                <a:pt x="357" y="160"/>
                              </a:lnTo>
                              <a:lnTo>
                                <a:pt x="363" y="169"/>
                              </a:lnTo>
                              <a:lnTo>
                                <a:pt x="363" y="172"/>
                              </a:lnTo>
                              <a:lnTo>
                                <a:pt x="363" y="173"/>
                              </a:lnTo>
                              <a:lnTo>
                                <a:pt x="363" y="175"/>
                              </a:lnTo>
                              <a:lnTo>
                                <a:pt x="364" y="176"/>
                              </a:lnTo>
                              <a:lnTo>
                                <a:pt x="364" y="179"/>
                              </a:lnTo>
                              <a:lnTo>
                                <a:pt x="364" y="180"/>
                              </a:lnTo>
                              <a:lnTo>
                                <a:pt x="366" y="180"/>
                              </a:lnTo>
                              <a:lnTo>
                                <a:pt x="366" y="182"/>
                              </a:lnTo>
                              <a:lnTo>
                                <a:pt x="367" y="182"/>
                              </a:lnTo>
                              <a:lnTo>
                                <a:pt x="370" y="185"/>
                              </a:lnTo>
                              <a:lnTo>
                                <a:pt x="372" y="185"/>
                              </a:lnTo>
                              <a:lnTo>
                                <a:pt x="373" y="185"/>
                              </a:lnTo>
                              <a:lnTo>
                                <a:pt x="375" y="186"/>
                              </a:lnTo>
                              <a:lnTo>
                                <a:pt x="376" y="186"/>
                              </a:lnTo>
                              <a:lnTo>
                                <a:pt x="379" y="186"/>
                              </a:lnTo>
                              <a:lnTo>
                                <a:pt x="380" y="186"/>
                              </a:lnTo>
                              <a:lnTo>
                                <a:pt x="382" y="188"/>
                              </a:lnTo>
                              <a:lnTo>
                                <a:pt x="383" y="189"/>
                              </a:lnTo>
                              <a:lnTo>
                                <a:pt x="385" y="192"/>
                              </a:lnTo>
                              <a:lnTo>
                                <a:pt x="386" y="193"/>
                              </a:lnTo>
                              <a:lnTo>
                                <a:pt x="389" y="195"/>
                              </a:lnTo>
                              <a:lnTo>
                                <a:pt x="390" y="198"/>
                              </a:lnTo>
                              <a:lnTo>
                                <a:pt x="390" y="199"/>
                              </a:lnTo>
                              <a:lnTo>
                                <a:pt x="392" y="199"/>
                              </a:lnTo>
                              <a:lnTo>
                                <a:pt x="392" y="201"/>
                              </a:lnTo>
                              <a:lnTo>
                                <a:pt x="394" y="201"/>
                              </a:lnTo>
                              <a:lnTo>
                                <a:pt x="394" y="203"/>
                              </a:lnTo>
                              <a:lnTo>
                                <a:pt x="394" y="205"/>
                              </a:lnTo>
                              <a:lnTo>
                                <a:pt x="395" y="206"/>
                              </a:lnTo>
                              <a:lnTo>
                                <a:pt x="395" y="208"/>
                              </a:lnTo>
                              <a:lnTo>
                                <a:pt x="395" y="210"/>
                              </a:lnTo>
                              <a:lnTo>
                                <a:pt x="395" y="212"/>
                              </a:lnTo>
                              <a:lnTo>
                                <a:pt x="398" y="214"/>
                              </a:lnTo>
                              <a:lnTo>
                                <a:pt x="398" y="218"/>
                              </a:lnTo>
                              <a:lnTo>
                                <a:pt x="398" y="219"/>
                              </a:lnTo>
                              <a:lnTo>
                                <a:pt x="398" y="223"/>
                              </a:lnTo>
                              <a:lnTo>
                                <a:pt x="398" y="225"/>
                              </a:lnTo>
                              <a:lnTo>
                                <a:pt x="398" y="226"/>
                              </a:lnTo>
                              <a:lnTo>
                                <a:pt x="398" y="229"/>
                              </a:lnTo>
                              <a:lnTo>
                                <a:pt x="398" y="231"/>
                              </a:lnTo>
                              <a:lnTo>
                                <a:pt x="398" y="232"/>
                              </a:lnTo>
                              <a:lnTo>
                                <a:pt x="398" y="234"/>
                              </a:lnTo>
                              <a:lnTo>
                                <a:pt x="398" y="236"/>
                              </a:lnTo>
                              <a:lnTo>
                                <a:pt x="398" y="238"/>
                              </a:lnTo>
                              <a:lnTo>
                                <a:pt x="398" y="239"/>
                              </a:lnTo>
                              <a:lnTo>
                                <a:pt x="398" y="242"/>
                              </a:lnTo>
                              <a:lnTo>
                                <a:pt x="398" y="244"/>
                              </a:lnTo>
                              <a:lnTo>
                                <a:pt x="399" y="245"/>
                              </a:lnTo>
                              <a:lnTo>
                                <a:pt x="399" y="248"/>
                              </a:lnTo>
                              <a:lnTo>
                                <a:pt x="399" y="249"/>
                              </a:lnTo>
                              <a:lnTo>
                                <a:pt x="399" y="251"/>
                              </a:lnTo>
                              <a:lnTo>
                                <a:pt x="399" y="252"/>
                              </a:lnTo>
                              <a:lnTo>
                                <a:pt x="399" y="255"/>
                              </a:lnTo>
                              <a:lnTo>
                                <a:pt x="399" y="256"/>
                              </a:lnTo>
                              <a:lnTo>
                                <a:pt x="399" y="258"/>
                              </a:lnTo>
                              <a:lnTo>
                                <a:pt x="401" y="258"/>
                              </a:lnTo>
                              <a:lnTo>
                                <a:pt x="401" y="261"/>
                              </a:lnTo>
                              <a:lnTo>
                                <a:pt x="401" y="262"/>
                              </a:lnTo>
                              <a:lnTo>
                                <a:pt x="401" y="264"/>
                              </a:lnTo>
                              <a:lnTo>
                                <a:pt x="401" y="265"/>
                              </a:lnTo>
                              <a:lnTo>
                                <a:pt x="401" y="268"/>
                              </a:lnTo>
                              <a:lnTo>
                                <a:pt x="401" y="269"/>
                              </a:lnTo>
                              <a:lnTo>
                                <a:pt x="402" y="271"/>
                              </a:lnTo>
                              <a:lnTo>
                                <a:pt x="402" y="272"/>
                              </a:lnTo>
                              <a:lnTo>
                                <a:pt x="402" y="275"/>
                              </a:lnTo>
                              <a:lnTo>
                                <a:pt x="402" y="277"/>
                              </a:lnTo>
                              <a:lnTo>
                                <a:pt x="402" y="278"/>
                              </a:lnTo>
                              <a:lnTo>
                                <a:pt x="404" y="281"/>
                              </a:lnTo>
                              <a:lnTo>
                                <a:pt x="404" y="282"/>
                              </a:lnTo>
                              <a:lnTo>
                                <a:pt x="404" y="284"/>
                              </a:lnTo>
                              <a:lnTo>
                                <a:pt x="404" y="285"/>
                              </a:lnTo>
                              <a:lnTo>
                                <a:pt x="404" y="288"/>
                              </a:lnTo>
                              <a:lnTo>
                                <a:pt x="404" y="290"/>
                              </a:lnTo>
                              <a:lnTo>
                                <a:pt x="406" y="291"/>
                              </a:lnTo>
                              <a:lnTo>
                                <a:pt x="406" y="294"/>
                              </a:lnTo>
                              <a:lnTo>
                                <a:pt x="408" y="295"/>
                              </a:lnTo>
                              <a:lnTo>
                                <a:pt x="409" y="297"/>
                              </a:lnTo>
                              <a:lnTo>
                                <a:pt x="411" y="298"/>
                              </a:lnTo>
                              <a:lnTo>
                                <a:pt x="411" y="301"/>
                              </a:lnTo>
                              <a:lnTo>
                                <a:pt x="412" y="301"/>
                              </a:lnTo>
                              <a:lnTo>
                                <a:pt x="415" y="302"/>
                              </a:lnTo>
                              <a:lnTo>
                                <a:pt x="415" y="304"/>
                              </a:lnTo>
                              <a:lnTo>
                                <a:pt x="417" y="304"/>
                              </a:lnTo>
                              <a:lnTo>
                                <a:pt x="417" y="307"/>
                              </a:lnTo>
                              <a:lnTo>
                                <a:pt x="418" y="308"/>
                              </a:lnTo>
                              <a:lnTo>
                                <a:pt x="420" y="308"/>
                              </a:lnTo>
                              <a:lnTo>
                                <a:pt x="421" y="310"/>
                              </a:lnTo>
                              <a:lnTo>
                                <a:pt x="424" y="311"/>
                              </a:lnTo>
                              <a:lnTo>
                                <a:pt x="425" y="311"/>
                              </a:lnTo>
                              <a:lnTo>
                                <a:pt x="427" y="314"/>
                              </a:lnTo>
                              <a:lnTo>
                                <a:pt x="427" y="315"/>
                              </a:lnTo>
                              <a:lnTo>
                                <a:pt x="425" y="315"/>
                              </a:lnTo>
                              <a:lnTo>
                                <a:pt x="424" y="315"/>
                              </a:lnTo>
                              <a:lnTo>
                                <a:pt x="421" y="315"/>
                              </a:lnTo>
                              <a:lnTo>
                                <a:pt x="420" y="314"/>
                              </a:lnTo>
                              <a:lnTo>
                                <a:pt x="418" y="314"/>
                              </a:lnTo>
                              <a:lnTo>
                                <a:pt x="417" y="314"/>
                              </a:lnTo>
                              <a:lnTo>
                                <a:pt x="417" y="315"/>
                              </a:lnTo>
                              <a:lnTo>
                                <a:pt x="415" y="315"/>
                              </a:lnTo>
                              <a:lnTo>
                                <a:pt x="415" y="317"/>
                              </a:lnTo>
                              <a:lnTo>
                                <a:pt x="415" y="319"/>
                              </a:lnTo>
                              <a:lnTo>
                                <a:pt x="417" y="321"/>
                              </a:lnTo>
                              <a:lnTo>
                                <a:pt x="418" y="323"/>
                              </a:lnTo>
                              <a:lnTo>
                                <a:pt x="420" y="324"/>
                              </a:lnTo>
                              <a:lnTo>
                                <a:pt x="421" y="327"/>
                              </a:lnTo>
                              <a:lnTo>
                                <a:pt x="424" y="327"/>
                              </a:lnTo>
                              <a:lnTo>
                                <a:pt x="425" y="328"/>
                              </a:lnTo>
                              <a:lnTo>
                                <a:pt x="427" y="330"/>
                              </a:lnTo>
                              <a:lnTo>
                                <a:pt x="427" y="332"/>
                              </a:lnTo>
                              <a:lnTo>
                                <a:pt x="425" y="332"/>
                              </a:lnTo>
                              <a:lnTo>
                                <a:pt x="424" y="334"/>
                              </a:lnTo>
                              <a:lnTo>
                                <a:pt x="421" y="334"/>
                              </a:lnTo>
                              <a:lnTo>
                                <a:pt x="420" y="334"/>
                              </a:lnTo>
                              <a:lnTo>
                                <a:pt x="418" y="336"/>
                              </a:lnTo>
                              <a:lnTo>
                                <a:pt x="417" y="336"/>
                              </a:lnTo>
                              <a:lnTo>
                                <a:pt x="408" y="340"/>
                              </a:lnTo>
                              <a:lnTo>
                                <a:pt x="399" y="345"/>
                              </a:lnTo>
                              <a:lnTo>
                                <a:pt x="398" y="345"/>
                              </a:lnTo>
                              <a:lnTo>
                                <a:pt x="398" y="347"/>
                              </a:lnTo>
                              <a:lnTo>
                                <a:pt x="395" y="347"/>
                              </a:lnTo>
                              <a:lnTo>
                                <a:pt x="394" y="347"/>
                              </a:lnTo>
                              <a:lnTo>
                                <a:pt x="392" y="347"/>
                              </a:lnTo>
                              <a:lnTo>
                                <a:pt x="390" y="347"/>
                              </a:lnTo>
                              <a:lnTo>
                                <a:pt x="390" y="348"/>
                              </a:lnTo>
                              <a:lnTo>
                                <a:pt x="389" y="348"/>
                              </a:lnTo>
                              <a:lnTo>
                                <a:pt x="386" y="348"/>
                              </a:lnTo>
                              <a:lnTo>
                                <a:pt x="385" y="348"/>
                              </a:lnTo>
                              <a:lnTo>
                                <a:pt x="383" y="348"/>
                              </a:lnTo>
                              <a:lnTo>
                                <a:pt x="382" y="348"/>
                              </a:lnTo>
                              <a:lnTo>
                                <a:pt x="380" y="351"/>
                              </a:lnTo>
                              <a:lnTo>
                                <a:pt x="379" y="351"/>
                              </a:lnTo>
                              <a:lnTo>
                                <a:pt x="376" y="353"/>
                              </a:lnTo>
                              <a:lnTo>
                                <a:pt x="375" y="353"/>
                              </a:lnTo>
                              <a:lnTo>
                                <a:pt x="373" y="354"/>
                              </a:lnTo>
                              <a:lnTo>
                                <a:pt x="372" y="354"/>
                              </a:lnTo>
                              <a:lnTo>
                                <a:pt x="370" y="354"/>
                              </a:lnTo>
                              <a:lnTo>
                                <a:pt x="367" y="354"/>
                              </a:lnTo>
                              <a:lnTo>
                                <a:pt x="366" y="353"/>
                              </a:lnTo>
                              <a:lnTo>
                                <a:pt x="364" y="353"/>
                              </a:lnTo>
                              <a:lnTo>
                                <a:pt x="363" y="353"/>
                              </a:lnTo>
                              <a:lnTo>
                                <a:pt x="361" y="353"/>
                              </a:lnTo>
                              <a:lnTo>
                                <a:pt x="359" y="353"/>
                              </a:lnTo>
                              <a:lnTo>
                                <a:pt x="357" y="353"/>
                              </a:lnTo>
                              <a:lnTo>
                                <a:pt x="356" y="351"/>
                              </a:lnTo>
                              <a:lnTo>
                                <a:pt x="354" y="351"/>
                              </a:lnTo>
                              <a:lnTo>
                                <a:pt x="354" y="348"/>
                              </a:lnTo>
                              <a:lnTo>
                                <a:pt x="354" y="347"/>
                              </a:lnTo>
                              <a:lnTo>
                                <a:pt x="354" y="345"/>
                              </a:lnTo>
                              <a:lnTo>
                                <a:pt x="356" y="345"/>
                              </a:lnTo>
                              <a:lnTo>
                                <a:pt x="357" y="343"/>
                              </a:lnTo>
                              <a:lnTo>
                                <a:pt x="359" y="343"/>
                              </a:lnTo>
                              <a:lnTo>
                                <a:pt x="363" y="343"/>
                              </a:lnTo>
                              <a:lnTo>
                                <a:pt x="364" y="343"/>
                              </a:lnTo>
                              <a:lnTo>
                                <a:pt x="366" y="343"/>
                              </a:lnTo>
                              <a:lnTo>
                                <a:pt x="367" y="343"/>
                              </a:lnTo>
                              <a:lnTo>
                                <a:pt x="370" y="341"/>
                              </a:lnTo>
                              <a:lnTo>
                                <a:pt x="372" y="341"/>
                              </a:lnTo>
                              <a:lnTo>
                                <a:pt x="372" y="340"/>
                              </a:lnTo>
                              <a:lnTo>
                                <a:pt x="370" y="338"/>
                              </a:lnTo>
                              <a:lnTo>
                                <a:pt x="370" y="336"/>
                              </a:lnTo>
                              <a:lnTo>
                                <a:pt x="372" y="336"/>
                              </a:lnTo>
                              <a:lnTo>
                                <a:pt x="373" y="336"/>
                              </a:lnTo>
                              <a:lnTo>
                                <a:pt x="375" y="336"/>
                              </a:lnTo>
                              <a:lnTo>
                                <a:pt x="376" y="334"/>
                              </a:lnTo>
                              <a:lnTo>
                                <a:pt x="376" y="332"/>
                              </a:lnTo>
                              <a:lnTo>
                                <a:pt x="376" y="330"/>
                              </a:lnTo>
                              <a:lnTo>
                                <a:pt x="376" y="328"/>
                              </a:lnTo>
                              <a:lnTo>
                                <a:pt x="375" y="328"/>
                              </a:lnTo>
                              <a:lnTo>
                                <a:pt x="373" y="328"/>
                              </a:lnTo>
                              <a:lnTo>
                                <a:pt x="373" y="327"/>
                              </a:lnTo>
                              <a:lnTo>
                                <a:pt x="372" y="327"/>
                              </a:lnTo>
                              <a:lnTo>
                                <a:pt x="370" y="327"/>
                              </a:lnTo>
                              <a:lnTo>
                                <a:pt x="367" y="327"/>
                              </a:lnTo>
                              <a:lnTo>
                                <a:pt x="366" y="324"/>
                              </a:lnTo>
                              <a:lnTo>
                                <a:pt x="364" y="324"/>
                              </a:lnTo>
                              <a:lnTo>
                                <a:pt x="363" y="324"/>
                              </a:lnTo>
                              <a:lnTo>
                                <a:pt x="361" y="323"/>
                              </a:lnTo>
                              <a:lnTo>
                                <a:pt x="359" y="321"/>
                              </a:lnTo>
                              <a:lnTo>
                                <a:pt x="357" y="321"/>
                              </a:lnTo>
                              <a:lnTo>
                                <a:pt x="356" y="319"/>
                              </a:lnTo>
                              <a:lnTo>
                                <a:pt x="354" y="319"/>
                              </a:lnTo>
                              <a:lnTo>
                                <a:pt x="353" y="319"/>
                              </a:lnTo>
                              <a:lnTo>
                                <a:pt x="350" y="319"/>
                              </a:lnTo>
                              <a:lnTo>
                                <a:pt x="348" y="319"/>
                              </a:lnTo>
                              <a:lnTo>
                                <a:pt x="347" y="319"/>
                              </a:lnTo>
                              <a:lnTo>
                                <a:pt x="345" y="319"/>
                              </a:lnTo>
                              <a:lnTo>
                                <a:pt x="344" y="319"/>
                              </a:lnTo>
                              <a:lnTo>
                                <a:pt x="341" y="319"/>
                              </a:lnTo>
                              <a:lnTo>
                                <a:pt x="340" y="321"/>
                              </a:lnTo>
                              <a:lnTo>
                                <a:pt x="340" y="323"/>
                              </a:lnTo>
                              <a:lnTo>
                                <a:pt x="340" y="324"/>
                              </a:lnTo>
                              <a:lnTo>
                                <a:pt x="340" y="327"/>
                              </a:lnTo>
                              <a:lnTo>
                                <a:pt x="340" y="328"/>
                              </a:lnTo>
                              <a:lnTo>
                                <a:pt x="340" y="330"/>
                              </a:lnTo>
                              <a:lnTo>
                                <a:pt x="340" y="332"/>
                              </a:lnTo>
                              <a:lnTo>
                                <a:pt x="340" y="334"/>
                              </a:lnTo>
                              <a:lnTo>
                                <a:pt x="340" y="336"/>
                              </a:lnTo>
                              <a:lnTo>
                                <a:pt x="338" y="338"/>
                              </a:lnTo>
                              <a:lnTo>
                                <a:pt x="338" y="340"/>
                              </a:lnTo>
                              <a:lnTo>
                                <a:pt x="338" y="341"/>
                              </a:lnTo>
                              <a:lnTo>
                                <a:pt x="338" y="345"/>
                              </a:lnTo>
                              <a:lnTo>
                                <a:pt x="337" y="347"/>
                              </a:lnTo>
                              <a:lnTo>
                                <a:pt x="337" y="348"/>
                              </a:lnTo>
                              <a:lnTo>
                                <a:pt x="335" y="351"/>
                              </a:lnTo>
                              <a:lnTo>
                                <a:pt x="333" y="351"/>
                              </a:lnTo>
                              <a:lnTo>
                                <a:pt x="331" y="353"/>
                              </a:lnTo>
                              <a:lnTo>
                                <a:pt x="330" y="353"/>
                              </a:lnTo>
                              <a:lnTo>
                                <a:pt x="330" y="351"/>
                              </a:lnTo>
                              <a:lnTo>
                                <a:pt x="328" y="351"/>
                              </a:lnTo>
                              <a:lnTo>
                                <a:pt x="328" y="348"/>
                              </a:lnTo>
                              <a:lnTo>
                                <a:pt x="326" y="348"/>
                              </a:lnTo>
                              <a:lnTo>
                                <a:pt x="326" y="347"/>
                              </a:lnTo>
                              <a:lnTo>
                                <a:pt x="324" y="345"/>
                              </a:lnTo>
                              <a:lnTo>
                                <a:pt x="322" y="345"/>
                              </a:lnTo>
                              <a:lnTo>
                                <a:pt x="321" y="343"/>
                              </a:lnTo>
                              <a:lnTo>
                                <a:pt x="319" y="343"/>
                              </a:lnTo>
                              <a:lnTo>
                                <a:pt x="318" y="343"/>
                              </a:lnTo>
                              <a:lnTo>
                                <a:pt x="315" y="343"/>
                              </a:lnTo>
                              <a:lnTo>
                                <a:pt x="314" y="343"/>
                              </a:lnTo>
                              <a:lnTo>
                                <a:pt x="312" y="345"/>
                              </a:lnTo>
                              <a:lnTo>
                                <a:pt x="311" y="345"/>
                              </a:lnTo>
                              <a:lnTo>
                                <a:pt x="309" y="345"/>
                              </a:lnTo>
                              <a:lnTo>
                                <a:pt x="308" y="347"/>
                              </a:lnTo>
                              <a:lnTo>
                                <a:pt x="305" y="347"/>
                              </a:lnTo>
                              <a:lnTo>
                                <a:pt x="303" y="348"/>
                              </a:lnTo>
                              <a:lnTo>
                                <a:pt x="302" y="348"/>
                              </a:lnTo>
                              <a:lnTo>
                                <a:pt x="300" y="351"/>
                              </a:lnTo>
                              <a:lnTo>
                                <a:pt x="299" y="351"/>
                              </a:lnTo>
                              <a:lnTo>
                                <a:pt x="296" y="351"/>
                              </a:lnTo>
                              <a:lnTo>
                                <a:pt x="295" y="353"/>
                              </a:lnTo>
                              <a:lnTo>
                                <a:pt x="293" y="353"/>
                              </a:lnTo>
                              <a:lnTo>
                                <a:pt x="292" y="353"/>
                              </a:lnTo>
                              <a:lnTo>
                                <a:pt x="290" y="353"/>
                              </a:lnTo>
                              <a:lnTo>
                                <a:pt x="288" y="353"/>
                              </a:lnTo>
                              <a:lnTo>
                                <a:pt x="286" y="354"/>
                              </a:lnTo>
                              <a:lnTo>
                                <a:pt x="285" y="354"/>
                              </a:lnTo>
                              <a:lnTo>
                                <a:pt x="283" y="356"/>
                              </a:lnTo>
                              <a:lnTo>
                                <a:pt x="281" y="356"/>
                              </a:lnTo>
                              <a:lnTo>
                                <a:pt x="279" y="358"/>
                              </a:lnTo>
                              <a:lnTo>
                                <a:pt x="279" y="360"/>
                              </a:lnTo>
                              <a:lnTo>
                                <a:pt x="277" y="361"/>
                              </a:lnTo>
                              <a:lnTo>
                                <a:pt x="277" y="364"/>
                              </a:lnTo>
                              <a:lnTo>
                                <a:pt x="279" y="365"/>
                              </a:lnTo>
                              <a:lnTo>
                                <a:pt x="279" y="367"/>
                              </a:lnTo>
                              <a:lnTo>
                                <a:pt x="281" y="369"/>
                              </a:lnTo>
                              <a:lnTo>
                                <a:pt x="281" y="371"/>
                              </a:lnTo>
                              <a:lnTo>
                                <a:pt x="283" y="371"/>
                              </a:lnTo>
                              <a:lnTo>
                                <a:pt x="283" y="373"/>
                              </a:lnTo>
                              <a:lnTo>
                                <a:pt x="283" y="374"/>
                              </a:lnTo>
                              <a:lnTo>
                                <a:pt x="283" y="377"/>
                              </a:lnTo>
                              <a:lnTo>
                                <a:pt x="283" y="378"/>
                              </a:lnTo>
                              <a:lnTo>
                                <a:pt x="283" y="380"/>
                              </a:lnTo>
                              <a:lnTo>
                                <a:pt x="285" y="383"/>
                              </a:lnTo>
                              <a:lnTo>
                                <a:pt x="285" y="386"/>
                              </a:lnTo>
                              <a:lnTo>
                                <a:pt x="286" y="387"/>
                              </a:lnTo>
                              <a:lnTo>
                                <a:pt x="288" y="390"/>
                              </a:lnTo>
                              <a:lnTo>
                                <a:pt x="288" y="391"/>
                              </a:lnTo>
                              <a:lnTo>
                                <a:pt x="290" y="393"/>
                              </a:lnTo>
                              <a:lnTo>
                                <a:pt x="290" y="394"/>
                              </a:lnTo>
                              <a:lnTo>
                                <a:pt x="288" y="397"/>
                              </a:lnTo>
                              <a:lnTo>
                                <a:pt x="288" y="399"/>
                              </a:lnTo>
                              <a:lnTo>
                                <a:pt x="286" y="399"/>
                              </a:lnTo>
                              <a:lnTo>
                                <a:pt x="286" y="400"/>
                              </a:lnTo>
                              <a:lnTo>
                                <a:pt x="285" y="400"/>
                              </a:lnTo>
                              <a:lnTo>
                                <a:pt x="285" y="399"/>
                              </a:lnTo>
                              <a:lnTo>
                                <a:pt x="283" y="399"/>
                              </a:lnTo>
                              <a:lnTo>
                                <a:pt x="281" y="397"/>
                              </a:lnTo>
                              <a:lnTo>
                                <a:pt x="281" y="394"/>
                              </a:lnTo>
                              <a:lnTo>
                                <a:pt x="279" y="394"/>
                              </a:lnTo>
                              <a:lnTo>
                                <a:pt x="279" y="393"/>
                              </a:lnTo>
                              <a:lnTo>
                                <a:pt x="279" y="391"/>
                              </a:lnTo>
                              <a:lnTo>
                                <a:pt x="277" y="390"/>
                              </a:lnTo>
                              <a:lnTo>
                                <a:pt x="277" y="387"/>
                              </a:lnTo>
                              <a:lnTo>
                                <a:pt x="277" y="386"/>
                              </a:lnTo>
                              <a:lnTo>
                                <a:pt x="276" y="386"/>
                              </a:lnTo>
                              <a:lnTo>
                                <a:pt x="274" y="384"/>
                              </a:lnTo>
                              <a:lnTo>
                                <a:pt x="273" y="384"/>
                              </a:lnTo>
                              <a:lnTo>
                                <a:pt x="270" y="384"/>
                              </a:lnTo>
                              <a:lnTo>
                                <a:pt x="269" y="383"/>
                              </a:lnTo>
                              <a:lnTo>
                                <a:pt x="267" y="383"/>
                              </a:lnTo>
                              <a:lnTo>
                                <a:pt x="266" y="380"/>
                              </a:lnTo>
                              <a:lnTo>
                                <a:pt x="266" y="378"/>
                              </a:lnTo>
                              <a:lnTo>
                                <a:pt x="264" y="378"/>
                              </a:lnTo>
                              <a:lnTo>
                                <a:pt x="263" y="377"/>
                              </a:lnTo>
                              <a:lnTo>
                                <a:pt x="263" y="374"/>
                              </a:lnTo>
                              <a:lnTo>
                                <a:pt x="263" y="373"/>
                              </a:lnTo>
                              <a:lnTo>
                                <a:pt x="260" y="373"/>
                              </a:lnTo>
                              <a:lnTo>
                                <a:pt x="258" y="371"/>
                              </a:lnTo>
                              <a:lnTo>
                                <a:pt x="257" y="371"/>
                              </a:lnTo>
                              <a:lnTo>
                                <a:pt x="257" y="369"/>
                              </a:lnTo>
                              <a:lnTo>
                                <a:pt x="255" y="369"/>
                              </a:lnTo>
                              <a:lnTo>
                                <a:pt x="253" y="369"/>
                              </a:lnTo>
                              <a:lnTo>
                                <a:pt x="251" y="371"/>
                              </a:lnTo>
                              <a:lnTo>
                                <a:pt x="250" y="371"/>
                              </a:lnTo>
                              <a:lnTo>
                                <a:pt x="248" y="373"/>
                              </a:lnTo>
                              <a:lnTo>
                                <a:pt x="247" y="374"/>
                              </a:lnTo>
                              <a:lnTo>
                                <a:pt x="247" y="377"/>
                              </a:lnTo>
                              <a:lnTo>
                                <a:pt x="244" y="378"/>
                              </a:lnTo>
                              <a:lnTo>
                                <a:pt x="243" y="380"/>
                              </a:lnTo>
                              <a:lnTo>
                                <a:pt x="241" y="383"/>
                              </a:lnTo>
                              <a:lnTo>
                                <a:pt x="239" y="384"/>
                              </a:lnTo>
                              <a:lnTo>
                                <a:pt x="238" y="384"/>
                              </a:lnTo>
                              <a:lnTo>
                                <a:pt x="238" y="386"/>
                              </a:lnTo>
                              <a:lnTo>
                                <a:pt x="235" y="387"/>
                              </a:lnTo>
                              <a:lnTo>
                                <a:pt x="234" y="387"/>
                              </a:lnTo>
                              <a:lnTo>
                                <a:pt x="232" y="390"/>
                              </a:lnTo>
                              <a:lnTo>
                                <a:pt x="232" y="391"/>
                              </a:lnTo>
                              <a:lnTo>
                                <a:pt x="231" y="391"/>
                              </a:lnTo>
                              <a:lnTo>
                                <a:pt x="231" y="393"/>
                              </a:lnTo>
                              <a:lnTo>
                                <a:pt x="229" y="393"/>
                              </a:lnTo>
                              <a:lnTo>
                                <a:pt x="229" y="394"/>
                              </a:lnTo>
                              <a:lnTo>
                                <a:pt x="229" y="397"/>
                              </a:lnTo>
                              <a:lnTo>
                                <a:pt x="229" y="399"/>
                              </a:lnTo>
                              <a:lnTo>
                                <a:pt x="231" y="400"/>
                              </a:lnTo>
                              <a:lnTo>
                                <a:pt x="231" y="403"/>
                              </a:lnTo>
                              <a:lnTo>
                                <a:pt x="231" y="404"/>
                              </a:lnTo>
                              <a:lnTo>
                                <a:pt x="232" y="407"/>
                              </a:lnTo>
                              <a:lnTo>
                                <a:pt x="232" y="410"/>
                              </a:lnTo>
                              <a:lnTo>
                                <a:pt x="232" y="413"/>
                              </a:lnTo>
                              <a:lnTo>
                                <a:pt x="232" y="417"/>
                              </a:lnTo>
                              <a:lnTo>
                                <a:pt x="232" y="419"/>
                              </a:lnTo>
                              <a:lnTo>
                                <a:pt x="234" y="423"/>
                              </a:lnTo>
                              <a:lnTo>
                                <a:pt x="234" y="424"/>
                              </a:lnTo>
                              <a:lnTo>
                                <a:pt x="234" y="426"/>
                              </a:lnTo>
                              <a:lnTo>
                                <a:pt x="234" y="430"/>
                              </a:lnTo>
                              <a:lnTo>
                                <a:pt x="235" y="432"/>
                              </a:lnTo>
                              <a:lnTo>
                                <a:pt x="235" y="433"/>
                              </a:lnTo>
                              <a:lnTo>
                                <a:pt x="235" y="436"/>
                              </a:lnTo>
                              <a:lnTo>
                                <a:pt x="235" y="437"/>
                              </a:lnTo>
                              <a:lnTo>
                                <a:pt x="235" y="439"/>
                              </a:lnTo>
                              <a:lnTo>
                                <a:pt x="235" y="443"/>
                              </a:lnTo>
                              <a:lnTo>
                                <a:pt x="235" y="445"/>
                              </a:lnTo>
                              <a:lnTo>
                                <a:pt x="235" y="446"/>
                              </a:lnTo>
                              <a:lnTo>
                                <a:pt x="235" y="449"/>
                              </a:lnTo>
                              <a:lnTo>
                                <a:pt x="238" y="450"/>
                              </a:lnTo>
                              <a:lnTo>
                                <a:pt x="238" y="452"/>
                              </a:lnTo>
                              <a:lnTo>
                                <a:pt x="238" y="454"/>
                              </a:lnTo>
                              <a:lnTo>
                                <a:pt x="239" y="456"/>
                              </a:lnTo>
                              <a:lnTo>
                                <a:pt x="241" y="457"/>
                              </a:lnTo>
                              <a:lnTo>
                                <a:pt x="243" y="457"/>
                              </a:lnTo>
                              <a:lnTo>
                                <a:pt x="244" y="457"/>
                              </a:lnTo>
                              <a:lnTo>
                                <a:pt x="247" y="457"/>
                              </a:lnTo>
                              <a:lnTo>
                                <a:pt x="248" y="457"/>
                              </a:lnTo>
                              <a:lnTo>
                                <a:pt x="248" y="456"/>
                              </a:lnTo>
                              <a:lnTo>
                                <a:pt x="250" y="456"/>
                              </a:lnTo>
                              <a:lnTo>
                                <a:pt x="251" y="456"/>
                              </a:lnTo>
                              <a:lnTo>
                                <a:pt x="253" y="456"/>
                              </a:lnTo>
                              <a:lnTo>
                                <a:pt x="255" y="456"/>
                              </a:lnTo>
                              <a:lnTo>
                                <a:pt x="255" y="454"/>
                              </a:lnTo>
                              <a:lnTo>
                                <a:pt x="258" y="454"/>
                              </a:lnTo>
                              <a:lnTo>
                                <a:pt x="260" y="454"/>
                              </a:lnTo>
                              <a:lnTo>
                                <a:pt x="260" y="452"/>
                              </a:lnTo>
                              <a:lnTo>
                                <a:pt x="263" y="452"/>
                              </a:lnTo>
                              <a:lnTo>
                                <a:pt x="264" y="452"/>
                              </a:lnTo>
                              <a:lnTo>
                                <a:pt x="266" y="452"/>
                              </a:lnTo>
                              <a:lnTo>
                                <a:pt x="267" y="452"/>
                              </a:lnTo>
                              <a:lnTo>
                                <a:pt x="269" y="452"/>
                              </a:lnTo>
                              <a:lnTo>
                                <a:pt x="270" y="454"/>
                              </a:lnTo>
                              <a:lnTo>
                                <a:pt x="270" y="456"/>
                              </a:lnTo>
                              <a:lnTo>
                                <a:pt x="269" y="457"/>
                              </a:lnTo>
                              <a:lnTo>
                                <a:pt x="269" y="459"/>
                              </a:lnTo>
                              <a:lnTo>
                                <a:pt x="269" y="462"/>
                              </a:lnTo>
                              <a:lnTo>
                                <a:pt x="269" y="463"/>
                              </a:lnTo>
                              <a:lnTo>
                                <a:pt x="267" y="465"/>
                              </a:lnTo>
                              <a:lnTo>
                                <a:pt x="267" y="467"/>
                              </a:lnTo>
                              <a:lnTo>
                                <a:pt x="267" y="469"/>
                              </a:lnTo>
                              <a:lnTo>
                                <a:pt x="266" y="470"/>
                              </a:lnTo>
                              <a:lnTo>
                                <a:pt x="267" y="470"/>
                              </a:lnTo>
                              <a:lnTo>
                                <a:pt x="269" y="470"/>
                              </a:lnTo>
                              <a:lnTo>
                                <a:pt x="270" y="473"/>
                              </a:lnTo>
                              <a:lnTo>
                                <a:pt x="273" y="473"/>
                              </a:lnTo>
                              <a:lnTo>
                                <a:pt x="274" y="473"/>
                              </a:lnTo>
                              <a:lnTo>
                                <a:pt x="276" y="475"/>
                              </a:lnTo>
                              <a:lnTo>
                                <a:pt x="276" y="476"/>
                              </a:lnTo>
                              <a:lnTo>
                                <a:pt x="274" y="476"/>
                              </a:lnTo>
                              <a:lnTo>
                                <a:pt x="273" y="478"/>
                              </a:lnTo>
                              <a:lnTo>
                                <a:pt x="270" y="478"/>
                              </a:lnTo>
                              <a:lnTo>
                                <a:pt x="270" y="480"/>
                              </a:lnTo>
                              <a:lnTo>
                                <a:pt x="273" y="480"/>
                              </a:lnTo>
                              <a:lnTo>
                                <a:pt x="273" y="482"/>
                              </a:lnTo>
                              <a:lnTo>
                                <a:pt x="274" y="482"/>
                              </a:lnTo>
                              <a:lnTo>
                                <a:pt x="276" y="482"/>
                              </a:lnTo>
                              <a:lnTo>
                                <a:pt x="277" y="480"/>
                              </a:lnTo>
                              <a:lnTo>
                                <a:pt x="279" y="480"/>
                              </a:lnTo>
                              <a:lnTo>
                                <a:pt x="281" y="480"/>
                              </a:lnTo>
                              <a:lnTo>
                                <a:pt x="283" y="480"/>
                              </a:lnTo>
                              <a:lnTo>
                                <a:pt x="285" y="480"/>
                              </a:lnTo>
                              <a:lnTo>
                                <a:pt x="285" y="478"/>
                              </a:lnTo>
                              <a:lnTo>
                                <a:pt x="286" y="478"/>
                              </a:lnTo>
                              <a:lnTo>
                                <a:pt x="288" y="478"/>
                              </a:lnTo>
                              <a:lnTo>
                                <a:pt x="290" y="478"/>
                              </a:lnTo>
                              <a:lnTo>
                                <a:pt x="292" y="476"/>
                              </a:lnTo>
                              <a:lnTo>
                                <a:pt x="293" y="476"/>
                              </a:lnTo>
                              <a:lnTo>
                                <a:pt x="296" y="476"/>
                              </a:lnTo>
                              <a:lnTo>
                                <a:pt x="300" y="476"/>
                              </a:lnTo>
                              <a:lnTo>
                                <a:pt x="299" y="478"/>
                              </a:lnTo>
                              <a:lnTo>
                                <a:pt x="299" y="480"/>
                              </a:lnTo>
                              <a:lnTo>
                                <a:pt x="296" y="482"/>
                              </a:lnTo>
                              <a:lnTo>
                                <a:pt x="295" y="486"/>
                              </a:lnTo>
                              <a:lnTo>
                                <a:pt x="293" y="487"/>
                              </a:lnTo>
                              <a:lnTo>
                                <a:pt x="292" y="489"/>
                              </a:lnTo>
                              <a:lnTo>
                                <a:pt x="292" y="491"/>
                              </a:lnTo>
                              <a:lnTo>
                                <a:pt x="290" y="493"/>
                              </a:lnTo>
                              <a:lnTo>
                                <a:pt x="290" y="495"/>
                              </a:lnTo>
                              <a:lnTo>
                                <a:pt x="288" y="495"/>
                              </a:lnTo>
                              <a:lnTo>
                                <a:pt x="286" y="495"/>
                              </a:lnTo>
                              <a:lnTo>
                                <a:pt x="286" y="496"/>
                              </a:lnTo>
                              <a:lnTo>
                                <a:pt x="285" y="495"/>
                              </a:lnTo>
                              <a:lnTo>
                                <a:pt x="283" y="495"/>
                              </a:lnTo>
                              <a:lnTo>
                                <a:pt x="283" y="493"/>
                              </a:lnTo>
                              <a:lnTo>
                                <a:pt x="281" y="493"/>
                              </a:lnTo>
                              <a:lnTo>
                                <a:pt x="281" y="491"/>
                              </a:lnTo>
                              <a:lnTo>
                                <a:pt x="279" y="491"/>
                              </a:lnTo>
                              <a:lnTo>
                                <a:pt x="277" y="491"/>
                              </a:lnTo>
                              <a:lnTo>
                                <a:pt x="274" y="491"/>
                              </a:lnTo>
                              <a:lnTo>
                                <a:pt x="270" y="493"/>
                              </a:lnTo>
                              <a:lnTo>
                                <a:pt x="269" y="493"/>
                              </a:lnTo>
                              <a:lnTo>
                                <a:pt x="267" y="493"/>
                              </a:lnTo>
                              <a:lnTo>
                                <a:pt x="266" y="493"/>
                              </a:lnTo>
                              <a:lnTo>
                                <a:pt x="264" y="493"/>
                              </a:lnTo>
                              <a:lnTo>
                                <a:pt x="263" y="493"/>
                              </a:lnTo>
                              <a:lnTo>
                                <a:pt x="260" y="493"/>
                              </a:lnTo>
                              <a:lnTo>
                                <a:pt x="258" y="493"/>
                              </a:lnTo>
                              <a:lnTo>
                                <a:pt x="257" y="491"/>
                              </a:lnTo>
                              <a:lnTo>
                                <a:pt x="255" y="491"/>
                              </a:lnTo>
                              <a:lnTo>
                                <a:pt x="255" y="489"/>
                              </a:lnTo>
                              <a:lnTo>
                                <a:pt x="257" y="489"/>
                              </a:lnTo>
                              <a:lnTo>
                                <a:pt x="257" y="487"/>
                              </a:lnTo>
                              <a:lnTo>
                                <a:pt x="258" y="486"/>
                              </a:lnTo>
                              <a:lnTo>
                                <a:pt x="260" y="486"/>
                              </a:lnTo>
                              <a:lnTo>
                                <a:pt x="260" y="483"/>
                              </a:lnTo>
                              <a:lnTo>
                                <a:pt x="263" y="482"/>
                              </a:lnTo>
                              <a:lnTo>
                                <a:pt x="263" y="480"/>
                              </a:lnTo>
                              <a:lnTo>
                                <a:pt x="263" y="478"/>
                              </a:lnTo>
                              <a:lnTo>
                                <a:pt x="260" y="476"/>
                              </a:lnTo>
                              <a:lnTo>
                                <a:pt x="260" y="475"/>
                              </a:lnTo>
                              <a:lnTo>
                                <a:pt x="258" y="475"/>
                              </a:lnTo>
                              <a:lnTo>
                                <a:pt x="258" y="473"/>
                              </a:lnTo>
                              <a:lnTo>
                                <a:pt x="257" y="473"/>
                              </a:lnTo>
                              <a:lnTo>
                                <a:pt x="255" y="473"/>
                              </a:lnTo>
                              <a:lnTo>
                                <a:pt x="253" y="473"/>
                              </a:lnTo>
                              <a:lnTo>
                                <a:pt x="251" y="475"/>
                              </a:lnTo>
                              <a:lnTo>
                                <a:pt x="250" y="475"/>
                              </a:lnTo>
                              <a:lnTo>
                                <a:pt x="248" y="476"/>
                              </a:lnTo>
                              <a:lnTo>
                                <a:pt x="247" y="476"/>
                              </a:lnTo>
                              <a:lnTo>
                                <a:pt x="247" y="475"/>
                              </a:lnTo>
                              <a:lnTo>
                                <a:pt x="247" y="473"/>
                              </a:lnTo>
                              <a:lnTo>
                                <a:pt x="247" y="470"/>
                              </a:lnTo>
                              <a:lnTo>
                                <a:pt x="247" y="469"/>
                              </a:lnTo>
                              <a:lnTo>
                                <a:pt x="244" y="469"/>
                              </a:lnTo>
                              <a:lnTo>
                                <a:pt x="243" y="470"/>
                              </a:lnTo>
                              <a:lnTo>
                                <a:pt x="241" y="470"/>
                              </a:lnTo>
                              <a:lnTo>
                                <a:pt x="241" y="473"/>
                              </a:lnTo>
                              <a:lnTo>
                                <a:pt x="239" y="475"/>
                              </a:lnTo>
                              <a:lnTo>
                                <a:pt x="239" y="476"/>
                              </a:lnTo>
                              <a:lnTo>
                                <a:pt x="238" y="476"/>
                              </a:lnTo>
                              <a:lnTo>
                                <a:pt x="238" y="478"/>
                              </a:lnTo>
                              <a:lnTo>
                                <a:pt x="235" y="480"/>
                              </a:lnTo>
                              <a:lnTo>
                                <a:pt x="235" y="482"/>
                              </a:lnTo>
                              <a:lnTo>
                                <a:pt x="235" y="483"/>
                              </a:lnTo>
                              <a:lnTo>
                                <a:pt x="235" y="486"/>
                              </a:lnTo>
                              <a:lnTo>
                                <a:pt x="235" y="487"/>
                              </a:lnTo>
                              <a:lnTo>
                                <a:pt x="235" y="489"/>
                              </a:lnTo>
                              <a:lnTo>
                                <a:pt x="235" y="491"/>
                              </a:lnTo>
                              <a:lnTo>
                                <a:pt x="235" y="493"/>
                              </a:lnTo>
                              <a:lnTo>
                                <a:pt x="235" y="495"/>
                              </a:lnTo>
                              <a:lnTo>
                                <a:pt x="234" y="496"/>
                              </a:lnTo>
                              <a:lnTo>
                                <a:pt x="234" y="499"/>
                              </a:lnTo>
                              <a:lnTo>
                                <a:pt x="234" y="500"/>
                              </a:lnTo>
                              <a:lnTo>
                                <a:pt x="234" y="502"/>
                              </a:lnTo>
                              <a:lnTo>
                                <a:pt x="234" y="503"/>
                              </a:lnTo>
                              <a:lnTo>
                                <a:pt x="234" y="506"/>
                              </a:lnTo>
                              <a:lnTo>
                                <a:pt x="232" y="508"/>
                              </a:lnTo>
                              <a:lnTo>
                                <a:pt x="232" y="509"/>
                              </a:lnTo>
                              <a:lnTo>
                                <a:pt x="232" y="512"/>
                              </a:lnTo>
                              <a:lnTo>
                                <a:pt x="232" y="513"/>
                              </a:lnTo>
                              <a:lnTo>
                                <a:pt x="231" y="515"/>
                              </a:lnTo>
                              <a:lnTo>
                                <a:pt x="231" y="516"/>
                              </a:lnTo>
                              <a:lnTo>
                                <a:pt x="229" y="516"/>
                              </a:lnTo>
                              <a:lnTo>
                                <a:pt x="229" y="519"/>
                              </a:lnTo>
                              <a:lnTo>
                                <a:pt x="228" y="519"/>
                              </a:lnTo>
                              <a:lnTo>
                                <a:pt x="228" y="520"/>
                              </a:lnTo>
                              <a:lnTo>
                                <a:pt x="225" y="519"/>
                              </a:lnTo>
                              <a:lnTo>
                                <a:pt x="224" y="516"/>
                              </a:lnTo>
                              <a:lnTo>
                                <a:pt x="224" y="515"/>
                              </a:lnTo>
                              <a:lnTo>
                                <a:pt x="224" y="513"/>
                              </a:lnTo>
                              <a:lnTo>
                                <a:pt x="224" y="512"/>
                              </a:lnTo>
                              <a:lnTo>
                                <a:pt x="224" y="509"/>
                              </a:lnTo>
                              <a:lnTo>
                                <a:pt x="224" y="508"/>
                              </a:lnTo>
                              <a:lnTo>
                                <a:pt x="225" y="506"/>
                              </a:lnTo>
                              <a:lnTo>
                                <a:pt x="225" y="503"/>
                              </a:lnTo>
                              <a:lnTo>
                                <a:pt x="225" y="502"/>
                              </a:lnTo>
                              <a:lnTo>
                                <a:pt x="225" y="500"/>
                              </a:lnTo>
                              <a:lnTo>
                                <a:pt x="225" y="499"/>
                              </a:lnTo>
                              <a:lnTo>
                                <a:pt x="225" y="496"/>
                              </a:lnTo>
                              <a:lnTo>
                                <a:pt x="228" y="495"/>
                              </a:lnTo>
                              <a:lnTo>
                                <a:pt x="228" y="493"/>
                              </a:lnTo>
                              <a:lnTo>
                                <a:pt x="229" y="493"/>
                              </a:lnTo>
                              <a:lnTo>
                                <a:pt x="229" y="491"/>
                              </a:lnTo>
                              <a:lnTo>
                                <a:pt x="228" y="491"/>
                              </a:lnTo>
                              <a:lnTo>
                                <a:pt x="225" y="491"/>
                              </a:lnTo>
                              <a:lnTo>
                                <a:pt x="224" y="491"/>
                              </a:lnTo>
                              <a:lnTo>
                                <a:pt x="222" y="493"/>
                              </a:lnTo>
                              <a:lnTo>
                                <a:pt x="221" y="493"/>
                              </a:lnTo>
                              <a:lnTo>
                                <a:pt x="219" y="495"/>
                              </a:lnTo>
                              <a:lnTo>
                                <a:pt x="216" y="496"/>
                              </a:lnTo>
                              <a:lnTo>
                                <a:pt x="215" y="499"/>
                              </a:lnTo>
                              <a:lnTo>
                                <a:pt x="213" y="500"/>
                              </a:lnTo>
                              <a:lnTo>
                                <a:pt x="212" y="502"/>
                              </a:lnTo>
                              <a:lnTo>
                                <a:pt x="210" y="502"/>
                              </a:lnTo>
                              <a:lnTo>
                                <a:pt x="208" y="502"/>
                              </a:lnTo>
                              <a:lnTo>
                                <a:pt x="206" y="502"/>
                              </a:lnTo>
                              <a:lnTo>
                                <a:pt x="206" y="500"/>
                              </a:lnTo>
                              <a:lnTo>
                                <a:pt x="205" y="502"/>
                              </a:lnTo>
                              <a:lnTo>
                                <a:pt x="203" y="503"/>
                              </a:lnTo>
                              <a:lnTo>
                                <a:pt x="202" y="506"/>
                              </a:lnTo>
                              <a:lnTo>
                                <a:pt x="199" y="508"/>
                              </a:lnTo>
                              <a:lnTo>
                                <a:pt x="198" y="509"/>
                              </a:lnTo>
                              <a:lnTo>
                                <a:pt x="196" y="512"/>
                              </a:lnTo>
                              <a:lnTo>
                                <a:pt x="194" y="513"/>
                              </a:lnTo>
                              <a:lnTo>
                                <a:pt x="193" y="515"/>
                              </a:lnTo>
                              <a:lnTo>
                                <a:pt x="193" y="516"/>
                              </a:lnTo>
                              <a:lnTo>
                                <a:pt x="193" y="519"/>
                              </a:lnTo>
                              <a:lnTo>
                                <a:pt x="193" y="520"/>
                              </a:lnTo>
                              <a:lnTo>
                                <a:pt x="190" y="522"/>
                              </a:lnTo>
                              <a:lnTo>
                                <a:pt x="190" y="525"/>
                              </a:lnTo>
                              <a:lnTo>
                                <a:pt x="190" y="526"/>
                              </a:lnTo>
                              <a:lnTo>
                                <a:pt x="190" y="528"/>
                              </a:lnTo>
                              <a:lnTo>
                                <a:pt x="189" y="529"/>
                              </a:lnTo>
                              <a:lnTo>
                                <a:pt x="189" y="532"/>
                              </a:lnTo>
                              <a:lnTo>
                                <a:pt x="189" y="533"/>
                              </a:lnTo>
                              <a:lnTo>
                                <a:pt x="189" y="535"/>
                              </a:lnTo>
                              <a:lnTo>
                                <a:pt x="189" y="538"/>
                              </a:lnTo>
                              <a:lnTo>
                                <a:pt x="189" y="539"/>
                              </a:lnTo>
                              <a:lnTo>
                                <a:pt x="189" y="541"/>
                              </a:lnTo>
                              <a:lnTo>
                                <a:pt x="189" y="542"/>
                              </a:lnTo>
                              <a:lnTo>
                                <a:pt x="190" y="545"/>
                              </a:lnTo>
                              <a:lnTo>
                                <a:pt x="190" y="546"/>
                              </a:lnTo>
                              <a:lnTo>
                                <a:pt x="190" y="548"/>
                              </a:lnTo>
                              <a:lnTo>
                                <a:pt x="189" y="549"/>
                              </a:lnTo>
                              <a:lnTo>
                                <a:pt x="187" y="552"/>
                              </a:lnTo>
                              <a:lnTo>
                                <a:pt x="187" y="554"/>
                              </a:lnTo>
                              <a:lnTo>
                                <a:pt x="186" y="555"/>
                              </a:lnTo>
                              <a:lnTo>
                                <a:pt x="184" y="555"/>
                              </a:lnTo>
                              <a:lnTo>
                                <a:pt x="184" y="558"/>
                              </a:lnTo>
                              <a:lnTo>
                                <a:pt x="183" y="558"/>
                              </a:lnTo>
                              <a:lnTo>
                                <a:pt x="180" y="559"/>
                              </a:lnTo>
                              <a:lnTo>
                                <a:pt x="180" y="561"/>
                              </a:lnTo>
                              <a:lnTo>
                                <a:pt x="177" y="561"/>
                              </a:lnTo>
                              <a:lnTo>
                                <a:pt x="176" y="563"/>
                              </a:lnTo>
                              <a:lnTo>
                                <a:pt x="174" y="563"/>
                              </a:lnTo>
                              <a:lnTo>
                                <a:pt x="171" y="565"/>
                              </a:lnTo>
                              <a:lnTo>
                                <a:pt x="170" y="566"/>
                              </a:lnTo>
                              <a:lnTo>
                                <a:pt x="168" y="566"/>
                              </a:lnTo>
                              <a:lnTo>
                                <a:pt x="167" y="566"/>
                              </a:lnTo>
                              <a:lnTo>
                                <a:pt x="164" y="566"/>
                              </a:lnTo>
                              <a:lnTo>
                                <a:pt x="163" y="566"/>
                              </a:lnTo>
                              <a:lnTo>
                                <a:pt x="161" y="566"/>
                              </a:lnTo>
                              <a:lnTo>
                                <a:pt x="160" y="566"/>
                              </a:lnTo>
                              <a:lnTo>
                                <a:pt x="158" y="566"/>
                              </a:lnTo>
                              <a:lnTo>
                                <a:pt x="157" y="566"/>
                              </a:lnTo>
                              <a:lnTo>
                                <a:pt x="154" y="566"/>
                              </a:lnTo>
                              <a:lnTo>
                                <a:pt x="152" y="566"/>
                              </a:lnTo>
                              <a:lnTo>
                                <a:pt x="151" y="568"/>
                              </a:lnTo>
                              <a:lnTo>
                                <a:pt x="149" y="568"/>
                              </a:lnTo>
                              <a:lnTo>
                                <a:pt x="148" y="571"/>
                              </a:lnTo>
                              <a:lnTo>
                                <a:pt x="145" y="571"/>
                              </a:lnTo>
                              <a:lnTo>
                                <a:pt x="144" y="572"/>
                              </a:lnTo>
                              <a:lnTo>
                                <a:pt x="142" y="572"/>
                              </a:lnTo>
                              <a:lnTo>
                                <a:pt x="142" y="574"/>
                              </a:lnTo>
                              <a:lnTo>
                                <a:pt x="141" y="574"/>
                              </a:lnTo>
                              <a:lnTo>
                                <a:pt x="141" y="576"/>
                              </a:lnTo>
                              <a:lnTo>
                                <a:pt x="139" y="576"/>
                              </a:lnTo>
                              <a:lnTo>
                                <a:pt x="137" y="578"/>
                              </a:lnTo>
                              <a:lnTo>
                                <a:pt x="135" y="579"/>
                              </a:lnTo>
                              <a:lnTo>
                                <a:pt x="134" y="581"/>
                              </a:lnTo>
                              <a:lnTo>
                                <a:pt x="132" y="584"/>
                              </a:lnTo>
                              <a:lnTo>
                                <a:pt x="130" y="585"/>
                              </a:lnTo>
                              <a:lnTo>
                                <a:pt x="130" y="587"/>
                              </a:lnTo>
                              <a:lnTo>
                                <a:pt x="128" y="587"/>
                              </a:lnTo>
                              <a:lnTo>
                                <a:pt x="126" y="589"/>
                              </a:lnTo>
                              <a:lnTo>
                                <a:pt x="125" y="591"/>
                              </a:lnTo>
                              <a:lnTo>
                                <a:pt x="123" y="591"/>
                              </a:lnTo>
                              <a:lnTo>
                                <a:pt x="123" y="592"/>
                              </a:lnTo>
                              <a:lnTo>
                                <a:pt x="122" y="592"/>
                              </a:lnTo>
                              <a:lnTo>
                                <a:pt x="119" y="594"/>
                              </a:lnTo>
                              <a:lnTo>
                                <a:pt x="119" y="596"/>
                              </a:lnTo>
                              <a:lnTo>
                                <a:pt x="118" y="596"/>
                              </a:lnTo>
                              <a:lnTo>
                                <a:pt x="118" y="598"/>
                              </a:lnTo>
                              <a:lnTo>
                                <a:pt x="116" y="600"/>
                              </a:lnTo>
                              <a:lnTo>
                                <a:pt x="115" y="600"/>
                              </a:lnTo>
                              <a:lnTo>
                                <a:pt x="115" y="602"/>
                              </a:lnTo>
                              <a:lnTo>
                                <a:pt x="113" y="602"/>
                              </a:lnTo>
                              <a:lnTo>
                                <a:pt x="113" y="604"/>
                              </a:lnTo>
                              <a:lnTo>
                                <a:pt x="112" y="604"/>
                              </a:lnTo>
                              <a:lnTo>
                                <a:pt x="109" y="605"/>
                              </a:lnTo>
                              <a:lnTo>
                                <a:pt x="109" y="608"/>
                              </a:lnTo>
                              <a:lnTo>
                                <a:pt x="107" y="609"/>
                              </a:lnTo>
                              <a:lnTo>
                                <a:pt x="106" y="609"/>
                              </a:lnTo>
                              <a:lnTo>
                                <a:pt x="104" y="611"/>
                              </a:lnTo>
                              <a:lnTo>
                                <a:pt x="103" y="612"/>
                              </a:lnTo>
                              <a:lnTo>
                                <a:pt x="100" y="612"/>
                              </a:lnTo>
                              <a:lnTo>
                                <a:pt x="99" y="615"/>
                              </a:lnTo>
                              <a:lnTo>
                                <a:pt x="97" y="615"/>
                              </a:lnTo>
                              <a:lnTo>
                                <a:pt x="96" y="615"/>
                              </a:lnTo>
                              <a:lnTo>
                                <a:pt x="94" y="617"/>
                              </a:lnTo>
                              <a:lnTo>
                                <a:pt x="92" y="617"/>
                              </a:lnTo>
                              <a:lnTo>
                                <a:pt x="90" y="617"/>
                              </a:lnTo>
                              <a:lnTo>
                                <a:pt x="89" y="617"/>
                              </a:lnTo>
                              <a:lnTo>
                                <a:pt x="87" y="617"/>
                              </a:lnTo>
                              <a:lnTo>
                                <a:pt x="84" y="617"/>
                              </a:lnTo>
                              <a:lnTo>
                                <a:pt x="83" y="617"/>
                              </a:lnTo>
                              <a:lnTo>
                                <a:pt x="81" y="617"/>
                              </a:lnTo>
                              <a:lnTo>
                                <a:pt x="80" y="617"/>
                              </a:lnTo>
                              <a:lnTo>
                                <a:pt x="78" y="617"/>
                              </a:lnTo>
                              <a:lnTo>
                                <a:pt x="77" y="617"/>
                              </a:lnTo>
                              <a:lnTo>
                                <a:pt x="74" y="617"/>
                              </a:lnTo>
                              <a:lnTo>
                                <a:pt x="71" y="617"/>
                              </a:lnTo>
                              <a:lnTo>
                                <a:pt x="70" y="617"/>
                              </a:lnTo>
                              <a:lnTo>
                                <a:pt x="68" y="617"/>
                              </a:lnTo>
                              <a:lnTo>
                                <a:pt x="66" y="617"/>
                              </a:lnTo>
                              <a:lnTo>
                                <a:pt x="64" y="617"/>
                              </a:lnTo>
                              <a:lnTo>
                                <a:pt x="62" y="615"/>
                              </a:lnTo>
                              <a:lnTo>
                                <a:pt x="64" y="612"/>
                              </a:lnTo>
                              <a:lnTo>
                                <a:pt x="64" y="611"/>
                              </a:lnTo>
                              <a:lnTo>
                                <a:pt x="64" y="609"/>
                              </a:lnTo>
                              <a:lnTo>
                                <a:pt x="66" y="608"/>
                              </a:lnTo>
                              <a:lnTo>
                                <a:pt x="66" y="605"/>
                              </a:lnTo>
                              <a:lnTo>
                                <a:pt x="68" y="605"/>
                              </a:lnTo>
                              <a:lnTo>
                                <a:pt x="68" y="604"/>
                              </a:lnTo>
                              <a:lnTo>
                                <a:pt x="70" y="604"/>
                              </a:lnTo>
                              <a:lnTo>
                                <a:pt x="71" y="602"/>
                              </a:lnTo>
                              <a:lnTo>
                                <a:pt x="73" y="602"/>
                              </a:lnTo>
                              <a:lnTo>
                                <a:pt x="74" y="604"/>
                              </a:lnTo>
                              <a:lnTo>
                                <a:pt x="74" y="605"/>
                              </a:lnTo>
                              <a:lnTo>
                                <a:pt x="77" y="608"/>
                              </a:lnTo>
                              <a:lnTo>
                                <a:pt x="78" y="608"/>
                              </a:lnTo>
                              <a:lnTo>
                                <a:pt x="80" y="605"/>
                              </a:lnTo>
                              <a:lnTo>
                                <a:pt x="78" y="604"/>
                              </a:lnTo>
                              <a:lnTo>
                                <a:pt x="78" y="602"/>
                              </a:lnTo>
                              <a:lnTo>
                                <a:pt x="77" y="602"/>
                              </a:lnTo>
                              <a:lnTo>
                                <a:pt x="77" y="600"/>
                              </a:lnTo>
                              <a:lnTo>
                                <a:pt x="78" y="598"/>
                              </a:lnTo>
                              <a:lnTo>
                                <a:pt x="78" y="596"/>
                              </a:lnTo>
                              <a:lnTo>
                                <a:pt x="80" y="596"/>
                              </a:lnTo>
                              <a:lnTo>
                                <a:pt x="80" y="594"/>
                              </a:lnTo>
                              <a:lnTo>
                                <a:pt x="80" y="592"/>
                              </a:lnTo>
                              <a:lnTo>
                                <a:pt x="80" y="591"/>
                              </a:lnTo>
                              <a:lnTo>
                                <a:pt x="78" y="592"/>
                              </a:lnTo>
                              <a:lnTo>
                                <a:pt x="77" y="592"/>
                              </a:lnTo>
                              <a:lnTo>
                                <a:pt x="74" y="594"/>
                              </a:lnTo>
                              <a:lnTo>
                                <a:pt x="73" y="596"/>
                              </a:lnTo>
                              <a:lnTo>
                                <a:pt x="71" y="596"/>
                              </a:lnTo>
                              <a:lnTo>
                                <a:pt x="70" y="598"/>
                              </a:lnTo>
                              <a:lnTo>
                                <a:pt x="68" y="600"/>
                              </a:lnTo>
                              <a:lnTo>
                                <a:pt x="66" y="600"/>
                              </a:lnTo>
                              <a:lnTo>
                                <a:pt x="64" y="600"/>
                              </a:lnTo>
                              <a:lnTo>
                                <a:pt x="62" y="602"/>
                              </a:lnTo>
                              <a:lnTo>
                                <a:pt x="61" y="602"/>
                              </a:lnTo>
                              <a:lnTo>
                                <a:pt x="61" y="600"/>
                              </a:lnTo>
                              <a:lnTo>
                                <a:pt x="61" y="598"/>
                              </a:lnTo>
                              <a:lnTo>
                                <a:pt x="61" y="596"/>
                              </a:lnTo>
                              <a:lnTo>
                                <a:pt x="61" y="594"/>
                              </a:lnTo>
                              <a:lnTo>
                                <a:pt x="61" y="592"/>
                              </a:lnTo>
                              <a:lnTo>
                                <a:pt x="61" y="591"/>
                              </a:lnTo>
                              <a:lnTo>
                                <a:pt x="61" y="589"/>
                              </a:lnTo>
                              <a:lnTo>
                                <a:pt x="61" y="587"/>
                              </a:lnTo>
                              <a:lnTo>
                                <a:pt x="61" y="585"/>
                              </a:lnTo>
                              <a:lnTo>
                                <a:pt x="61" y="584"/>
                              </a:lnTo>
                              <a:lnTo>
                                <a:pt x="59" y="578"/>
                              </a:lnTo>
                              <a:lnTo>
                                <a:pt x="54" y="581"/>
                              </a:lnTo>
                              <a:lnTo>
                                <a:pt x="52" y="584"/>
                              </a:lnTo>
                              <a:lnTo>
                                <a:pt x="51" y="585"/>
                              </a:lnTo>
                              <a:lnTo>
                                <a:pt x="48" y="585"/>
                              </a:lnTo>
                              <a:lnTo>
                                <a:pt x="47" y="587"/>
                              </a:lnTo>
                              <a:lnTo>
                                <a:pt x="45" y="589"/>
                              </a:lnTo>
                              <a:lnTo>
                                <a:pt x="43" y="591"/>
                              </a:lnTo>
                              <a:lnTo>
                                <a:pt x="42" y="592"/>
                              </a:lnTo>
                              <a:lnTo>
                                <a:pt x="42" y="594"/>
                              </a:lnTo>
                              <a:lnTo>
                                <a:pt x="39" y="594"/>
                              </a:lnTo>
                              <a:lnTo>
                                <a:pt x="39" y="596"/>
                              </a:lnTo>
                              <a:lnTo>
                                <a:pt x="38" y="598"/>
                              </a:lnTo>
                              <a:lnTo>
                                <a:pt x="36" y="598"/>
                              </a:lnTo>
                              <a:lnTo>
                                <a:pt x="36" y="600"/>
                              </a:lnTo>
                              <a:lnTo>
                                <a:pt x="35" y="600"/>
                              </a:lnTo>
                              <a:lnTo>
                                <a:pt x="35" y="602"/>
                              </a:lnTo>
                              <a:lnTo>
                                <a:pt x="33" y="602"/>
                              </a:lnTo>
                              <a:lnTo>
                                <a:pt x="32" y="604"/>
                              </a:lnTo>
                              <a:lnTo>
                                <a:pt x="29" y="604"/>
                              </a:lnTo>
                              <a:lnTo>
                                <a:pt x="29" y="605"/>
                              </a:lnTo>
                              <a:lnTo>
                                <a:pt x="28" y="605"/>
                              </a:lnTo>
                              <a:lnTo>
                                <a:pt x="26" y="605"/>
                              </a:lnTo>
                              <a:lnTo>
                                <a:pt x="25" y="608"/>
                              </a:lnTo>
                              <a:lnTo>
                                <a:pt x="19" y="609"/>
                              </a:lnTo>
                              <a:lnTo>
                                <a:pt x="20" y="596"/>
                              </a:lnTo>
                              <a:lnTo>
                                <a:pt x="23" y="592"/>
                              </a:lnTo>
                              <a:lnTo>
                                <a:pt x="23" y="589"/>
                              </a:lnTo>
                              <a:lnTo>
                                <a:pt x="25" y="585"/>
                              </a:lnTo>
                              <a:lnTo>
                                <a:pt x="25" y="579"/>
                              </a:lnTo>
                              <a:lnTo>
                                <a:pt x="25" y="574"/>
                              </a:lnTo>
                              <a:lnTo>
                                <a:pt x="26" y="566"/>
                              </a:lnTo>
                              <a:lnTo>
                                <a:pt x="25" y="559"/>
                              </a:lnTo>
                              <a:lnTo>
                                <a:pt x="25" y="549"/>
                              </a:lnTo>
                              <a:lnTo>
                                <a:pt x="25" y="541"/>
                              </a:lnTo>
                              <a:lnTo>
                                <a:pt x="25" y="532"/>
                              </a:lnTo>
                              <a:lnTo>
                                <a:pt x="25" y="520"/>
                              </a:lnTo>
                              <a:lnTo>
                                <a:pt x="25" y="512"/>
                              </a:lnTo>
                              <a:lnTo>
                                <a:pt x="23" y="502"/>
                              </a:lnTo>
                              <a:lnTo>
                                <a:pt x="23" y="491"/>
                              </a:lnTo>
                              <a:lnTo>
                                <a:pt x="23" y="482"/>
                              </a:lnTo>
                              <a:lnTo>
                                <a:pt x="20" y="473"/>
                              </a:lnTo>
                              <a:lnTo>
                                <a:pt x="19" y="465"/>
                              </a:lnTo>
                              <a:lnTo>
                                <a:pt x="19" y="456"/>
                              </a:lnTo>
                              <a:lnTo>
                                <a:pt x="16" y="446"/>
                              </a:lnTo>
                              <a:lnTo>
                                <a:pt x="14" y="439"/>
                              </a:lnTo>
                              <a:lnTo>
                                <a:pt x="10" y="429"/>
                              </a:lnTo>
                              <a:lnTo>
                                <a:pt x="7" y="419"/>
                              </a:lnTo>
                              <a:lnTo>
                                <a:pt x="6" y="411"/>
                              </a:lnTo>
                              <a:lnTo>
                                <a:pt x="3" y="404"/>
                              </a:lnTo>
                              <a:lnTo>
                                <a:pt x="2" y="397"/>
                              </a:lnTo>
                              <a:lnTo>
                                <a:pt x="2" y="391"/>
                              </a:lnTo>
                              <a:lnTo>
                                <a:pt x="2" y="386"/>
                              </a:lnTo>
                              <a:lnTo>
                                <a:pt x="0" y="380"/>
                              </a:lnTo>
                              <a:lnTo>
                                <a:pt x="2" y="377"/>
                              </a:lnTo>
                              <a:lnTo>
                                <a:pt x="3" y="371"/>
                              </a:lnTo>
                              <a:lnTo>
                                <a:pt x="6" y="365"/>
                              </a:lnTo>
                              <a:lnTo>
                                <a:pt x="6" y="343"/>
                              </a:lnTo>
                              <a:lnTo>
                                <a:pt x="16" y="351"/>
                              </a:lnTo>
                              <a:lnTo>
                                <a:pt x="19" y="347"/>
                              </a:lnTo>
                              <a:lnTo>
                                <a:pt x="12" y="311"/>
                              </a:lnTo>
                              <a:lnTo>
                                <a:pt x="19" y="315"/>
                              </a:lnTo>
                              <a:lnTo>
                                <a:pt x="33" y="302"/>
                              </a:lnTo>
                              <a:lnTo>
                                <a:pt x="33" y="301"/>
                              </a:lnTo>
                              <a:lnTo>
                                <a:pt x="42" y="304"/>
                              </a:lnTo>
                              <a:lnTo>
                                <a:pt x="48" y="307"/>
                              </a:lnTo>
                              <a:lnTo>
                                <a:pt x="55" y="282"/>
                              </a:lnTo>
                              <a:lnTo>
                                <a:pt x="61" y="262"/>
                              </a:lnTo>
                              <a:lnTo>
                                <a:pt x="74" y="261"/>
                              </a:lnTo>
                              <a:lnTo>
                                <a:pt x="81" y="275"/>
                              </a:lnTo>
                              <a:lnTo>
                                <a:pt x="89" y="251"/>
                              </a:lnTo>
                              <a:lnTo>
                                <a:pt x="96" y="219"/>
                              </a:lnTo>
                              <a:lnTo>
                                <a:pt x="99" y="226"/>
                              </a:lnTo>
                              <a:lnTo>
                                <a:pt x="99" y="231"/>
                              </a:lnTo>
                              <a:lnTo>
                                <a:pt x="154" y="242"/>
                              </a:lnTo>
                              <a:lnTo>
                                <a:pt x="148" y="248"/>
                              </a:lnTo>
                              <a:lnTo>
                                <a:pt x="167" y="249"/>
                              </a:lnTo>
                              <a:lnTo>
                                <a:pt x="171" y="236"/>
                              </a:lnTo>
                              <a:lnTo>
                                <a:pt x="119" y="262"/>
                              </a:lnTo>
                              <a:lnTo>
                                <a:pt x="116" y="308"/>
                              </a:lnTo>
                              <a:lnTo>
                                <a:pt x="118" y="308"/>
                              </a:lnTo>
                              <a:lnTo>
                                <a:pt x="139" y="244"/>
                              </a:lnTo>
                              <a:lnTo>
                                <a:pt x="126" y="258"/>
                              </a:lnTo>
                              <a:lnTo>
                                <a:pt x="123" y="307"/>
                              </a:lnTo>
                              <a:lnTo>
                                <a:pt x="125" y="307"/>
                              </a:lnTo>
                              <a:lnTo>
                                <a:pt x="128" y="282"/>
                              </a:lnTo>
                              <a:lnTo>
                                <a:pt x="130" y="304"/>
                              </a:lnTo>
                              <a:lnTo>
                                <a:pt x="134" y="304"/>
                              </a:lnTo>
                              <a:lnTo>
                                <a:pt x="135" y="302"/>
                              </a:lnTo>
                              <a:lnTo>
                                <a:pt x="137" y="301"/>
                              </a:lnTo>
                              <a:lnTo>
                                <a:pt x="141" y="301"/>
                              </a:lnTo>
                              <a:lnTo>
                                <a:pt x="144" y="298"/>
                              </a:lnTo>
                              <a:lnTo>
                                <a:pt x="145" y="298"/>
                              </a:lnTo>
                              <a:lnTo>
                                <a:pt x="161" y="234"/>
                              </a:lnTo>
                              <a:lnTo>
                                <a:pt x="149" y="297"/>
                              </a:lnTo>
                              <a:lnTo>
                                <a:pt x="149" y="269"/>
                              </a:lnTo>
                              <a:lnTo>
                                <a:pt x="154" y="284"/>
                              </a:lnTo>
                              <a:lnTo>
                                <a:pt x="157" y="294"/>
                              </a:lnTo>
                              <a:lnTo>
                                <a:pt x="163" y="258"/>
                              </a:lnTo>
                              <a:lnTo>
                                <a:pt x="160" y="291"/>
                              </a:lnTo>
                              <a:lnTo>
                                <a:pt x="161" y="291"/>
                              </a:lnTo>
                              <a:lnTo>
                                <a:pt x="163" y="291"/>
                              </a:lnTo>
                              <a:lnTo>
                                <a:pt x="168" y="288"/>
                              </a:lnTo>
                              <a:lnTo>
                                <a:pt x="176" y="219"/>
                              </a:lnTo>
                              <a:lnTo>
                                <a:pt x="183" y="231"/>
                              </a:lnTo>
                              <a:lnTo>
                                <a:pt x="179" y="264"/>
                              </a:lnTo>
                              <a:lnTo>
                                <a:pt x="184" y="248"/>
                              </a:lnTo>
                              <a:lnTo>
                                <a:pt x="180" y="297"/>
                              </a:lnTo>
                              <a:lnTo>
                                <a:pt x="183" y="297"/>
                              </a:lnTo>
                              <a:lnTo>
                                <a:pt x="184" y="297"/>
                              </a:lnTo>
                              <a:lnTo>
                                <a:pt x="186" y="295"/>
                              </a:lnTo>
                              <a:lnTo>
                                <a:pt x="187" y="294"/>
                              </a:lnTo>
                              <a:lnTo>
                                <a:pt x="187" y="291"/>
                              </a:lnTo>
                              <a:lnTo>
                                <a:pt x="187" y="290"/>
                              </a:lnTo>
                              <a:lnTo>
                                <a:pt x="187" y="288"/>
                              </a:lnTo>
                              <a:lnTo>
                                <a:pt x="186" y="285"/>
                              </a:lnTo>
                              <a:lnTo>
                                <a:pt x="186" y="284"/>
                              </a:lnTo>
                              <a:lnTo>
                                <a:pt x="186" y="282"/>
                              </a:lnTo>
                              <a:lnTo>
                                <a:pt x="186" y="281"/>
                              </a:lnTo>
                              <a:lnTo>
                                <a:pt x="186" y="278"/>
                              </a:lnTo>
                              <a:lnTo>
                                <a:pt x="190" y="277"/>
                              </a:lnTo>
                              <a:lnTo>
                                <a:pt x="194" y="281"/>
                              </a:lnTo>
                              <a:lnTo>
                                <a:pt x="194" y="282"/>
                              </a:lnTo>
                              <a:lnTo>
                                <a:pt x="196" y="282"/>
                              </a:lnTo>
                              <a:lnTo>
                                <a:pt x="196" y="284"/>
                              </a:lnTo>
                              <a:lnTo>
                                <a:pt x="198" y="285"/>
                              </a:lnTo>
                              <a:lnTo>
                                <a:pt x="198" y="288"/>
                              </a:lnTo>
                              <a:lnTo>
                                <a:pt x="199" y="290"/>
                              </a:lnTo>
                              <a:lnTo>
                                <a:pt x="199" y="291"/>
                              </a:lnTo>
                              <a:lnTo>
                                <a:pt x="202" y="294"/>
                              </a:lnTo>
                              <a:lnTo>
                                <a:pt x="205" y="295"/>
                              </a:lnTo>
                              <a:lnTo>
                                <a:pt x="206" y="297"/>
                              </a:lnTo>
                              <a:lnTo>
                                <a:pt x="208" y="298"/>
                              </a:lnTo>
                              <a:lnTo>
                                <a:pt x="212" y="301"/>
                              </a:lnTo>
                              <a:lnTo>
                                <a:pt x="213" y="302"/>
                              </a:lnTo>
                              <a:lnTo>
                                <a:pt x="216" y="307"/>
                              </a:lnTo>
                              <a:lnTo>
                                <a:pt x="219" y="308"/>
                              </a:lnTo>
                              <a:lnTo>
                                <a:pt x="221" y="310"/>
                              </a:lnTo>
                              <a:lnTo>
                                <a:pt x="224" y="311"/>
                              </a:lnTo>
                              <a:lnTo>
                                <a:pt x="224" y="314"/>
                              </a:lnTo>
                              <a:lnTo>
                                <a:pt x="228" y="315"/>
                              </a:lnTo>
                              <a:lnTo>
                                <a:pt x="229" y="317"/>
                              </a:lnTo>
                              <a:lnTo>
                                <a:pt x="232" y="319"/>
                              </a:lnTo>
                              <a:lnTo>
                                <a:pt x="234" y="321"/>
                              </a:lnTo>
                              <a:lnTo>
                                <a:pt x="235" y="323"/>
                              </a:lnTo>
                              <a:lnTo>
                                <a:pt x="238" y="324"/>
                              </a:lnTo>
                              <a:lnTo>
                                <a:pt x="239" y="324"/>
                              </a:lnTo>
                              <a:lnTo>
                                <a:pt x="241" y="327"/>
                              </a:lnTo>
                              <a:lnTo>
                                <a:pt x="244" y="328"/>
                              </a:lnTo>
                              <a:lnTo>
                                <a:pt x="247" y="330"/>
                              </a:lnTo>
                              <a:lnTo>
                                <a:pt x="248" y="332"/>
                              </a:lnTo>
                              <a:lnTo>
                                <a:pt x="250" y="332"/>
                              </a:lnTo>
                              <a:lnTo>
                                <a:pt x="253" y="334"/>
                              </a:lnTo>
                              <a:lnTo>
                                <a:pt x="257" y="336"/>
                              </a:lnTo>
                              <a:lnTo>
                                <a:pt x="258" y="336"/>
                              </a:lnTo>
                              <a:lnTo>
                                <a:pt x="260" y="336"/>
                              </a:lnTo>
                              <a:lnTo>
                                <a:pt x="263" y="336"/>
                              </a:lnTo>
                              <a:lnTo>
                                <a:pt x="264" y="336"/>
                              </a:lnTo>
                              <a:lnTo>
                                <a:pt x="273" y="334"/>
                              </a:lnTo>
                              <a:lnTo>
                                <a:pt x="277" y="330"/>
                              </a:lnTo>
                              <a:lnTo>
                                <a:pt x="281" y="324"/>
                              </a:lnTo>
                              <a:lnTo>
                                <a:pt x="283" y="323"/>
                              </a:lnTo>
                              <a:lnTo>
                                <a:pt x="285" y="319"/>
                              </a:lnTo>
                              <a:lnTo>
                                <a:pt x="285" y="317"/>
                              </a:lnTo>
                              <a:lnTo>
                                <a:pt x="286" y="315"/>
                              </a:lnTo>
                              <a:lnTo>
                                <a:pt x="288" y="311"/>
                              </a:lnTo>
                              <a:lnTo>
                                <a:pt x="290" y="308"/>
                              </a:lnTo>
                              <a:lnTo>
                                <a:pt x="293" y="302"/>
                              </a:lnTo>
                              <a:lnTo>
                                <a:pt x="296" y="297"/>
                              </a:lnTo>
                              <a:lnTo>
                                <a:pt x="299" y="291"/>
                              </a:lnTo>
                              <a:lnTo>
                                <a:pt x="302" y="284"/>
                              </a:lnTo>
                              <a:lnTo>
                                <a:pt x="303" y="278"/>
                              </a:lnTo>
                              <a:lnTo>
                                <a:pt x="308" y="272"/>
                              </a:lnTo>
                              <a:lnTo>
                                <a:pt x="309" y="269"/>
                              </a:lnTo>
                              <a:lnTo>
                                <a:pt x="311" y="265"/>
                              </a:lnTo>
                              <a:lnTo>
                                <a:pt x="311" y="262"/>
                              </a:lnTo>
                              <a:lnTo>
                                <a:pt x="312" y="258"/>
                              </a:lnTo>
                              <a:lnTo>
                                <a:pt x="312" y="255"/>
                              </a:lnTo>
                              <a:lnTo>
                                <a:pt x="314" y="249"/>
                              </a:lnTo>
                              <a:lnTo>
                                <a:pt x="315" y="245"/>
                              </a:lnTo>
                              <a:lnTo>
                                <a:pt x="315" y="242"/>
                              </a:lnTo>
                              <a:lnTo>
                                <a:pt x="318" y="238"/>
                              </a:lnTo>
                              <a:lnTo>
                                <a:pt x="318" y="234"/>
                              </a:lnTo>
                              <a:lnTo>
                                <a:pt x="318" y="231"/>
                              </a:lnTo>
                              <a:lnTo>
                                <a:pt x="318" y="229"/>
                              </a:lnTo>
                              <a:lnTo>
                                <a:pt x="319" y="225"/>
                              </a:lnTo>
                              <a:lnTo>
                                <a:pt x="319" y="223"/>
                              </a:lnTo>
                              <a:lnTo>
                                <a:pt x="319" y="219"/>
                              </a:lnTo>
                              <a:lnTo>
                                <a:pt x="321" y="218"/>
                              </a:lnTo>
                              <a:lnTo>
                                <a:pt x="322" y="214"/>
                              </a:lnTo>
                              <a:lnTo>
                                <a:pt x="322" y="210"/>
                              </a:lnTo>
                              <a:lnTo>
                                <a:pt x="324" y="208"/>
                              </a:lnTo>
                              <a:lnTo>
                                <a:pt x="324" y="206"/>
                              </a:lnTo>
                              <a:lnTo>
                                <a:pt x="326" y="203"/>
                              </a:lnTo>
                              <a:lnTo>
                                <a:pt x="328" y="201"/>
                              </a:lnTo>
                              <a:lnTo>
                                <a:pt x="328" y="199"/>
                              </a:lnTo>
                              <a:lnTo>
                                <a:pt x="328" y="198"/>
                              </a:lnTo>
                              <a:lnTo>
                                <a:pt x="328" y="193"/>
                              </a:lnTo>
                              <a:lnTo>
                                <a:pt x="328" y="192"/>
                              </a:lnTo>
                              <a:lnTo>
                                <a:pt x="328" y="189"/>
                              </a:lnTo>
                              <a:lnTo>
                                <a:pt x="326" y="188"/>
                              </a:lnTo>
                              <a:lnTo>
                                <a:pt x="326" y="186"/>
                              </a:lnTo>
                              <a:lnTo>
                                <a:pt x="324" y="185"/>
                              </a:lnTo>
                              <a:lnTo>
                                <a:pt x="324" y="182"/>
                              </a:lnTo>
                              <a:lnTo>
                                <a:pt x="321" y="180"/>
                              </a:lnTo>
                              <a:lnTo>
                                <a:pt x="319" y="176"/>
                              </a:lnTo>
                              <a:lnTo>
                                <a:pt x="318" y="175"/>
                              </a:lnTo>
                              <a:lnTo>
                                <a:pt x="314" y="172"/>
                              </a:lnTo>
                              <a:lnTo>
                                <a:pt x="312" y="169"/>
                              </a:lnTo>
                              <a:lnTo>
                                <a:pt x="309" y="166"/>
                              </a:lnTo>
                              <a:lnTo>
                                <a:pt x="308" y="163"/>
                              </a:lnTo>
                              <a:lnTo>
                                <a:pt x="303" y="163"/>
                              </a:lnTo>
                              <a:lnTo>
                                <a:pt x="300" y="162"/>
                              </a:lnTo>
                              <a:lnTo>
                                <a:pt x="296" y="162"/>
                              </a:lnTo>
                              <a:lnTo>
                                <a:pt x="295" y="162"/>
                              </a:lnTo>
                              <a:lnTo>
                                <a:pt x="292" y="162"/>
                              </a:lnTo>
                              <a:lnTo>
                                <a:pt x="290" y="160"/>
                              </a:lnTo>
                              <a:lnTo>
                                <a:pt x="285" y="160"/>
                              </a:lnTo>
                              <a:lnTo>
                                <a:pt x="281" y="160"/>
                              </a:lnTo>
                              <a:lnTo>
                                <a:pt x="277" y="160"/>
                              </a:lnTo>
                              <a:lnTo>
                                <a:pt x="274" y="160"/>
                              </a:lnTo>
                              <a:lnTo>
                                <a:pt x="270" y="160"/>
                              </a:lnTo>
                              <a:lnTo>
                                <a:pt x="267" y="160"/>
                              </a:lnTo>
                              <a:lnTo>
                                <a:pt x="266" y="159"/>
                              </a:lnTo>
                              <a:lnTo>
                                <a:pt x="264" y="159"/>
                              </a:lnTo>
                              <a:lnTo>
                                <a:pt x="263" y="159"/>
                              </a:lnTo>
                              <a:lnTo>
                                <a:pt x="260" y="159"/>
                              </a:lnTo>
                              <a:lnTo>
                                <a:pt x="258" y="160"/>
                              </a:lnTo>
                              <a:lnTo>
                                <a:pt x="257" y="160"/>
                              </a:lnTo>
                              <a:lnTo>
                                <a:pt x="255" y="160"/>
                              </a:lnTo>
                              <a:lnTo>
                                <a:pt x="253" y="160"/>
                              </a:lnTo>
                              <a:lnTo>
                                <a:pt x="250" y="172"/>
                              </a:lnTo>
                              <a:lnTo>
                                <a:pt x="244" y="173"/>
                              </a:lnTo>
                              <a:lnTo>
                                <a:pt x="243" y="175"/>
                              </a:lnTo>
                              <a:lnTo>
                                <a:pt x="241" y="175"/>
                              </a:lnTo>
                              <a:lnTo>
                                <a:pt x="238" y="175"/>
                              </a:lnTo>
                              <a:lnTo>
                                <a:pt x="235" y="176"/>
                              </a:lnTo>
                              <a:lnTo>
                                <a:pt x="234" y="176"/>
                              </a:lnTo>
                              <a:lnTo>
                                <a:pt x="232" y="176"/>
                              </a:lnTo>
                              <a:lnTo>
                                <a:pt x="231" y="176"/>
                              </a:lnTo>
                              <a:lnTo>
                                <a:pt x="229" y="176"/>
                              </a:lnTo>
                              <a:lnTo>
                                <a:pt x="229" y="175"/>
                              </a:lnTo>
                              <a:lnTo>
                                <a:pt x="228" y="175"/>
                              </a:lnTo>
                              <a:lnTo>
                                <a:pt x="225" y="175"/>
                              </a:lnTo>
                              <a:lnTo>
                                <a:pt x="225" y="173"/>
                              </a:lnTo>
                              <a:lnTo>
                                <a:pt x="224" y="173"/>
                              </a:lnTo>
                              <a:lnTo>
                                <a:pt x="224" y="172"/>
                              </a:lnTo>
                              <a:lnTo>
                                <a:pt x="224" y="169"/>
                              </a:lnTo>
                              <a:lnTo>
                                <a:pt x="224" y="168"/>
                              </a:lnTo>
                              <a:lnTo>
                                <a:pt x="222" y="166"/>
                              </a:lnTo>
                              <a:lnTo>
                                <a:pt x="224" y="163"/>
                              </a:lnTo>
                              <a:lnTo>
                                <a:pt x="222" y="162"/>
                              </a:lnTo>
                              <a:lnTo>
                                <a:pt x="222" y="160"/>
                              </a:lnTo>
                              <a:lnTo>
                                <a:pt x="221" y="160"/>
                              </a:lnTo>
                              <a:lnTo>
                                <a:pt x="221" y="159"/>
                              </a:lnTo>
                              <a:lnTo>
                                <a:pt x="221" y="156"/>
                              </a:lnTo>
                              <a:lnTo>
                                <a:pt x="221" y="155"/>
                              </a:lnTo>
                              <a:lnTo>
                                <a:pt x="222" y="155"/>
                              </a:lnTo>
                              <a:lnTo>
                                <a:pt x="222" y="153"/>
                              </a:lnTo>
                              <a:lnTo>
                                <a:pt x="224" y="153"/>
                              </a:lnTo>
                              <a:lnTo>
                                <a:pt x="224" y="152"/>
                              </a:lnTo>
                              <a:lnTo>
                                <a:pt x="224" y="149"/>
                              </a:lnTo>
                              <a:lnTo>
                                <a:pt x="225" y="147"/>
                              </a:lnTo>
                              <a:lnTo>
                                <a:pt x="225" y="146"/>
                              </a:lnTo>
                              <a:lnTo>
                                <a:pt x="225" y="143"/>
                              </a:lnTo>
                              <a:lnTo>
                                <a:pt x="228" y="143"/>
                              </a:lnTo>
                              <a:lnTo>
                                <a:pt x="228" y="142"/>
                              </a:lnTo>
                              <a:lnTo>
                                <a:pt x="228" y="140"/>
                              </a:lnTo>
                              <a:lnTo>
                                <a:pt x="228" y="139"/>
                              </a:lnTo>
                              <a:lnTo>
                                <a:pt x="228" y="136"/>
                              </a:lnTo>
                              <a:lnTo>
                                <a:pt x="228" y="135"/>
                              </a:lnTo>
                              <a:lnTo>
                                <a:pt x="228" y="133"/>
                              </a:lnTo>
                              <a:lnTo>
                                <a:pt x="228" y="130"/>
                              </a:lnTo>
                              <a:lnTo>
                                <a:pt x="228" y="129"/>
                              </a:lnTo>
                              <a:lnTo>
                                <a:pt x="225" y="127"/>
                              </a:lnTo>
                              <a:lnTo>
                                <a:pt x="225" y="126"/>
                              </a:lnTo>
                              <a:lnTo>
                                <a:pt x="225" y="123"/>
                              </a:lnTo>
                              <a:lnTo>
                                <a:pt x="228" y="122"/>
                              </a:lnTo>
                              <a:lnTo>
                                <a:pt x="228" y="120"/>
                              </a:lnTo>
                              <a:lnTo>
                                <a:pt x="228" y="116"/>
                              </a:lnTo>
                              <a:lnTo>
                                <a:pt x="228" y="114"/>
                              </a:lnTo>
                              <a:lnTo>
                                <a:pt x="229" y="113"/>
                              </a:lnTo>
                              <a:lnTo>
                                <a:pt x="229" y="109"/>
                              </a:lnTo>
                              <a:lnTo>
                                <a:pt x="231" y="105"/>
                              </a:lnTo>
                              <a:lnTo>
                                <a:pt x="232" y="103"/>
                              </a:lnTo>
                              <a:lnTo>
                                <a:pt x="232" y="99"/>
                              </a:lnTo>
                              <a:lnTo>
                                <a:pt x="234" y="97"/>
                              </a:lnTo>
                              <a:lnTo>
                                <a:pt x="234" y="96"/>
                              </a:lnTo>
                              <a:lnTo>
                                <a:pt x="234" y="94"/>
                              </a:lnTo>
                              <a:lnTo>
                                <a:pt x="235" y="92"/>
                              </a:lnTo>
                              <a:lnTo>
                                <a:pt x="235" y="90"/>
                              </a:lnTo>
                              <a:lnTo>
                                <a:pt x="238" y="89"/>
                              </a:lnTo>
                              <a:lnTo>
                                <a:pt x="238" y="86"/>
                              </a:lnTo>
                              <a:lnTo>
                                <a:pt x="238" y="84"/>
                              </a:lnTo>
                              <a:lnTo>
                                <a:pt x="239" y="83"/>
                              </a:lnTo>
                              <a:lnTo>
                                <a:pt x="239" y="81"/>
                              </a:lnTo>
                              <a:lnTo>
                                <a:pt x="239" y="79"/>
                              </a:lnTo>
                              <a:lnTo>
                                <a:pt x="239" y="77"/>
                              </a:lnTo>
                              <a:lnTo>
                                <a:pt x="238" y="76"/>
                              </a:lnTo>
                              <a:lnTo>
                                <a:pt x="238" y="73"/>
                              </a:lnTo>
                              <a:lnTo>
                                <a:pt x="238" y="71"/>
                              </a:lnTo>
                              <a:lnTo>
                                <a:pt x="238" y="70"/>
                              </a:lnTo>
                              <a:lnTo>
                                <a:pt x="225" y="34"/>
                              </a:lnTo>
                              <a:lnTo>
                                <a:pt x="221" y="46"/>
                              </a:lnTo>
                              <a:lnTo>
                                <a:pt x="216" y="54"/>
                              </a:lnTo>
                              <a:lnTo>
                                <a:pt x="210" y="63"/>
                              </a:lnTo>
                              <a:lnTo>
                                <a:pt x="203" y="70"/>
                              </a:lnTo>
                              <a:lnTo>
                                <a:pt x="194" y="79"/>
                              </a:lnTo>
                              <a:lnTo>
                                <a:pt x="184" y="89"/>
                              </a:lnTo>
                              <a:lnTo>
                                <a:pt x="177" y="92"/>
                              </a:lnTo>
                              <a:lnTo>
                                <a:pt x="176" y="92"/>
                              </a:lnTo>
                              <a:lnTo>
                                <a:pt x="174" y="90"/>
                              </a:lnTo>
                              <a:lnTo>
                                <a:pt x="171" y="90"/>
                              </a:lnTo>
                              <a:lnTo>
                                <a:pt x="171" y="89"/>
                              </a:lnTo>
                              <a:lnTo>
                                <a:pt x="170" y="89"/>
                              </a:lnTo>
                              <a:lnTo>
                                <a:pt x="168" y="89"/>
                              </a:lnTo>
                              <a:lnTo>
                                <a:pt x="167" y="89"/>
                              </a:lnTo>
                              <a:lnTo>
                                <a:pt x="164" y="89"/>
                              </a:lnTo>
                              <a:lnTo>
                                <a:pt x="163" y="89"/>
                              </a:lnTo>
                              <a:lnTo>
                                <a:pt x="163" y="90"/>
                              </a:lnTo>
                              <a:lnTo>
                                <a:pt x="161" y="90"/>
                              </a:lnTo>
                              <a:lnTo>
                                <a:pt x="161" y="92"/>
                              </a:lnTo>
                              <a:lnTo>
                                <a:pt x="160" y="92"/>
                              </a:lnTo>
                              <a:lnTo>
                                <a:pt x="158" y="94"/>
                              </a:lnTo>
                              <a:lnTo>
                                <a:pt x="157" y="96"/>
                              </a:lnTo>
                              <a:lnTo>
                                <a:pt x="154" y="96"/>
                              </a:lnTo>
                              <a:lnTo>
                                <a:pt x="152" y="96"/>
                              </a:lnTo>
                              <a:lnTo>
                                <a:pt x="151" y="94"/>
                              </a:lnTo>
                              <a:lnTo>
                                <a:pt x="149" y="94"/>
                              </a:lnTo>
                              <a:lnTo>
                                <a:pt x="149" y="92"/>
                              </a:lnTo>
                              <a:lnTo>
                                <a:pt x="148" y="92"/>
                              </a:lnTo>
                              <a:lnTo>
                                <a:pt x="145" y="92"/>
                              </a:lnTo>
                              <a:lnTo>
                                <a:pt x="145" y="94"/>
                              </a:lnTo>
                              <a:lnTo>
                                <a:pt x="144" y="96"/>
                              </a:lnTo>
                              <a:lnTo>
                                <a:pt x="144" y="97"/>
                              </a:lnTo>
                              <a:lnTo>
                                <a:pt x="142" y="97"/>
                              </a:lnTo>
                              <a:lnTo>
                                <a:pt x="141" y="97"/>
                              </a:lnTo>
                              <a:lnTo>
                                <a:pt x="139" y="96"/>
                              </a:lnTo>
                              <a:lnTo>
                                <a:pt x="139" y="94"/>
                              </a:lnTo>
                              <a:lnTo>
                                <a:pt x="139" y="92"/>
                              </a:lnTo>
                              <a:lnTo>
                                <a:pt x="137" y="90"/>
                              </a:lnTo>
                              <a:lnTo>
                                <a:pt x="137" y="92"/>
                              </a:lnTo>
                              <a:lnTo>
                                <a:pt x="137" y="94"/>
                              </a:lnTo>
                              <a:lnTo>
                                <a:pt x="135" y="96"/>
                              </a:lnTo>
                              <a:lnTo>
                                <a:pt x="134" y="97"/>
                              </a:lnTo>
                              <a:lnTo>
                                <a:pt x="132" y="97"/>
                              </a:lnTo>
                              <a:lnTo>
                                <a:pt x="132" y="99"/>
                              </a:lnTo>
                              <a:lnTo>
                                <a:pt x="130" y="97"/>
                              </a:lnTo>
                              <a:lnTo>
                                <a:pt x="128" y="96"/>
                              </a:lnTo>
                              <a:lnTo>
                                <a:pt x="128" y="94"/>
                              </a:lnTo>
                              <a:lnTo>
                                <a:pt x="118" y="90"/>
                              </a:lnTo>
                              <a:lnTo>
                                <a:pt x="115" y="81"/>
                              </a:lnTo>
                              <a:lnTo>
                                <a:pt x="113" y="81"/>
                              </a:lnTo>
                              <a:lnTo>
                                <a:pt x="112" y="81"/>
                              </a:lnTo>
                              <a:lnTo>
                                <a:pt x="109" y="79"/>
                              </a:lnTo>
                              <a:lnTo>
                                <a:pt x="107" y="79"/>
                              </a:lnTo>
                              <a:lnTo>
                                <a:pt x="106" y="79"/>
                              </a:lnTo>
                              <a:lnTo>
                                <a:pt x="104" y="79"/>
                              </a:lnTo>
                              <a:lnTo>
                                <a:pt x="103" y="79"/>
                              </a:lnTo>
                              <a:lnTo>
                                <a:pt x="100" y="79"/>
                              </a:lnTo>
                              <a:lnTo>
                                <a:pt x="99" y="79"/>
                              </a:lnTo>
                              <a:lnTo>
                                <a:pt x="96" y="79"/>
                              </a:lnTo>
                              <a:lnTo>
                                <a:pt x="94" y="79"/>
                              </a:lnTo>
                              <a:lnTo>
                                <a:pt x="92" y="79"/>
                              </a:lnTo>
                              <a:lnTo>
                                <a:pt x="90" y="77"/>
                              </a:lnTo>
                              <a:lnTo>
                                <a:pt x="90" y="76"/>
                              </a:lnTo>
                              <a:lnTo>
                                <a:pt x="89" y="76"/>
                              </a:lnTo>
                              <a:lnTo>
                                <a:pt x="89" y="73"/>
                              </a:lnTo>
                              <a:lnTo>
                                <a:pt x="87" y="71"/>
                              </a:lnTo>
                              <a:lnTo>
                                <a:pt x="87" y="70"/>
                              </a:lnTo>
                              <a:lnTo>
                                <a:pt x="84" y="68"/>
                              </a:lnTo>
                              <a:lnTo>
                                <a:pt x="83" y="66"/>
                              </a:lnTo>
                              <a:lnTo>
                                <a:pt x="81" y="64"/>
                              </a:lnTo>
                              <a:lnTo>
                                <a:pt x="80" y="63"/>
                              </a:lnTo>
                              <a:lnTo>
                                <a:pt x="78" y="59"/>
                              </a:lnTo>
                              <a:lnTo>
                                <a:pt x="77" y="59"/>
                              </a:lnTo>
                              <a:lnTo>
                                <a:pt x="77" y="57"/>
                              </a:lnTo>
                              <a:lnTo>
                                <a:pt x="74" y="54"/>
                              </a:lnTo>
                              <a:lnTo>
                                <a:pt x="74" y="53"/>
                              </a:lnTo>
                              <a:lnTo>
                                <a:pt x="77" y="51"/>
                              </a:lnTo>
                              <a:lnTo>
                                <a:pt x="78" y="51"/>
                              </a:lnTo>
                              <a:lnTo>
                                <a:pt x="80" y="53"/>
                              </a:lnTo>
                              <a:lnTo>
                                <a:pt x="81" y="54"/>
                              </a:lnTo>
                              <a:lnTo>
                                <a:pt x="83" y="57"/>
                              </a:lnTo>
                              <a:lnTo>
                                <a:pt x="84" y="59"/>
                              </a:lnTo>
                              <a:lnTo>
                                <a:pt x="87" y="59"/>
                              </a:lnTo>
                              <a:lnTo>
                                <a:pt x="89" y="59"/>
                              </a:lnTo>
                              <a:lnTo>
                                <a:pt x="89" y="57"/>
                              </a:lnTo>
                              <a:lnTo>
                                <a:pt x="90" y="54"/>
                              </a:lnTo>
                              <a:lnTo>
                                <a:pt x="90" y="53"/>
                              </a:lnTo>
                              <a:lnTo>
                                <a:pt x="90" y="51"/>
                              </a:lnTo>
                              <a:lnTo>
                                <a:pt x="90" y="50"/>
                              </a:lnTo>
                              <a:lnTo>
                                <a:pt x="90" y="47"/>
                              </a:lnTo>
                              <a:lnTo>
                                <a:pt x="90" y="46"/>
                              </a:lnTo>
                              <a:lnTo>
                                <a:pt x="92" y="46"/>
                              </a:lnTo>
                              <a:lnTo>
                                <a:pt x="92" y="44"/>
                              </a:lnTo>
                              <a:lnTo>
                                <a:pt x="92" y="43"/>
                              </a:lnTo>
                              <a:lnTo>
                                <a:pt x="92" y="40"/>
                              </a:lnTo>
                              <a:lnTo>
                                <a:pt x="92" y="38"/>
                              </a:lnTo>
                              <a:lnTo>
                                <a:pt x="92" y="37"/>
                              </a:lnTo>
                              <a:lnTo>
                                <a:pt x="92" y="34"/>
                              </a:lnTo>
                              <a:lnTo>
                                <a:pt x="92" y="33"/>
                              </a:lnTo>
                              <a:lnTo>
                                <a:pt x="90" y="31"/>
                              </a:lnTo>
                              <a:lnTo>
                                <a:pt x="90" y="30"/>
                              </a:lnTo>
                              <a:lnTo>
                                <a:pt x="90" y="27"/>
                              </a:lnTo>
                              <a:lnTo>
                                <a:pt x="90" y="25"/>
                              </a:lnTo>
                              <a:lnTo>
                                <a:pt x="92" y="25"/>
                              </a:lnTo>
                              <a:lnTo>
                                <a:pt x="94" y="25"/>
                              </a:lnTo>
                              <a:lnTo>
                                <a:pt x="94" y="27"/>
                              </a:lnTo>
                              <a:lnTo>
                                <a:pt x="96" y="27"/>
                              </a:lnTo>
                              <a:lnTo>
                                <a:pt x="97" y="27"/>
                              </a:lnTo>
                              <a:lnTo>
                                <a:pt x="97" y="30"/>
                              </a:lnTo>
                              <a:lnTo>
                                <a:pt x="97" y="31"/>
                              </a:lnTo>
                              <a:lnTo>
                                <a:pt x="97" y="33"/>
                              </a:lnTo>
                              <a:lnTo>
                                <a:pt x="97" y="34"/>
                              </a:lnTo>
                              <a:lnTo>
                                <a:pt x="97" y="37"/>
                              </a:lnTo>
                              <a:lnTo>
                                <a:pt x="97" y="38"/>
                              </a:lnTo>
                              <a:lnTo>
                                <a:pt x="97" y="40"/>
                              </a:lnTo>
                              <a:lnTo>
                                <a:pt x="97" y="43"/>
                              </a:lnTo>
                              <a:lnTo>
                                <a:pt x="97" y="44"/>
                              </a:lnTo>
                              <a:lnTo>
                                <a:pt x="97" y="46"/>
                              </a:lnTo>
                              <a:lnTo>
                                <a:pt x="97" y="47"/>
                              </a:lnTo>
                              <a:lnTo>
                                <a:pt x="99" y="47"/>
                              </a:lnTo>
                              <a:lnTo>
                                <a:pt x="99" y="50"/>
                              </a:lnTo>
                              <a:lnTo>
                                <a:pt x="99" y="51"/>
                              </a:lnTo>
                              <a:lnTo>
                                <a:pt x="100" y="51"/>
                              </a:lnTo>
                              <a:lnTo>
                                <a:pt x="103" y="53"/>
                              </a:lnTo>
                              <a:lnTo>
                                <a:pt x="103" y="54"/>
                              </a:lnTo>
                              <a:lnTo>
                                <a:pt x="100" y="54"/>
                              </a:lnTo>
                              <a:lnTo>
                                <a:pt x="100" y="57"/>
                              </a:lnTo>
                              <a:lnTo>
                                <a:pt x="100" y="59"/>
                              </a:lnTo>
                              <a:lnTo>
                                <a:pt x="100" y="60"/>
                              </a:lnTo>
                              <a:lnTo>
                                <a:pt x="99" y="60"/>
                              </a:lnTo>
                              <a:lnTo>
                                <a:pt x="99" y="63"/>
                              </a:lnTo>
                              <a:lnTo>
                                <a:pt x="99" y="64"/>
                              </a:lnTo>
                              <a:lnTo>
                                <a:pt x="99" y="66"/>
                              </a:lnTo>
                              <a:lnTo>
                                <a:pt x="100" y="66"/>
                              </a:lnTo>
                              <a:lnTo>
                                <a:pt x="103" y="66"/>
                              </a:lnTo>
                              <a:lnTo>
                                <a:pt x="104" y="66"/>
                              </a:lnTo>
                              <a:lnTo>
                                <a:pt x="106" y="64"/>
                              </a:lnTo>
                              <a:lnTo>
                                <a:pt x="107" y="64"/>
                              </a:lnTo>
                              <a:lnTo>
                                <a:pt x="109" y="63"/>
                              </a:lnTo>
                              <a:lnTo>
                                <a:pt x="112" y="60"/>
                              </a:lnTo>
                              <a:lnTo>
                                <a:pt x="112" y="59"/>
                              </a:lnTo>
                              <a:lnTo>
                                <a:pt x="109" y="57"/>
                              </a:lnTo>
                              <a:lnTo>
                                <a:pt x="112" y="54"/>
                              </a:lnTo>
                              <a:lnTo>
                                <a:pt x="113" y="54"/>
                              </a:lnTo>
                              <a:lnTo>
                                <a:pt x="113" y="57"/>
                              </a:lnTo>
                              <a:lnTo>
                                <a:pt x="115" y="57"/>
                              </a:lnTo>
                              <a:lnTo>
                                <a:pt x="116" y="59"/>
                              </a:lnTo>
                              <a:lnTo>
                                <a:pt x="118" y="59"/>
                              </a:lnTo>
                              <a:lnTo>
                                <a:pt x="119" y="60"/>
                              </a:lnTo>
                              <a:lnTo>
                                <a:pt x="122" y="60"/>
                              </a:lnTo>
                              <a:lnTo>
                                <a:pt x="123" y="63"/>
                              </a:lnTo>
                              <a:lnTo>
                                <a:pt x="125" y="63"/>
                              </a:lnTo>
                              <a:lnTo>
                                <a:pt x="126" y="63"/>
                              </a:lnTo>
                              <a:lnTo>
                                <a:pt x="128" y="63"/>
                              </a:lnTo>
                              <a:lnTo>
                                <a:pt x="130" y="63"/>
                              </a:lnTo>
                              <a:lnTo>
                                <a:pt x="132" y="60"/>
                              </a:lnTo>
                              <a:lnTo>
                                <a:pt x="132" y="59"/>
                              </a:lnTo>
                              <a:lnTo>
                                <a:pt x="132" y="57"/>
                              </a:lnTo>
                              <a:lnTo>
                                <a:pt x="130" y="57"/>
                              </a:lnTo>
                              <a:lnTo>
                                <a:pt x="130" y="54"/>
                              </a:lnTo>
                              <a:lnTo>
                                <a:pt x="128" y="54"/>
                              </a:lnTo>
                              <a:lnTo>
                                <a:pt x="126" y="54"/>
                              </a:lnTo>
                              <a:lnTo>
                                <a:pt x="125" y="53"/>
                              </a:lnTo>
                              <a:lnTo>
                                <a:pt x="123" y="53"/>
                              </a:lnTo>
                              <a:lnTo>
                                <a:pt x="122" y="51"/>
                              </a:lnTo>
                              <a:lnTo>
                                <a:pt x="119" y="51"/>
                              </a:lnTo>
                              <a:lnTo>
                                <a:pt x="118" y="51"/>
                              </a:lnTo>
                              <a:lnTo>
                                <a:pt x="116" y="50"/>
                              </a:lnTo>
                              <a:lnTo>
                                <a:pt x="115" y="50"/>
                              </a:lnTo>
                              <a:lnTo>
                                <a:pt x="113" y="50"/>
                              </a:lnTo>
                              <a:lnTo>
                                <a:pt x="113" y="47"/>
                              </a:lnTo>
                              <a:lnTo>
                                <a:pt x="112" y="47"/>
                              </a:lnTo>
                              <a:lnTo>
                                <a:pt x="109" y="47"/>
                              </a:lnTo>
                              <a:lnTo>
                                <a:pt x="109" y="46"/>
                              </a:lnTo>
                              <a:lnTo>
                                <a:pt x="112" y="44"/>
                              </a:lnTo>
                              <a:lnTo>
                                <a:pt x="113" y="44"/>
                              </a:lnTo>
                              <a:lnTo>
                                <a:pt x="113" y="43"/>
                              </a:lnTo>
                              <a:lnTo>
                                <a:pt x="115" y="43"/>
                              </a:lnTo>
                              <a:lnTo>
                                <a:pt x="116" y="43"/>
                              </a:lnTo>
                              <a:lnTo>
                                <a:pt x="118" y="43"/>
                              </a:lnTo>
                              <a:lnTo>
                                <a:pt x="119" y="40"/>
                              </a:lnTo>
                              <a:lnTo>
                                <a:pt x="122" y="40"/>
                              </a:lnTo>
                              <a:lnTo>
                                <a:pt x="123" y="40"/>
                              </a:lnTo>
                              <a:lnTo>
                                <a:pt x="125" y="38"/>
                              </a:lnTo>
                              <a:lnTo>
                                <a:pt x="126" y="38"/>
                              </a:lnTo>
                              <a:lnTo>
                                <a:pt x="128" y="37"/>
                              </a:lnTo>
                              <a:lnTo>
                                <a:pt x="130" y="37"/>
                              </a:lnTo>
                              <a:lnTo>
                                <a:pt x="132" y="34"/>
                              </a:lnTo>
                              <a:lnTo>
                                <a:pt x="134" y="34"/>
                              </a:lnTo>
                              <a:lnTo>
                                <a:pt x="135" y="33"/>
                              </a:lnTo>
                              <a:lnTo>
                                <a:pt x="137" y="31"/>
                              </a:lnTo>
                              <a:lnTo>
                                <a:pt x="139" y="31"/>
                              </a:lnTo>
                              <a:lnTo>
                                <a:pt x="141" y="30"/>
                              </a:lnTo>
                              <a:lnTo>
                                <a:pt x="142" y="27"/>
                              </a:lnTo>
                              <a:lnTo>
                                <a:pt x="144" y="27"/>
                              </a:lnTo>
                              <a:lnTo>
                                <a:pt x="145" y="25"/>
                              </a:lnTo>
                              <a:lnTo>
                                <a:pt x="148" y="24"/>
                              </a:lnTo>
                              <a:lnTo>
                                <a:pt x="149" y="24"/>
                              </a:lnTo>
                              <a:lnTo>
                                <a:pt x="151" y="21"/>
                              </a:lnTo>
                              <a:lnTo>
                                <a:pt x="152" y="21"/>
                              </a:lnTo>
                              <a:lnTo>
                                <a:pt x="154" y="21"/>
                              </a:lnTo>
                              <a:lnTo>
                                <a:pt x="154" y="20"/>
                              </a:lnTo>
                              <a:lnTo>
                                <a:pt x="157" y="20"/>
                              </a:lnTo>
                              <a:lnTo>
                                <a:pt x="158" y="20"/>
                              </a:lnTo>
                              <a:lnTo>
                                <a:pt x="158" y="18"/>
                              </a:lnTo>
                              <a:lnTo>
                                <a:pt x="160" y="18"/>
                              </a:lnTo>
                              <a:lnTo>
                                <a:pt x="161" y="17"/>
                              </a:lnTo>
                              <a:lnTo>
                                <a:pt x="163" y="14"/>
                              </a:lnTo>
                              <a:lnTo>
                                <a:pt x="164" y="14"/>
                              </a:lnTo>
                              <a:lnTo>
                                <a:pt x="164" y="13"/>
                              </a:lnTo>
                              <a:lnTo>
                                <a:pt x="167" y="13"/>
                              </a:lnTo>
                              <a:lnTo>
                                <a:pt x="168" y="13"/>
                              </a:lnTo>
                              <a:lnTo>
                                <a:pt x="168" y="11"/>
                              </a:lnTo>
                              <a:lnTo>
                                <a:pt x="170" y="11"/>
                              </a:lnTo>
                              <a:lnTo>
                                <a:pt x="176" y="5"/>
                              </a:lnTo>
                              <a:lnTo>
                                <a:pt x="180" y="4"/>
                              </a:lnTo>
                              <a:lnTo>
                                <a:pt x="184" y="1"/>
                              </a:lnTo>
                              <a:lnTo>
                                <a:pt x="190" y="0"/>
                              </a:lnTo>
                              <a:lnTo>
                                <a:pt x="194" y="1"/>
                              </a:lnTo>
                              <a:lnTo>
                                <a:pt x="193" y="1"/>
                              </a:lnTo>
                              <a:lnTo>
                                <a:pt x="194" y="1"/>
                              </a:lnTo>
                              <a:lnTo>
                                <a:pt x="193" y="4"/>
                              </a:lnTo>
                              <a:lnTo>
                                <a:pt x="196" y="0"/>
                              </a:lnTo>
                              <a:lnTo>
                                <a:pt x="199" y="1"/>
                              </a:lnTo>
                              <a:lnTo>
                                <a:pt x="203" y="1"/>
                              </a:lnTo>
                              <a:lnTo>
                                <a:pt x="206" y="4"/>
                              </a:lnTo>
                              <a:lnTo>
                                <a:pt x="210" y="5"/>
                              </a:lnTo>
                              <a:lnTo>
                                <a:pt x="213" y="5"/>
                              </a:lnTo>
                              <a:lnTo>
                                <a:pt x="212" y="5"/>
                              </a:lnTo>
                              <a:lnTo>
                                <a:pt x="215" y="5"/>
                              </a:lnTo>
                              <a:lnTo>
                                <a:pt x="219" y="7"/>
                              </a:lnTo>
                              <a:lnTo>
                                <a:pt x="225" y="8"/>
                              </a:lnTo>
                              <a:lnTo>
                                <a:pt x="225" y="11"/>
                              </a:lnTo>
                              <a:lnTo>
                                <a:pt x="228" y="13"/>
                              </a:lnTo>
                              <a:lnTo>
                                <a:pt x="229" y="14"/>
                              </a:lnTo>
                              <a:lnTo>
                                <a:pt x="229" y="17"/>
                              </a:lnTo>
                              <a:lnTo>
                                <a:pt x="231" y="18"/>
                              </a:lnTo>
                              <a:lnTo>
                                <a:pt x="231" y="20"/>
                              </a:lnTo>
                              <a:lnTo>
                                <a:pt x="231" y="21"/>
                              </a:lnTo>
                              <a:lnTo>
                                <a:pt x="231" y="24"/>
                              </a:lnTo>
                              <a:lnTo>
                                <a:pt x="225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9900"/>
                        </a:solidFill>
                        <a:ln w="9525">
                          <a:solidFill>
                            <a:srgbClr val="00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1693377"/>
                          <a:endParaRPr lang="pt-BR" sz="3333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endParaRPr>
                        </a:p>
                      </p:txBody>
                    </p:sp>
                  </p:grpSp>
                  <p:sp>
                    <p:nvSpPr>
                      <p:cNvPr id="43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80" y="1454"/>
                        <a:ext cx="145" cy="97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</p:grpSp>
                <p:grpSp>
                  <p:nvGrpSpPr>
                    <p:cNvPr id="22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76" y="1455"/>
                      <a:ext cx="172" cy="116"/>
                      <a:chOff x="3195" y="1621"/>
                      <a:chExt cx="120" cy="88"/>
                    </a:xfrm>
                  </p:grpSpPr>
                  <p:sp>
                    <p:nvSpPr>
                      <p:cNvPr id="40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5" y="1621"/>
                        <a:ext cx="120" cy="88"/>
                      </a:xfrm>
                      <a:custGeom>
                        <a:avLst/>
                        <a:gdLst>
                          <a:gd name="T0" fmla="*/ 73 w 120"/>
                          <a:gd name="T1" fmla="*/ 74 h 88"/>
                          <a:gd name="T2" fmla="*/ 81 w 120"/>
                          <a:gd name="T3" fmla="*/ 79 h 88"/>
                          <a:gd name="T4" fmla="*/ 88 w 120"/>
                          <a:gd name="T5" fmla="*/ 81 h 88"/>
                          <a:gd name="T6" fmla="*/ 99 w 120"/>
                          <a:gd name="T7" fmla="*/ 83 h 88"/>
                          <a:gd name="T8" fmla="*/ 107 w 120"/>
                          <a:gd name="T9" fmla="*/ 83 h 88"/>
                          <a:gd name="T10" fmla="*/ 120 w 120"/>
                          <a:gd name="T11" fmla="*/ 79 h 88"/>
                          <a:gd name="T12" fmla="*/ 120 w 120"/>
                          <a:gd name="T13" fmla="*/ 70 h 88"/>
                          <a:gd name="T14" fmla="*/ 105 w 120"/>
                          <a:gd name="T15" fmla="*/ 60 h 88"/>
                          <a:gd name="T16" fmla="*/ 94 w 120"/>
                          <a:gd name="T17" fmla="*/ 51 h 88"/>
                          <a:gd name="T18" fmla="*/ 81 w 120"/>
                          <a:gd name="T19" fmla="*/ 42 h 88"/>
                          <a:gd name="T20" fmla="*/ 69 w 120"/>
                          <a:gd name="T21" fmla="*/ 35 h 88"/>
                          <a:gd name="T22" fmla="*/ 60 w 120"/>
                          <a:gd name="T23" fmla="*/ 28 h 88"/>
                          <a:gd name="T24" fmla="*/ 51 w 120"/>
                          <a:gd name="T25" fmla="*/ 21 h 88"/>
                          <a:gd name="T26" fmla="*/ 43 w 120"/>
                          <a:gd name="T27" fmla="*/ 16 h 88"/>
                          <a:gd name="T28" fmla="*/ 34 w 120"/>
                          <a:gd name="T29" fmla="*/ 7 h 88"/>
                          <a:gd name="T30" fmla="*/ 19 w 120"/>
                          <a:gd name="T31" fmla="*/ 0 h 88"/>
                          <a:gd name="T32" fmla="*/ 6 w 120"/>
                          <a:gd name="T33" fmla="*/ 12 h 88"/>
                          <a:gd name="T34" fmla="*/ 0 w 120"/>
                          <a:gd name="T35" fmla="*/ 30 h 88"/>
                          <a:gd name="T36" fmla="*/ 2 w 120"/>
                          <a:gd name="T37" fmla="*/ 56 h 88"/>
                          <a:gd name="T38" fmla="*/ 2 w 120"/>
                          <a:gd name="T39" fmla="*/ 67 h 88"/>
                          <a:gd name="T40" fmla="*/ 11 w 120"/>
                          <a:gd name="T41" fmla="*/ 74 h 88"/>
                          <a:gd name="T42" fmla="*/ 30 w 120"/>
                          <a:gd name="T43" fmla="*/ 88 h 88"/>
                          <a:gd name="T44" fmla="*/ 43 w 120"/>
                          <a:gd name="T45" fmla="*/ 83 h 88"/>
                          <a:gd name="T46" fmla="*/ 49 w 120"/>
                          <a:gd name="T47" fmla="*/ 65 h 88"/>
                          <a:gd name="T48" fmla="*/ 45 w 120"/>
                          <a:gd name="T49" fmla="*/ 53 h 88"/>
                          <a:gd name="T50" fmla="*/ 58 w 120"/>
                          <a:gd name="T51" fmla="*/ 62 h 88"/>
                          <a:gd name="T52" fmla="*/ 66 w 120"/>
                          <a:gd name="T53" fmla="*/ 72 h 88"/>
                          <a:gd name="T54" fmla="*/ 73 w 120"/>
                          <a:gd name="T55" fmla="*/ 74 h 88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w 120"/>
                          <a:gd name="T85" fmla="*/ 0 h 88"/>
                          <a:gd name="T86" fmla="*/ 120 w 120"/>
                          <a:gd name="T87" fmla="*/ 88 h 88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T84" t="T85" r="T86" b="T87"/>
                        <a:pathLst>
                          <a:path w="120" h="88">
                            <a:moveTo>
                              <a:pt x="73" y="74"/>
                            </a:moveTo>
                            <a:lnTo>
                              <a:pt x="81" y="79"/>
                            </a:lnTo>
                            <a:lnTo>
                              <a:pt x="88" y="81"/>
                            </a:lnTo>
                            <a:lnTo>
                              <a:pt x="99" y="83"/>
                            </a:lnTo>
                            <a:lnTo>
                              <a:pt x="107" y="83"/>
                            </a:lnTo>
                            <a:lnTo>
                              <a:pt x="120" y="79"/>
                            </a:lnTo>
                            <a:lnTo>
                              <a:pt x="120" y="70"/>
                            </a:lnTo>
                            <a:lnTo>
                              <a:pt x="105" y="60"/>
                            </a:lnTo>
                            <a:lnTo>
                              <a:pt x="94" y="51"/>
                            </a:lnTo>
                            <a:lnTo>
                              <a:pt x="81" y="42"/>
                            </a:lnTo>
                            <a:lnTo>
                              <a:pt x="69" y="35"/>
                            </a:lnTo>
                            <a:lnTo>
                              <a:pt x="60" y="28"/>
                            </a:lnTo>
                            <a:lnTo>
                              <a:pt x="51" y="21"/>
                            </a:lnTo>
                            <a:lnTo>
                              <a:pt x="43" y="16"/>
                            </a:lnTo>
                            <a:lnTo>
                              <a:pt x="34" y="7"/>
                            </a:lnTo>
                            <a:lnTo>
                              <a:pt x="19" y="0"/>
                            </a:lnTo>
                            <a:lnTo>
                              <a:pt x="6" y="12"/>
                            </a:lnTo>
                            <a:lnTo>
                              <a:pt x="0" y="30"/>
                            </a:lnTo>
                            <a:lnTo>
                              <a:pt x="2" y="56"/>
                            </a:lnTo>
                            <a:lnTo>
                              <a:pt x="2" y="67"/>
                            </a:lnTo>
                            <a:lnTo>
                              <a:pt x="11" y="74"/>
                            </a:lnTo>
                            <a:lnTo>
                              <a:pt x="30" y="88"/>
                            </a:lnTo>
                            <a:lnTo>
                              <a:pt x="43" y="83"/>
                            </a:lnTo>
                            <a:lnTo>
                              <a:pt x="49" y="65"/>
                            </a:lnTo>
                            <a:lnTo>
                              <a:pt x="45" y="53"/>
                            </a:lnTo>
                            <a:lnTo>
                              <a:pt x="58" y="62"/>
                            </a:lnTo>
                            <a:lnTo>
                              <a:pt x="66" y="72"/>
                            </a:lnTo>
                            <a:lnTo>
                              <a:pt x="73" y="74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41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5" y="1621"/>
                        <a:ext cx="120" cy="88"/>
                      </a:xfrm>
                      <a:custGeom>
                        <a:avLst/>
                        <a:gdLst>
                          <a:gd name="T0" fmla="*/ 73 w 120"/>
                          <a:gd name="T1" fmla="*/ 74 h 88"/>
                          <a:gd name="T2" fmla="*/ 81 w 120"/>
                          <a:gd name="T3" fmla="*/ 79 h 88"/>
                          <a:gd name="T4" fmla="*/ 88 w 120"/>
                          <a:gd name="T5" fmla="*/ 81 h 88"/>
                          <a:gd name="T6" fmla="*/ 99 w 120"/>
                          <a:gd name="T7" fmla="*/ 83 h 88"/>
                          <a:gd name="T8" fmla="*/ 107 w 120"/>
                          <a:gd name="T9" fmla="*/ 83 h 88"/>
                          <a:gd name="T10" fmla="*/ 120 w 120"/>
                          <a:gd name="T11" fmla="*/ 79 h 88"/>
                          <a:gd name="T12" fmla="*/ 120 w 120"/>
                          <a:gd name="T13" fmla="*/ 70 h 88"/>
                          <a:gd name="T14" fmla="*/ 105 w 120"/>
                          <a:gd name="T15" fmla="*/ 60 h 88"/>
                          <a:gd name="T16" fmla="*/ 94 w 120"/>
                          <a:gd name="T17" fmla="*/ 51 h 88"/>
                          <a:gd name="T18" fmla="*/ 81 w 120"/>
                          <a:gd name="T19" fmla="*/ 42 h 88"/>
                          <a:gd name="T20" fmla="*/ 69 w 120"/>
                          <a:gd name="T21" fmla="*/ 35 h 88"/>
                          <a:gd name="T22" fmla="*/ 60 w 120"/>
                          <a:gd name="T23" fmla="*/ 28 h 88"/>
                          <a:gd name="T24" fmla="*/ 51 w 120"/>
                          <a:gd name="T25" fmla="*/ 21 h 88"/>
                          <a:gd name="T26" fmla="*/ 43 w 120"/>
                          <a:gd name="T27" fmla="*/ 16 h 88"/>
                          <a:gd name="T28" fmla="*/ 34 w 120"/>
                          <a:gd name="T29" fmla="*/ 7 h 88"/>
                          <a:gd name="T30" fmla="*/ 19 w 120"/>
                          <a:gd name="T31" fmla="*/ 0 h 88"/>
                          <a:gd name="T32" fmla="*/ 6 w 120"/>
                          <a:gd name="T33" fmla="*/ 12 h 88"/>
                          <a:gd name="T34" fmla="*/ 0 w 120"/>
                          <a:gd name="T35" fmla="*/ 30 h 88"/>
                          <a:gd name="T36" fmla="*/ 2 w 120"/>
                          <a:gd name="T37" fmla="*/ 56 h 88"/>
                          <a:gd name="T38" fmla="*/ 2 w 120"/>
                          <a:gd name="T39" fmla="*/ 67 h 88"/>
                          <a:gd name="T40" fmla="*/ 11 w 120"/>
                          <a:gd name="T41" fmla="*/ 74 h 88"/>
                          <a:gd name="T42" fmla="*/ 30 w 120"/>
                          <a:gd name="T43" fmla="*/ 88 h 88"/>
                          <a:gd name="T44" fmla="*/ 43 w 120"/>
                          <a:gd name="T45" fmla="*/ 83 h 88"/>
                          <a:gd name="T46" fmla="*/ 49 w 120"/>
                          <a:gd name="T47" fmla="*/ 65 h 88"/>
                          <a:gd name="T48" fmla="*/ 45 w 120"/>
                          <a:gd name="T49" fmla="*/ 53 h 88"/>
                          <a:gd name="T50" fmla="*/ 58 w 120"/>
                          <a:gd name="T51" fmla="*/ 62 h 88"/>
                          <a:gd name="T52" fmla="*/ 66 w 120"/>
                          <a:gd name="T53" fmla="*/ 72 h 88"/>
                          <a:gd name="T54" fmla="*/ 73 w 120"/>
                          <a:gd name="T55" fmla="*/ 74 h 88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w 120"/>
                          <a:gd name="T85" fmla="*/ 0 h 88"/>
                          <a:gd name="T86" fmla="*/ 120 w 120"/>
                          <a:gd name="T87" fmla="*/ 88 h 88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T84" t="T85" r="T86" b="T87"/>
                        <a:pathLst>
                          <a:path w="120" h="88">
                            <a:moveTo>
                              <a:pt x="73" y="74"/>
                            </a:moveTo>
                            <a:lnTo>
                              <a:pt x="81" y="79"/>
                            </a:lnTo>
                            <a:lnTo>
                              <a:pt x="88" y="81"/>
                            </a:lnTo>
                            <a:lnTo>
                              <a:pt x="99" y="83"/>
                            </a:lnTo>
                            <a:lnTo>
                              <a:pt x="107" y="83"/>
                            </a:lnTo>
                            <a:lnTo>
                              <a:pt x="120" y="79"/>
                            </a:lnTo>
                            <a:lnTo>
                              <a:pt x="120" y="70"/>
                            </a:lnTo>
                            <a:lnTo>
                              <a:pt x="105" y="60"/>
                            </a:lnTo>
                            <a:lnTo>
                              <a:pt x="94" y="51"/>
                            </a:lnTo>
                            <a:lnTo>
                              <a:pt x="81" y="42"/>
                            </a:lnTo>
                            <a:lnTo>
                              <a:pt x="69" y="35"/>
                            </a:lnTo>
                            <a:lnTo>
                              <a:pt x="60" y="28"/>
                            </a:lnTo>
                            <a:lnTo>
                              <a:pt x="51" y="21"/>
                            </a:lnTo>
                            <a:lnTo>
                              <a:pt x="43" y="16"/>
                            </a:lnTo>
                            <a:lnTo>
                              <a:pt x="34" y="7"/>
                            </a:lnTo>
                            <a:lnTo>
                              <a:pt x="19" y="0"/>
                            </a:lnTo>
                            <a:lnTo>
                              <a:pt x="6" y="12"/>
                            </a:lnTo>
                            <a:lnTo>
                              <a:pt x="0" y="30"/>
                            </a:lnTo>
                            <a:lnTo>
                              <a:pt x="2" y="56"/>
                            </a:lnTo>
                            <a:lnTo>
                              <a:pt x="2" y="67"/>
                            </a:lnTo>
                            <a:lnTo>
                              <a:pt x="11" y="74"/>
                            </a:lnTo>
                            <a:lnTo>
                              <a:pt x="30" y="88"/>
                            </a:lnTo>
                            <a:lnTo>
                              <a:pt x="43" y="83"/>
                            </a:lnTo>
                            <a:lnTo>
                              <a:pt x="49" y="65"/>
                            </a:lnTo>
                            <a:lnTo>
                              <a:pt x="45" y="53"/>
                            </a:lnTo>
                            <a:lnTo>
                              <a:pt x="58" y="62"/>
                            </a:lnTo>
                            <a:lnTo>
                              <a:pt x="66" y="72"/>
                            </a:lnTo>
                            <a:lnTo>
                              <a:pt x="73" y="74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</p:grpSp>
                <p:sp>
                  <p:nvSpPr>
                    <p:cNvPr id="2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1506" y="48"/>
                      <a:ext cx="255" cy="369"/>
                    </a:xfrm>
                    <a:custGeom>
                      <a:avLst/>
                      <a:gdLst>
                        <a:gd name="T0" fmla="*/ 2147483647 w 178"/>
                        <a:gd name="T1" fmla="*/ 1922281065 h 277"/>
                        <a:gd name="T2" fmla="*/ 2147483647 w 178"/>
                        <a:gd name="T3" fmla="*/ 1915174522 h 277"/>
                        <a:gd name="T4" fmla="*/ 2147483647 w 178"/>
                        <a:gd name="T5" fmla="*/ 1890033871 h 277"/>
                        <a:gd name="T6" fmla="*/ 2147483647 w 178"/>
                        <a:gd name="T7" fmla="*/ 1850401886 h 277"/>
                        <a:gd name="T8" fmla="*/ 2147483647 w 178"/>
                        <a:gd name="T9" fmla="*/ 1793137903 h 277"/>
                        <a:gd name="T10" fmla="*/ 2147483647 w 178"/>
                        <a:gd name="T11" fmla="*/ 1727929809 h 277"/>
                        <a:gd name="T12" fmla="*/ 2147483647 w 178"/>
                        <a:gd name="T13" fmla="*/ 1660758784 h 277"/>
                        <a:gd name="T14" fmla="*/ 2147483647 w 178"/>
                        <a:gd name="T15" fmla="*/ 1563444514 h 277"/>
                        <a:gd name="T16" fmla="*/ 2147483647 w 178"/>
                        <a:gd name="T17" fmla="*/ 1488332237 h 277"/>
                        <a:gd name="T18" fmla="*/ 2147483647 w 178"/>
                        <a:gd name="T19" fmla="*/ 1414049905 h 277"/>
                        <a:gd name="T20" fmla="*/ 2147483647 w 178"/>
                        <a:gd name="T21" fmla="*/ 1365592400 h 277"/>
                        <a:gd name="T22" fmla="*/ 2147483647 w 178"/>
                        <a:gd name="T23" fmla="*/ 1327815667 h 277"/>
                        <a:gd name="T24" fmla="*/ 2147483647 w 178"/>
                        <a:gd name="T25" fmla="*/ 1300234698 h 277"/>
                        <a:gd name="T26" fmla="*/ 2147483647 w 178"/>
                        <a:gd name="T27" fmla="*/ 1281304887 h 277"/>
                        <a:gd name="T28" fmla="*/ 2147483647 w 178"/>
                        <a:gd name="T29" fmla="*/ 1251437966 h 277"/>
                        <a:gd name="T30" fmla="*/ 2147483647 w 178"/>
                        <a:gd name="T31" fmla="*/ 1200234274 h 277"/>
                        <a:gd name="T32" fmla="*/ 2147483647 w 178"/>
                        <a:gd name="T33" fmla="*/ 1117257908 h 277"/>
                        <a:gd name="T34" fmla="*/ 2147483647 w 178"/>
                        <a:gd name="T35" fmla="*/ 1071047287 h 277"/>
                        <a:gd name="T36" fmla="*/ 2147483647 w 178"/>
                        <a:gd name="T37" fmla="*/ 1007557220 h 277"/>
                        <a:gd name="T38" fmla="*/ 2147483647 w 178"/>
                        <a:gd name="T39" fmla="*/ 956807333 h 277"/>
                        <a:gd name="T40" fmla="*/ 2147483647 w 178"/>
                        <a:gd name="T41" fmla="*/ 911286586 h 277"/>
                        <a:gd name="T42" fmla="*/ 1745683795 w 178"/>
                        <a:gd name="T43" fmla="*/ 832208910 h 277"/>
                        <a:gd name="T44" fmla="*/ 850600060 w 178"/>
                        <a:gd name="T45" fmla="*/ 792680799 h 277"/>
                        <a:gd name="T46" fmla="*/ 0 w 178"/>
                        <a:gd name="T47" fmla="*/ 722036550 h 277"/>
                        <a:gd name="T48" fmla="*/ 0 w 178"/>
                        <a:gd name="T49" fmla="*/ 640978803 h 277"/>
                        <a:gd name="T50" fmla="*/ 0 w 178"/>
                        <a:gd name="T51" fmla="*/ 623124303 h 277"/>
                        <a:gd name="T52" fmla="*/ 0 w 178"/>
                        <a:gd name="T53" fmla="*/ 610422478 h 277"/>
                        <a:gd name="T54" fmla="*/ 850600060 w 178"/>
                        <a:gd name="T55" fmla="*/ 623124303 h 277"/>
                        <a:gd name="T56" fmla="*/ 1745683795 w 178"/>
                        <a:gd name="T57" fmla="*/ 623124303 h 277"/>
                        <a:gd name="T58" fmla="*/ 2147483647 w 178"/>
                        <a:gd name="T59" fmla="*/ 623124303 h 277"/>
                        <a:gd name="T60" fmla="*/ 2147483647 w 178"/>
                        <a:gd name="T61" fmla="*/ 623124303 h 277"/>
                        <a:gd name="T62" fmla="*/ 2147483647 w 178"/>
                        <a:gd name="T63" fmla="*/ 610422478 h 277"/>
                        <a:gd name="T64" fmla="*/ 2147483647 w 178"/>
                        <a:gd name="T65" fmla="*/ 476480290 h 277"/>
                        <a:gd name="T66" fmla="*/ 2147483647 w 178"/>
                        <a:gd name="T67" fmla="*/ 397395708 h 277"/>
                        <a:gd name="T68" fmla="*/ 2147483647 w 178"/>
                        <a:gd name="T69" fmla="*/ 411901563 h 277"/>
                        <a:gd name="T70" fmla="*/ 2147483647 w 178"/>
                        <a:gd name="T71" fmla="*/ 432068925 h 277"/>
                        <a:gd name="T72" fmla="*/ 2147483647 w 178"/>
                        <a:gd name="T73" fmla="*/ 346787559 h 277"/>
                        <a:gd name="T74" fmla="*/ 2147483647 w 178"/>
                        <a:gd name="T75" fmla="*/ 251716835 h 277"/>
                        <a:gd name="T76" fmla="*/ 2147483647 w 178"/>
                        <a:gd name="T77" fmla="*/ 146697918 h 277"/>
                        <a:gd name="T78" fmla="*/ 2147483647 w 178"/>
                        <a:gd name="T79" fmla="*/ 82666762 h 277"/>
                        <a:gd name="T80" fmla="*/ 2147483647 w 178"/>
                        <a:gd name="T81" fmla="*/ 34969665 h 277"/>
                        <a:gd name="T82" fmla="*/ 2147483647 w 178"/>
                        <a:gd name="T83" fmla="*/ 0 h 277"/>
                        <a:gd name="T84" fmla="*/ 2147483647 w 178"/>
                        <a:gd name="T85" fmla="*/ 46584169 h 277"/>
                        <a:gd name="T86" fmla="*/ 2147483647 w 178"/>
                        <a:gd name="T87" fmla="*/ 128528254 h 277"/>
                        <a:gd name="T88" fmla="*/ 2147483647 w 178"/>
                        <a:gd name="T89" fmla="*/ 214353472 h 277"/>
                        <a:gd name="T90" fmla="*/ 2147483647 w 178"/>
                        <a:gd name="T91" fmla="*/ 380384985 h 277"/>
                        <a:gd name="T92" fmla="*/ 2147483647 w 178"/>
                        <a:gd name="T93" fmla="*/ 432068925 h 277"/>
                        <a:gd name="T94" fmla="*/ 2147483647 w 178"/>
                        <a:gd name="T95" fmla="*/ 432068925 h 277"/>
                        <a:gd name="T96" fmla="*/ 2147483647 w 178"/>
                        <a:gd name="T97" fmla="*/ 461966570 h 277"/>
                        <a:gd name="T98" fmla="*/ 2147483647 w 178"/>
                        <a:gd name="T99" fmla="*/ 513524614 h 277"/>
                        <a:gd name="T100" fmla="*/ 2147483647 w 178"/>
                        <a:gd name="T101" fmla="*/ 595046890 h 277"/>
                        <a:gd name="T102" fmla="*/ 2147483647 w 178"/>
                        <a:gd name="T103" fmla="*/ 640978803 h 277"/>
                        <a:gd name="T104" fmla="*/ 2147483647 w 178"/>
                        <a:gd name="T105" fmla="*/ 722036550 h 277"/>
                        <a:gd name="T106" fmla="*/ 2147483647 w 178"/>
                        <a:gd name="T107" fmla="*/ 804679876 h 277"/>
                        <a:gd name="T108" fmla="*/ 2147483647 w 178"/>
                        <a:gd name="T109" fmla="*/ 911286586 h 277"/>
                        <a:gd name="T110" fmla="*/ 2147483647 w 178"/>
                        <a:gd name="T111" fmla="*/ 1105777674 h 277"/>
                        <a:gd name="T112" fmla="*/ 2147483647 w 178"/>
                        <a:gd name="T113" fmla="*/ 1251437966 h 277"/>
                        <a:gd name="T114" fmla="*/ 2147483647 w 178"/>
                        <a:gd name="T115" fmla="*/ 1468584849 h 277"/>
                        <a:gd name="T116" fmla="*/ 2147483647 w 178"/>
                        <a:gd name="T117" fmla="*/ 1643989140 h 277"/>
                        <a:gd name="T118" fmla="*/ 2147483647 w 178"/>
                        <a:gd name="T119" fmla="*/ 1741715054 h 277"/>
                        <a:gd name="T120" fmla="*/ 2147483647 w 178"/>
                        <a:gd name="T121" fmla="*/ 1827927376 h 277"/>
                        <a:gd name="T122" fmla="*/ 2147483647 w 178"/>
                        <a:gd name="T123" fmla="*/ 1962278952 h 277"/>
                        <a:gd name="T124" fmla="*/ 2147483647 w 178"/>
                        <a:gd name="T125" fmla="*/ 1922281065 h 277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78"/>
                        <a:gd name="T190" fmla="*/ 0 h 277"/>
                        <a:gd name="T191" fmla="*/ 178 w 178"/>
                        <a:gd name="T192" fmla="*/ 277 h 277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78" h="277">
                          <a:moveTo>
                            <a:pt x="156" y="272"/>
                          </a:moveTo>
                          <a:lnTo>
                            <a:pt x="152" y="270"/>
                          </a:lnTo>
                          <a:lnTo>
                            <a:pt x="145" y="267"/>
                          </a:lnTo>
                          <a:lnTo>
                            <a:pt x="137" y="261"/>
                          </a:lnTo>
                          <a:lnTo>
                            <a:pt x="124" y="254"/>
                          </a:lnTo>
                          <a:lnTo>
                            <a:pt x="111" y="244"/>
                          </a:lnTo>
                          <a:lnTo>
                            <a:pt x="96" y="235"/>
                          </a:lnTo>
                          <a:lnTo>
                            <a:pt x="80" y="221"/>
                          </a:lnTo>
                          <a:lnTo>
                            <a:pt x="65" y="210"/>
                          </a:lnTo>
                          <a:lnTo>
                            <a:pt x="56" y="200"/>
                          </a:lnTo>
                          <a:lnTo>
                            <a:pt x="50" y="193"/>
                          </a:lnTo>
                          <a:lnTo>
                            <a:pt x="45" y="188"/>
                          </a:lnTo>
                          <a:lnTo>
                            <a:pt x="43" y="184"/>
                          </a:lnTo>
                          <a:lnTo>
                            <a:pt x="39" y="181"/>
                          </a:lnTo>
                          <a:lnTo>
                            <a:pt x="34" y="177"/>
                          </a:lnTo>
                          <a:lnTo>
                            <a:pt x="30" y="170"/>
                          </a:lnTo>
                          <a:lnTo>
                            <a:pt x="22" y="158"/>
                          </a:lnTo>
                          <a:lnTo>
                            <a:pt x="19" y="151"/>
                          </a:lnTo>
                          <a:lnTo>
                            <a:pt x="15" y="142"/>
                          </a:lnTo>
                          <a:lnTo>
                            <a:pt x="11" y="135"/>
                          </a:lnTo>
                          <a:lnTo>
                            <a:pt x="9" y="128"/>
                          </a:lnTo>
                          <a:lnTo>
                            <a:pt x="4" y="118"/>
                          </a:lnTo>
                          <a:lnTo>
                            <a:pt x="2" y="112"/>
                          </a:lnTo>
                          <a:lnTo>
                            <a:pt x="0" y="102"/>
                          </a:lnTo>
                          <a:lnTo>
                            <a:pt x="0" y="91"/>
                          </a:lnTo>
                          <a:lnTo>
                            <a:pt x="0" y="88"/>
                          </a:lnTo>
                          <a:lnTo>
                            <a:pt x="0" y="86"/>
                          </a:lnTo>
                          <a:lnTo>
                            <a:pt x="2" y="88"/>
                          </a:lnTo>
                          <a:lnTo>
                            <a:pt x="4" y="88"/>
                          </a:lnTo>
                          <a:lnTo>
                            <a:pt x="6" y="88"/>
                          </a:lnTo>
                          <a:lnTo>
                            <a:pt x="9" y="88"/>
                          </a:lnTo>
                          <a:lnTo>
                            <a:pt x="13" y="86"/>
                          </a:lnTo>
                          <a:lnTo>
                            <a:pt x="26" y="67"/>
                          </a:lnTo>
                          <a:lnTo>
                            <a:pt x="37" y="56"/>
                          </a:lnTo>
                          <a:lnTo>
                            <a:pt x="50" y="58"/>
                          </a:lnTo>
                          <a:lnTo>
                            <a:pt x="72" y="61"/>
                          </a:lnTo>
                          <a:lnTo>
                            <a:pt x="91" y="49"/>
                          </a:lnTo>
                          <a:lnTo>
                            <a:pt x="98" y="35"/>
                          </a:lnTo>
                          <a:lnTo>
                            <a:pt x="93" y="21"/>
                          </a:lnTo>
                          <a:lnTo>
                            <a:pt x="87" y="12"/>
                          </a:lnTo>
                          <a:lnTo>
                            <a:pt x="87" y="5"/>
                          </a:lnTo>
                          <a:lnTo>
                            <a:pt x="139" y="0"/>
                          </a:lnTo>
                          <a:lnTo>
                            <a:pt x="148" y="7"/>
                          </a:lnTo>
                          <a:lnTo>
                            <a:pt x="156" y="18"/>
                          </a:lnTo>
                          <a:lnTo>
                            <a:pt x="154" y="30"/>
                          </a:lnTo>
                          <a:lnTo>
                            <a:pt x="137" y="53"/>
                          </a:lnTo>
                          <a:lnTo>
                            <a:pt x="137" y="61"/>
                          </a:lnTo>
                          <a:lnTo>
                            <a:pt x="145" y="61"/>
                          </a:lnTo>
                          <a:lnTo>
                            <a:pt x="159" y="65"/>
                          </a:lnTo>
                          <a:lnTo>
                            <a:pt x="167" y="72"/>
                          </a:lnTo>
                          <a:lnTo>
                            <a:pt x="169" y="84"/>
                          </a:lnTo>
                          <a:lnTo>
                            <a:pt x="172" y="91"/>
                          </a:lnTo>
                          <a:lnTo>
                            <a:pt x="178" y="102"/>
                          </a:lnTo>
                          <a:lnTo>
                            <a:pt x="178" y="114"/>
                          </a:lnTo>
                          <a:lnTo>
                            <a:pt x="176" y="128"/>
                          </a:lnTo>
                          <a:lnTo>
                            <a:pt x="159" y="156"/>
                          </a:lnTo>
                          <a:lnTo>
                            <a:pt x="150" y="177"/>
                          </a:lnTo>
                          <a:lnTo>
                            <a:pt x="150" y="207"/>
                          </a:lnTo>
                          <a:lnTo>
                            <a:pt x="152" y="232"/>
                          </a:lnTo>
                          <a:lnTo>
                            <a:pt x="159" y="246"/>
                          </a:lnTo>
                          <a:lnTo>
                            <a:pt x="169" y="258"/>
                          </a:lnTo>
                          <a:lnTo>
                            <a:pt x="167" y="277"/>
                          </a:lnTo>
                          <a:lnTo>
                            <a:pt x="156" y="272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2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1828" y="1310"/>
                      <a:ext cx="225" cy="192"/>
                    </a:xfrm>
                    <a:custGeom>
                      <a:avLst/>
                      <a:gdLst>
                        <a:gd name="T0" fmla="*/ 2147483647 w 157"/>
                        <a:gd name="T1" fmla="*/ 377677734 h 145"/>
                        <a:gd name="T2" fmla="*/ 2147483647 w 157"/>
                        <a:gd name="T3" fmla="*/ 700955954 h 145"/>
                        <a:gd name="T4" fmla="*/ 2147483647 w 157"/>
                        <a:gd name="T5" fmla="*/ 735853463 h 145"/>
                        <a:gd name="T6" fmla="*/ 2147483647 w 157"/>
                        <a:gd name="T7" fmla="*/ 536183354 h 145"/>
                        <a:gd name="T8" fmla="*/ 2147483647 w 157"/>
                        <a:gd name="T9" fmla="*/ 423997843 h 145"/>
                        <a:gd name="T10" fmla="*/ 2147483647 w 157"/>
                        <a:gd name="T11" fmla="*/ 366264264 h 145"/>
                        <a:gd name="T12" fmla="*/ 2147483647 w 157"/>
                        <a:gd name="T13" fmla="*/ 348662946 h 145"/>
                        <a:gd name="T14" fmla="*/ 2147483647 w 157"/>
                        <a:gd name="T15" fmla="*/ 342536075 h 145"/>
                        <a:gd name="T16" fmla="*/ 2147483647 w 157"/>
                        <a:gd name="T17" fmla="*/ 331490089 h 145"/>
                        <a:gd name="T18" fmla="*/ 2147483647 w 157"/>
                        <a:gd name="T19" fmla="*/ 316867923 h 145"/>
                        <a:gd name="T20" fmla="*/ 2147483647 w 157"/>
                        <a:gd name="T21" fmla="*/ 305129219 h 145"/>
                        <a:gd name="T22" fmla="*/ 2147483647 w 157"/>
                        <a:gd name="T23" fmla="*/ 296566549 h 145"/>
                        <a:gd name="T24" fmla="*/ 2147483647 w 157"/>
                        <a:gd name="T25" fmla="*/ 270478383 h 145"/>
                        <a:gd name="T26" fmla="*/ 2147483647 w 157"/>
                        <a:gd name="T27" fmla="*/ 249081630 h 145"/>
                        <a:gd name="T28" fmla="*/ 2147483647 w 157"/>
                        <a:gd name="T29" fmla="*/ 235357796 h 145"/>
                        <a:gd name="T30" fmla="*/ 2147483647 w 157"/>
                        <a:gd name="T31" fmla="*/ 235357796 h 145"/>
                        <a:gd name="T32" fmla="*/ 2147483647 w 157"/>
                        <a:gd name="T33" fmla="*/ 235357796 h 145"/>
                        <a:gd name="T34" fmla="*/ 2147483647 w 157"/>
                        <a:gd name="T35" fmla="*/ 235357796 h 145"/>
                        <a:gd name="T36" fmla="*/ 2147483647 w 157"/>
                        <a:gd name="T37" fmla="*/ 235357796 h 145"/>
                        <a:gd name="T38" fmla="*/ 2147483647 w 157"/>
                        <a:gd name="T39" fmla="*/ 235357796 h 145"/>
                        <a:gd name="T40" fmla="*/ 2147483647 w 157"/>
                        <a:gd name="T41" fmla="*/ 235357796 h 145"/>
                        <a:gd name="T42" fmla="*/ 0 w 157"/>
                        <a:gd name="T43" fmla="*/ 162675445 h 145"/>
                        <a:gd name="T44" fmla="*/ 2147483647 w 157"/>
                        <a:gd name="T45" fmla="*/ 96469089 h 145"/>
                        <a:gd name="T46" fmla="*/ 2147483647 w 157"/>
                        <a:gd name="T47" fmla="*/ 26489389 h 145"/>
                        <a:gd name="T48" fmla="*/ 2147483647 w 157"/>
                        <a:gd name="T49" fmla="*/ 11409660 h 145"/>
                        <a:gd name="T50" fmla="*/ 2147483647 w 157"/>
                        <a:gd name="T51" fmla="*/ 0 h 145"/>
                        <a:gd name="T52" fmla="*/ 2147483647 w 157"/>
                        <a:gd name="T53" fmla="*/ 11409660 h 145"/>
                        <a:gd name="T54" fmla="*/ 2147483647 w 157"/>
                        <a:gd name="T55" fmla="*/ 72854298 h 145"/>
                        <a:gd name="T56" fmla="*/ 2147483647 w 157"/>
                        <a:gd name="T57" fmla="*/ 177744115 h 145"/>
                        <a:gd name="T58" fmla="*/ 2147483647 w 157"/>
                        <a:gd name="T59" fmla="*/ 377677734 h 145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157"/>
                        <a:gd name="T91" fmla="*/ 0 h 145"/>
                        <a:gd name="T92" fmla="*/ 157 w 157"/>
                        <a:gd name="T93" fmla="*/ 145 h 145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157" h="145">
                          <a:moveTo>
                            <a:pt x="157" y="74"/>
                          </a:moveTo>
                          <a:lnTo>
                            <a:pt x="157" y="138"/>
                          </a:lnTo>
                          <a:lnTo>
                            <a:pt x="146" y="145"/>
                          </a:lnTo>
                          <a:lnTo>
                            <a:pt x="109" y="106"/>
                          </a:lnTo>
                          <a:lnTo>
                            <a:pt x="99" y="83"/>
                          </a:lnTo>
                          <a:lnTo>
                            <a:pt x="86" y="72"/>
                          </a:lnTo>
                          <a:lnTo>
                            <a:pt x="84" y="69"/>
                          </a:lnTo>
                          <a:lnTo>
                            <a:pt x="82" y="67"/>
                          </a:lnTo>
                          <a:lnTo>
                            <a:pt x="77" y="65"/>
                          </a:lnTo>
                          <a:lnTo>
                            <a:pt x="75" y="62"/>
                          </a:lnTo>
                          <a:lnTo>
                            <a:pt x="69" y="60"/>
                          </a:lnTo>
                          <a:lnTo>
                            <a:pt x="62" y="58"/>
                          </a:lnTo>
                          <a:lnTo>
                            <a:pt x="56" y="53"/>
                          </a:lnTo>
                          <a:lnTo>
                            <a:pt x="45" y="48"/>
                          </a:lnTo>
                          <a:lnTo>
                            <a:pt x="36" y="46"/>
                          </a:lnTo>
                          <a:lnTo>
                            <a:pt x="30" y="46"/>
                          </a:lnTo>
                          <a:lnTo>
                            <a:pt x="26" y="46"/>
                          </a:lnTo>
                          <a:lnTo>
                            <a:pt x="24" y="46"/>
                          </a:lnTo>
                          <a:lnTo>
                            <a:pt x="19" y="46"/>
                          </a:lnTo>
                          <a:lnTo>
                            <a:pt x="15" y="46"/>
                          </a:lnTo>
                          <a:lnTo>
                            <a:pt x="9" y="46"/>
                          </a:lnTo>
                          <a:lnTo>
                            <a:pt x="0" y="32"/>
                          </a:lnTo>
                          <a:lnTo>
                            <a:pt x="9" y="19"/>
                          </a:lnTo>
                          <a:lnTo>
                            <a:pt x="35" y="5"/>
                          </a:lnTo>
                          <a:lnTo>
                            <a:pt x="58" y="2"/>
                          </a:lnTo>
                          <a:lnTo>
                            <a:pt x="75" y="0"/>
                          </a:lnTo>
                          <a:lnTo>
                            <a:pt x="90" y="2"/>
                          </a:lnTo>
                          <a:lnTo>
                            <a:pt x="112" y="14"/>
                          </a:lnTo>
                          <a:lnTo>
                            <a:pt x="142" y="35"/>
                          </a:lnTo>
                          <a:lnTo>
                            <a:pt x="157" y="74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grpSp>
                  <p:nvGrpSpPr>
                    <p:cNvPr id="25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8" y="1679"/>
                      <a:ext cx="1073" cy="1352"/>
                      <a:chOff x="4042" y="1790"/>
                      <a:chExt cx="750" cy="1017"/>
                    </a:xfrm>
                  </p:grpSpPr>
                  <p:sp>
                    <p:nvSpPr>
                      <p:cNvPr id="38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42" y="1790"/>
                        <a:ext cx="750" cy="1017"/>
                      </a:xfrm>
                      <a:custGeom>
                        <a:avLst/>
                        <a:gdLst>
                          <a:gd name="T0" fmla="*/ 456 w 750"/>
                          <a:gd name="T1" fmla="*/ 549 h 1017"/>
                          <a:gd name="T2" fmla="*/ 493 w 750"/>
                          <a:gd name="T3" fmla="*/ 507 h 1017"/>
                          <a:gd name="T4" fmla="*/ 527 w 750"/>
                          <a:gd name="T5" fmla="*/ 496 h 1017"/>
                          <a:gd name="T6" fmla="*/ 547 w 750"/>
                          <a:gd name="T7" fmla="*/ 537 h 1017"/>
                          <a:gd name="T8" fmla="*/ 542 w 750"/>
                          <a:gd name="T9" fmla="*/ 598 h 1017"/>
                          <a:gd name="T10" fmla="*/ 575 w 750"/>
                          <a:gd name="T11" fmla="*/ 544 h 1017"/>
                          <a:gd name="T12" fmla="*/ 592 w 750"/>
                          <a:gd name="T13" fmla="*/ 487 h 1017"/>
                          <a:gd name="T14" fmla="*/ 618 w 750"/>
                          <a:gd name="T15" fmla="*/ 463 h 1017"/>
                          <a:gd name="T16" fmla="*/ 614 w 750"/>
                          <a:gd name="T17" fmla="*/ 401 h 1017"/>
                          <a:gd name="T18" fmla="*/ 631 w 750"/>
                          <a:gd name="T19" fmla="*/ 338 h 1017"/>
                          <a:gd name="T20" fmla="*/ 605 w 750"/>
                          <a:gd name="T21" fmla="*/ 283 h 1017"/>
                          <a:gd name="T22" fmla="*/ 622 w 750"/>
                          <a:gd name="T23" fmla="*/ 255 h 1017"/>
                          <a:gd name="T24" fmla="*/ 607 w 750"/>
                          <a:gd name="T25" fmla="*/ 185 h 1017"/>
                          <a:gd name="T26" fmla="*/ 627 w 750"/>
                          <a:gd name="T27" fmla="*/ 218 h 1017"/>
                          <a:gd name="T28" fmla="*/ 637 w 750"/>
                          <a:gd name="T29" fmla="*/ 275 h 1017"/>
                          <a:gd name="T30" fmla="*/ 668 w 750"/>
                          <a:gd name="T31" fmla="*/ 299 h 1017"/>
                          <a:gd name="T32" fmla="*/ 648 w 750"/>
                          <a:gd name="T33" fmla="*/ 350 h 1017"/>
                          <a:gd name="T34" fmla="*/ 653 w 750"/>
                          <a:gd name="T35" fmla="*/ 415 h 1017"/>
                          <a:gd name="T36" fmla="*/ 696 w 750"/>
                          <a:gd name="T37" fmla="*/ 433 h 1017"/>
                          <a:gd name="T38" fmla="*/ 741 w 750"/>
                          <a:gd name="T39" fmla="*/ 466 h 1017"/>
                          <a:gd name="T40" fmla="*/ 728 w 750"/>
                          <a:gd name="T41" fmla="*/ 501 h 1017"/>
                          <a:gd name="T42" fmla="*/ 681 w 750"/>
                          <a:gd name="T43" fmla="*/ 535 h 1017"/>
                          <a:gd name="T44" fmla="*/ 676 w 750"/>
                          <a:gd name="T45" fmla="*/ 498 h 1017"/>
                          <a:gd name="T46" fmla="*/ 653 w 750"/>
                          <a:gd name="T47" fmla="*/ 537 h 1017"/>
                          <a:gd name="T48" fmla="*/ 640 w 750"/>
                          <a:gd name="T49" fmla="*/ 577 h 1017"/>
                          <a:gd name="T50" fmla="*/ 646 w 750"/>
                          <a:gd name="T51" fmla="*/ 586 h 1017"/>
                          <a:gd name="T52" fmla="*/ 607 w 750"/>
                          <a:gd name="T53" fmla="*/ 630 h 1017"/>
                          <a:gd name="T54" fmla="*/ 607 w 750"/>
                          <a:gd name="T55" fmla="*/ 644 h 1017"/>
                          <a:gd name="T56" fmla="*/ 642 w 750"/>
                          <a:gd name="T57" fmla="*/ 623 h 1017"/>
                          <a:gd name="T58" fmla="*/ 672 w 750"/>
                          <a:gd name="T59" fmla="*/ 614 h 1017"/>
                          <a:gd name="T60" fmla="*/ 707 w 750"/>
                          <a:gd name="T61" fmla="*/ 568 h 1017"/>
                          <a:gd name="T62" fmla="*/ 722 w 750"/>
                          <a:gd name="T63" fmla="*/ 572 h 1017"/>
                          <a:gd name="T64" fmla="*/ 726 w 750"/>
                          <a:gd name="T65" fmla="*/ 616 h 1017"/>
                          <a:gd name="T66" fmla="*/ 711 w 750"/>
                          <a:gd name="T67" fmla="*/ 639 h 1017"/>
                          <a:gd name="T68" fmla="*/ 674 w 750"/>
                          <a:gd name="T69" fmla="*/ 662 h 1017"/>
                          <a:gd name="T70" fmla="*/ 620 w 750"/>
                          <a:gd name="T71" fmla="*/ 686 h 1017"/>
                          <a:gd name="T72" fmla="*/ 570 w 750"/>
                          <a:gd name="T73" fmla="*/ 714 h 1017"/>
                          <a:gd name="T74" fmla="*/ 549 w 750"/>
                          <a:gd name="T75" fmla="*/ 760 h 1017"/>
                          <a:gd name="T76" fmla="*/ 559 w 750"/>
                          <a:gd name="T77" fmla="*/ 825 h 1017"/>
                          <a:gd name="T78" fmla="*/ 570 w 750"/>
                          <a:gd name="T79" fmla="*/ 892 h 1017"/>
                          <a:gd name="T80" fmla="*/ 525 w 750"/>
                          <a:gd name="T81" fmla="*/ 917 h 1017"/>
                          <a:gd name="T82" fmla="*/ 532 w 750"/>
                          <a:gd name="T83" fmla="*/ 971 h 1017"/>
                          <a:gd name="T84" fmla="*/ 488 w 750"/>
                          <a:gd name="T85" fmla="*/ 1015 h 1017"/>
                          <a:gd name="T86" fmla="*/ 443 w 750"/>
                          <a:gd name="T87" fmla="*/ 989 h 1017"/>
                          <a:gd name="T88" fmla="*/ 404 w 750"/>
                          <a:gd name="T89" fmla="*/ 957 h 1017"/>
                          <a:gd name="T90" fmla="*/ 356 w 750"/>
                          <a:gd name="T91" fmla="*/ 908 h 1017"/>
                          <a:gd name="T92" fmla="*/ 333 w 750"/>
                          <a:gd name="T93" fmla="*/ 831 h 1017"/>
                          <a:gd name="T94" fmla="*/ 363 w 750"/>
                          <a:gd name="T95" fmla="*/ 764 h 1017"/>
                          <a:gd name="T96" fmla="*/ 285 w 750"/>
                          <a:gd name="T97" fmla="*/ 709 h 1017"/>
                          <a:gd name="T98" fmla="*/ 4 w 750"/>
                          <a:gd name="T99" fmla="*/ 320 h 1017"/>
                          <a:gd name="T100" fmla="*/ 47 w 750"/>
                          <a:gd name="T101" fmla="*/ 201 h 1017"/>
                          <a:gd name="T102" fmla="*/ 136 w 750"/>
                          <a:gd name="T103" fmla="*/ 176 h 1017"/>
                          <a:gd name="T104" fmla="*/ 147 w 750"/>
                          <a:gd name="T105" fmla="*/ 16 h 1017"/>
                          <a:gd name="T106" fmla="*/ 188 w 750"/>
                          <a:gd name="T107" fmla="*/ 160 h 1017"/>
                          <a:gd name="T108" fmla="*/ 300 w 750"/>
                          <a:gd name="T109" fmla="*/ 176 h 1017"/>
                          <a:gd name="T110" fmla="*/ 367 w 750"/>
                          <a:gd name="T111" fmla="*/ 90 h 1017"/>
                          <a:gd name="T112" fmla="*/ 397 w 750"/>
                          <a:gd name="T113" fmla="*/ 93 h 1017"/>
                          <a:gd name="T114" fmla="*/ 430 w 750"/>
                          <a:gd name="T115" fmla="*/ 102 h 1017"/>
                          <a:gd name="T116" fmla="*/ 454 w 750"/>
                          <a:gd name="T117" fmla="*/ 102 h 1017"/>
                          <a:gd name="T118" fmla="*/ 469 w 750"/>
                          <a:gd name="T119" fmla="*/ 129 h 1017"/>
                          <a:gd name="T120" fmla="*/ 467 w 750"/>
                          <a:gd name="T121" fmla="*/ 287 h 1017"/>
                          <a:gd name="T122" fmla="*/ 456 w 750"/>
                          <a:gd name="T123" fmla="*/ 454 h 1017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750"/>
                          <a:gd name="T187" fmla="*/ 0 h 1017"/>
                          <a:gd name="T188" fmla="*/ 750 w 750"/>
                          <a:gd name="T189" fmla="*/ 1017 h 1017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750" h="1017">
                            <a:moveTo>
                              <a:pt x="460" y="493"/>
                            </a:moveTo>
                            <a:lnTo>
                              <a:pt x="460" y="498"/>
                            </a:lnTo>
                            <a:lnTo>
                              <a:pt x="458" y="498"/>
                            </a:lnTo>
                            <a:lnTo>
                              <a:pt x="458" y="501"/>
                            </a:lnTo>
                            <a:lnTo>
                              <a:pt x="456" y="502"/>
                            </a:lnTo>
                            <a:lnTo>
                              <a:pt x="456" y="505"/>
                            </a:lnTo>
                            <a:lnTo>
                              <a:pt x="456" y="507"/>
                            </a:lnTo>
                            <a:lnTo>
                              <a:pt x="456" y="510"/>
                            </a:lnTo>
                            <a:lnTo>
                              <a:pt x="456" y="512"/>
                            </a:lnTo>
                            <a:lnTo>
                              <a:pt x="454" y="514"/>
                            </a:lnTo>
                            <a:lnTo>
                              <a:pt x="454" y="516"/>
                            </a:lnTo>
                            <a:lnTo>
                              <a:pt x="454" y="519"/>
                            </a:lnTo>
                            <a:lnTo>
                              <a:pt x="454" y="521"/>
                            </a:lnTo>
                            <a:lnTo>
                              <a:pt x="456" y="524"/>
                            </a:lnTo>
                            <a:lnTo>
                              <a:pt x="456" y="526"/>
                            </a:lnTo>
                            <a:lnTo>
                              <a:pt x="456" y="528"/>
                            </a:lnTo>
                            <a:lnTo>
                              <a:pt x="456" y="530"/>
                            </a:lnTo>
                            <a:lnTo>
                              <a:pt x="456" y="533"/>
                            </a:lnTo>
                            <a:lnTo>
                              <a:pt x="454" y="535"/>
                            </a:lnTo>
                            <a:lnTo>
                              <a:pt x="454" y="537"/>
                            </a:lnTo>
                            <a:lnTo>
                              <a:pt x="454" y="540"/>
                            </a:lnTo>
                            <a:lnTo>
                              <a:pt x="454" y="542"/>
                            </a:lnTo>
                            <a:lnTo>
                              <a:pt x="451" y="544"/>
                            </a:lnTo>
                            <a:lnTo>
                              <a:pt x="451" y="547"/>
                            </a:lnTo>
                            <a:lnTo>
                              <a:pt x="454" y="547"/>
                            </a:lnTo>
                            <a:lnTo>
                              <a:pt x="451" y="547"/>
                            </a:lnTo>
                            <a:lnTo>
                              <a:pt x="454" y="549"/>
                            </a:lnTo>
                            <a:lnTo>
                              <a:pt x="454" y="551"/>
                            </a:lnTo>
                            <a:lnTo>
                              <a:pt x="456" y="551"/>
                            </a:lnTo>
                            <a:lnTo>
                              <a:pt x="456" y="549"/>
                            </a:lnTo>
                            <a:lnTo>
                              <a:pt x="458" y="549"/>
                            </a:lnTo>
                            <a:lnTo>
                              <a:pt x="458" y="547"/>
                            </a:lnTo>
                            <a:lnTo>
                              <a:pt x="458" y="544"/>
                            </a:lnTo>
                            <a:lnTo>
                              <a:pt x="458" y="542"/>
                            </a:lnTo>
                            <a:lnTo>
                              <a:pt x="460" y="540"/>
                            </a:lnTo>
                            <a:lnTo>
                              <a:pt x="460" y="537"/>
                            </a:lnTo>
                            <a:lnTo>
                              <a:pt x="460" y="535"/>
                            </a:lnTo>
                            <a:lnTo>
                              <a:pt x="460" y="533"/>
                            </a:lnTo>
                            <a:lnTo>
                              <a:pt x="460" y="530"/>
                            </a:lnTo>
                            <a:lnTo>
                              <a:pt x="462" y="530"/>
                            </a:lnTo>
                            <a:lnTo>
                              <a:pt x="462" y="528"/>
                            </a:lnTo>
                            <a:lnTo>
                              <a:pt x="462" y="526"/>
                            </a:lnTo>
                            <a:lnTo>
                              <a:pt x="464" y="524"/>
                            </a:lnTo>
                            <a:lnTo>
                              <a:pt x="464" y="521"/>
                            </a:lnTo>
                            <a:lnTo>
                              <a:pt x="464" y="519"/>
                            </a:lnTo>
                            <a:lnTo>
                              <a:pt x="467" y="519"/>
                            </a:lnTo>
                            <a:lnTo>
                              <a:pt x="467" y="516"/>
                            </a:lnTo>
                            <a:lnTo>
                              <a:pt x="469" y="514"/>
                            </a:lnTo>
                            <a:lnTo>
                              <a:pt x="471" y="512"/>
                            </a:lnTo>
                            <a:lnTo>
                              <a:pt x="473" y="510"/>
                            </a:lnTo>
                            <a:lnTo>
                              <a:pt x="475" y="510"/>
                            </a:lnTo>
                            <a:lnTo>
                              <a:pt x="477" y="507"/>
                            </a:lnTo>
                            <a:lnTo>
                              <a:pt x="480" y="507"/>
                            </a:lnTo>
                            <a:lnTo>
                              <a:pt x="482" y="507"/>
                            </a:lnTo>
                            <a:lnTo>
                              <a:pt x="484" y="507"/>
                            </a:lnTo>
                            <a:lnTo>
                              <a:pt x="486" y="505"/>
                            </a:lnTo>
                            <a:lnTo>
                              <a:pt x="486" y="507"/>
                            </a:lnTo>
                            <a:lnTo>
                              <a:pt x="488" y="507"/>
                            </a:lnTo>
                            <a:lnTo>
                              <a:pt x="491" y="507"/>
                            </a:lnTo>
                            <a:lnTo>
                              <a:pt x="493" y="507"/>
                            </a:lnTo>
                            <a:lnTo>
                              <a:pt x="495" y="507"/>
                            </a:lnTo>
                            <a:lnTo>
                              <a:pt x="495" y="505"/>
                            </a:lnTo>
                            <a:lnTo>
                              <a:pt x="497" y="505"/>
                            </a:lnTo>
                            <a:lnTo>
                              <a:pt x="499" y="505"/>
                            </a:lnTo>
                            <a:lnTo>
                              <a:pt x="501" y="505"/>
                            </a:lnTo>
                            <a:lnTo>
                              <a:pt x="504" y="505"/>
                            </a:lnTo>
                            <a:lnTo>
                              <a:pt x="504" y="502"/>
                            </a:lnTo>
                            <a:lnTo>
                              <a:pt x="505" y="501"/>
                            </a:lnTo>
                            <a:lnTo>
                              <a:pt x="508" y="498"/>
                            </a:lnTo>
                            <a:lnTo>
                              <a:pt x="508" y="496"/>
                            </a:lnTo>
                            <a:lnTo>
                              <a:pt x="510" y="496"/>
                            </a:lnTo>
                            <a:lnTo>
                              <a:pt x="510" y="493"/>
                            </a:lnTo>
                            <a:lnTo>
                              <a:pt x="512" y="491"/>
                            </a:lnTo>
                            <a:lnTo>
                              <a:pt x="512" y="489"/>
                            </a:lnTo>
                            <a:lnTo>
                              <a:pt x="514" y="487"/>
                            </a:lnTo>
                            <a:lnTo>
                              <a:pt x="516" y="484"/>
                            </a:lnTo>
                            <a:lnTo>
                              <a:pt x="516" y="482"/>
                            </a:lnTo>
                            <a:lnTo>
                              <a:pt x="518" y="482"/>
                            </a:lnTo>
                            <a:lnTo>
                              <a:pt x="521" y="480"/>
                            </a:lnTo>
                            <a:lnTo>
                              <a:pt x="523" y="477"/>
                            </a:lnTo>
                            <a:lnTo>
                              <a:pt x="525" y="477"/>
                            </a:lnTo>
                            <a:lnTo>
                              <a:pt x="525" y="480"/>
                            </a:lnTo>
                            <a:lnTo>
                              <a:pt x="527" y="480"/>
                            </a:lnTo>
                            <a:lnTo>
                              <a:pt x="527" y="482"/>
                            </a:lnTo>
                            <a:lnTo>
                              <a:pt x="527" y="484"/>
                            </a:lnTo>
                            <a:lnTo>
                              <a:pt x="527" y="487"/>
                            </a:lnTo>
                            <a:lnTo>
                              <a:pt x="527" y="489"/>
                            </a:lnTo>
                            <a:lnTo>
                              <a:pt x="527" y="491"/>
                            </a:lnTo>
                            <a:lnTo>
                              <a:pt x="527" y="493"/>
                            </a:lnTo>
                            <a:lnTo>
                              <a:pt x="527" y="496"/>
                            </a:lnTo>
                            <a:lnTo>
                              <a:pt x="527" y="498"/>
                            </a:lnTo>
                            <a:lnTo>
                              <a:pt x="525" y="498"/>
                            </a:lnTo>
                            <a:lnTo>
                              <a:pt x="525" y="501"/>
                            </a:lnTo>
                            <a:lnTo>
                              <a:pt x="525" y="502"/>
                            </a:lnTo>
                            <a:lnTo>
                              <a:pt x="527" y="502"/>
                            </a:lnTo>
                            <a:lnTo>
                              <a:pt x="527" y="505"/>
                            </a:lnTo>
                            <a:lnTo>
                              <a:pt x="529" y="505"/>
                            </a:lnTo>
                            <a:lnTo>
                              <a:pt x="532" y="505"/>
                            </a:lnTo>
                            <a:lnTo>
                              <a:pt x="534" y="505"/>
                            </a:lnTo>
                            <a:lnTo>
                              <a:pt x="536" y="505"/>
                            </a:lnTo>
                            <a:lnTo>
                              <a:pt x="538" y="505"/>
                            </a:lnTo>
                            <a:lnTo>
                              <a:pt x="540" y="505"/>
                            </a:lnTo>
                            <a:lnTo>
                              <a:pt x="542" y="505"/>
                            </a:lnTo>
                            <a:lnTo>
                              <a:pt x="545" y="507"/>
                            </a:lnTo>
                            <a:lnTo>
                              <a:pt x="547" y="507"/>
                            </a:lnTo>
                            <a:lnTo>
                              <a:pt x="547" y="510"/>
                            </a:lnTo>
                            <a:lnTo>
                              <a:pt x="547" y="512"/>
                            </a:lnTo>
                            <a:lnTo>
                              <a:pt x="549" y="512"/>
                            </a:lnTo>
                            <a:lnTo>
                              <a:pt x="549" y="514"/>
                            </a:lnTo>
                            <a:lnTo>
                              <a:pt x="549" y="516"/>
                            </a:lnTo>
                            <a:lnTo>
                              <a:pt x="547" y="516"/>
                            </a:lnTo>
                            <a:lnTo>
                              <a:pt x="547" y="519"/>
                            </a:lnTo>
                            <a:lnTo>
                              <a:pt x="547" y="521"/>
                            </a:lnTo>
                            <a:lnTo>
                              <a:pt x="547" y="524"/>
                            </a:lnTo>
                            <a:lnTo>
                              <a:pt x="547" y="526"/>
                            </a:lnTo>
                            <a:lnTo>
                              <a:pt x="547" y="528"/>
                            </a:lnTo>
                            <a:lnTo>
                              <a:pt x="547" y="530"/>
                            </a:lnTo>
                            <a:lnTo>
                              <a:pt x="547" y="533"/>
                            </a:lnTo>
                            <a:lnTo>
                              <a:pt x="547" y="535"/>
                            </a:lnTo>
                            <a:lnTo>
                              <a:pt x="547" y="537"/>
                            </a:lnTo>
                            <a:lnTo>
                              <a:pt x="547" y="540"/>
                            </a:lnTo>
                            <a:lnTo>
                              <a:pt x="547" y="542"/>
                            </a:lnTo>
                            <a:lnTo>
                              <a:pt x="547" y="544"/>
                            </a:lnTo>
                            <a:lnTo>
                              <a:pt x="547" y="547"/>
                            </a:lnTo>
                            <a:lnTo>
                              <a:pt x="547" y="549"/>
                            </a:lnTo>
                            <a:lnTo>
                              <a:pt x="547" y="551"/>
                            </a:lnTo>
                            <a:lnTo>
                              <a:pt x="545" y="554"/>
                            </a:lnTo>
                            <a:lnTo>
                              <a:pt x="547" y="556"/>
                            </a:lnTo>
                            <a:lnTo>
                              <a:pt x="547" y="559"/>
                            </a:lnTo>
                            <a:lnTo>
                              <a:pt x="547" y="560"/>
                            </a:lnTo>
                            <a:lnTo>
                              <a:pt x="549" y="563"/>
                            </a:lnTo>
                            <a:lnTo>
                              <a:pt x="549" y="565"/>
                            </a:lnTo>
                            <a:lnTo>
                              <a:pt x="549" y="568"/>
                            </a:lnTo>
                            <a:lnTo>
                              <a:pt x="549" y="570"/>
                            </a:lnTo>
                            <a:lnTo>
                              <a:pt x="547" y="570"/>
                            </a:lnTo>
                            <a:lnTo>
                              <a:pt x="547" y="572"/>
                            </a:lnTo>
                            <a:lnTo>
                              <a:pt x="545" y="574"/>
                            </a:lnTo>
                            <a:lnTo>
                              <a:pt x="542" y="577"/>
                            </a:lnTo>
                            <a:lnTo>
                              <a:pt x="542" y="579"/>
                            </a:lnTo>
                            <a:lnTo>
                              <a:pt x="540" y="579"/>
                            </a:lnTo>
                            <a:lnTo>
                              <a:pt x="540" y="582"/>
                            </a:lnTo>
                            <a:lnTo>
                              <a:pt x="538" y="584"/>
                            </a:lnTo>
                            <a:lnTo>
                              <a:pt x="538" y="586"/>
                            </a:lnTo>
                            <a:lnTo>
                              <a:pt x="538" y="588"/>
                            </a:lnTo>
                            <a:lnTo>
                              <a:pt x="538" y="591"/>
                            </a:lnTo>
                            <a:lnTo>
                              <a:pt x="538" y="593"/>
                            </a:lnTo>
                            <a:lnTo>
                              <a:pt x="538" y="595"/>
                            </a:lnTo>
                            <a:lnTo>
                              <a:pt x="540" y="595"/>
                            </a:lnTo>
                            <a:lnTo>
                              <a:pt x="542" y="595"/>
                            </a:lnTo>
                            <a:lnTo>
                              <a:pt x="542" y="598"/>
                            </a:lnTo>
                            <a:lnTo>
                              <a:pt x="545" y="598"/>
                            </a:lnTo>
                            <a:lnTo>
                              <a:pt x="547" y="598"/>
                            </a:lnTo>
                            <a:lnTo>
                              <a:pt x="549" y="598"/>
                            </a:lnTo>
                            <a:lnTo>
                              <a:pt x="549" y="595"/>
                            </a:lnTo>
                            <a:lnTo>
                              <a:pt x="551" y="595"/>
                            </a:lnTo>
                            <a:lnTo>
                              <a:pt x="553" y="593"/>
                            </a:lnTo>
                            <a:lnTo>
                              <a:pt x="555" y="593"/>
                            </a:lnTo>
                            <a:lnTo>
                              <a:pt x="555" y="591"/>
                            </a:lnTo>
                            <a:lnTo>
                              <a:pt x="558" y="588"/>
                            </a:lnTo>
                            <a:lnTo>
                              <a:pt x="559" y="586"/>
                            </a:lnTo>
                            <a:lnTo>
                              <a:pt x="562" y="584"/>
                            </a:lnTo>
                            <a:lnTo>
                              <a:pt x="562" y="582"/>
                            </a:lnTo>
                            <a:lnTo>
                              <a:pt x="562" y="579"/>
                            </a:lnTo>
                            <a:lnTo>
                              <a:pt x="562" y="577"/>
                            </a:lnTo>
                            <a:lnTo>
                              <a:pt x="562" y="574"/>
                            </a:lnTo>
                            <a:lnTo>
                              <a:pt x="562" y="572"/>
                            </a:lnTo>
                            <a:lnTo>
                              <a:pt x="562" y="570"/>
                            </a:lnTo>
                            <a:lnTo>
                              <a:pt x="562" y="568"/>
                            </a:lnTo>
                            <a:lnTo>
                              <a:pt x="562" y="565"/>
                            </a:lnTo>
                            <a:lnTo>
                              <a:pt x="562" y="563"/>
                            </a:lnTo>
                            <a:lnTo>
                              <a:pt x="564" y="560"/>
                            </a:lnTo>
                            <a:lnTo>
                              <a:pt x="566" y="560"/>
                            </a:lnTo>
                            <a:lnTo>
                              <a:pt x="568" y="559"/>
                            </a:lnTo>
                            <a:lnTo>
                              <a:pt x="570" y="556"/>
                            </a:lnTo>
                            <a:lnTo>
                              <a:pt x="570" y="554"/>
                            </a:lnTo>
                            <a:lnTo>
                              <a:pt x="573" y="554"/>
                            </a:lnTo>
                            <a:lnTo>
                              <a:pt x="573" y="551"/>
                            </a:lnTo>
                            <a:lnTo>
                              <a:pt x="575" y="549"/>
                            </a:lnTo>
                            <a:lnTo>
                              <a:pt x="575" y="547"/>
                            </a:lnTo>
                            <a:lnTo>
                              <a:pt x="575" y="544"/>
                            </a:lnTo>
                            <a:lnTo>
                              <a:pt x="577" y="544"/>
                            </a:lnTo>
                            <a:lnTo>
                              <a:pt x="577" y="542"/>
                            </a:lnTo>
                            <a:lnTo>
                              <a:pt x="577" y="540"/>
                            </a:lnTo>
                            <a:lnTo>
                              <a:pt x="577" y="537"/>
                            </a:lnTo>
                            <a:lnTo>
                              <a:pt x="577" y="535"/>
                            </a:lnTo>
                            <a:lnTo>
                              <a:pt x="577" y="533"/>
                            </a:lnTo>
                            <a:lnTo>
                              <a:pt x="579" y="530"/>
                            </a:lnTo>
                            <a:lnTo>
                              <a:pt x="579" y="528"/>
                            </a:lnTo>
                            <a:lnTo>
                              <a:pt x="579" y="526"/>
                            </a:lnTo>
                            <a:lnTo>
                              <a:pt x="579" y="524"/>
                            </a:lnTo>
                            <a:lnTo>
                              <a:pt x="579" y="521"/>
                            </a:lnTo>
                            <a:lnTo>
                              <a:pt x="579" y="519"/>
                            </a:lnTo>
                            <a:lnTo>
                              <a:pt x="579" y="516"/>
                            </a:lnTo>
                            <a:lnTo>
                              <a:pt x="579" y="514"/>
                            </a:lnTo>
                            <a:lnTo>
                              <a:pt x="579" y="512"/>
                            </a:lnTo>
                            <a:lnTo>
                              <a:pt x="581" y="510"/>
                            </a:lnTo>
                            <a:lnTo>
                              <a:pt x="581" y="507"/>
                            </a:lnTo>
                            <a:lnTo>
                              <a:pt x="581" y="505"/>
                            </a:lnTo>
                            <a:lnTo>
                              <a:pt x="581" y="502"/>
                            </a:lnTo>
                            <a:lnTo>
                              <a:pt x="583" y="502"/>
                            </a:lnTo>
                            <a:lnTo>
                              <a:pt x="583" y="501"/>
                            </a:lnTo>
                            <a:lnTo>
                              <a:pt x="583" y="498"/>
                            </a:lnTo>
                            <a:lnTo>
                              <a:pt x="586" y="498"/>
                            </a:lnTo>
                            <a:lnTo>
                              <a:pt x="586" y="496"/>
                            </a:lnTo>
                            <a:lnTo>
                              <a:pt x="588" y="496"/>
                            </a:lnTo>
                            <a:lnTo>
                              <a:pt x="588" y="493"/>
                            </a:lnTo>
                            <a:lnTo>
                              <a:pt x="590" y="491"/>
                            </a:lnTo>
                            <a:lnTo>
                              <a:pt x="590" y="489"/>
                            </a:lnTo>
                            <a:lnTo>
                              <a:pt x="592" y="489"/>
                            </a:lnTo>
                            <a:lnTo>
                              <a:pt x="592" y="487"/>
                            </a:lnTo>
                            <a:lnTo>
                              <a:pt x="594" y="487"/>
                            </a:lnTo>
                            <a:lnTo>
                              <a:pt x="594" y="484"/>
                            </a:lnTo>
                            <a:lnTo>
                              <a:pt x="596" y="484"/>
                            </a:lnTo>
                            <a:lnTo>
                              <a:pt x="599" y="484"/>
                            </a:lnTo>
                            <a:lnTo>
                              <a:pt x="600" y="484"/>
                            </a:lnTo>
                            <a:lnTo>
                              <a:pt x="603" y="482"/>
                            </a:lnTo>
                            <a:lnTo>
                              <a:pt x="603" y="480"/>
                            </a:lnTo>
                            <a:lnTo>
                              <a:pt x="603" y="477"/>
                            </a:lnTo>
                            <a:lnTo>
                              <a:pt x="603" y="475"/>
                            </a:lnTo>
                            <a:lnTo>
                              <a:pt x="603" y="473"/>
                            </a:lnTo>
                            <a:lnTo>
                              <a:pt x="605" y="473"/>
                            </a:lnTo>
                            <a:lnTo>
                              <a:pt x="607" y="473"/>
                            </a:lnTo>
                            <a:lnTo>
                              <a:pt x="609" y="475"/>
                            </a:lnTo>
                            <a:lnTo>
                              <a:pt x="611" y="475"/>
                            </a:lnTo>
                            <a:lnTo>
                              <a:pt x="611" y="477"/>
                            </a:lnTo>
                            <a:lnTo>
                              <a:pt x="614" y="477"/>
                            </a:lnTo>
                            <a:lnTo>
                              <a:pt x="614" y="480"/>
                            </a:lnTo>
                            <a:lnTo>
                              <a:pt x="616" y="480"/>
                            </a:lnTo>
                            <a:lnTo>
                              <a:pt x="618" y="482"/>
                            </a:lnTo>
                            <a:lnTo>
                              <a:pt x="620" y="482"/>
                            </a:lnTo>
                            <a:lnTo>
                              <a:pt x="622" y="480"/>
                            </a:lnTo>
                            <a:lnTo>
                              <a:pt x="624" y="477"/>
                            </a:lnTo>
                            <a:lnTo>
                              <a:pt x="624" y="475"/>
                            </a:lnTo>
                            <a:lnTo>
                              <a:pt x="622" y="475"/>
                            </a:lnTo>
                            <a:lnTo>
                              <a:pt x="622" y="473"/>
                            </a:lnTo>
                            <a:lnTo>
                              <a:pt x="622" y="470"/>
                            </a:lnTo>
                            <a:lnTo>
                              <a:pt x="622" y="468"/>
                            </a:lnTo>
                            <a:lnTo>
                              <a:pt x="620" y="466"/>
                            </a:lnTo>
                            <a:lnTo>
                              <a:pt x="618" y="466"/>
                            </a:lnTo>
                            <a:lnTo>
                              <a:pt x="618" y="463"/>
                            </a:lnTo>
                            <a:lnTo>
                              <a:pt x="616" y="463"/>
                            </a:lnTo>
                            <a:lnTo>
                              <a:pt x="616" y="461"/>
                            </a:lnTo>
                            <a:lnTo>
                              <a:pt x="614" y="461"/>
                            </a:lnTo>
                            <a:lnTo>
                              <a:pt x="614" y="458"/>
                            </a:lnTo>
                            <a:lnTo>
                              <a:pt x="614" y="457"/>
                            </a:lnTo>
                            <a:lnTo>
                              <a:pt x="614" y="454"/>
                            </a:lnTo>
                            <a:lnTo>
                              <a:pt x="614" y="452"/>
                            </a:lnTo>
                            <a:lnTo>
                              <a:pt x="614" y="449"/>
                            </a:lnTo>
                            <a:lnTo>
                              <a:pt x="614" y="447"/>
                            </a:lnTo>
                            <a:lnTo>
                              <a:pt x="611" y="445"/>
                            </a:lnTo>
                            <a:lnTo>
                              <a:pt x="609" y="445"/>
                            </a:lnTo>
                            <a:lnTo>
                              <a:pt x="607" y="443"/>
                            </a:lnTo>
                            <a:lnTo>
                              <a:pt x="605" y="440"/>
                            </a:lnTo>
                            <a:lnTo>
                              <a:pt x="605" y="438"/>
                            </a:lnTo>
                            <a:lnTo>
                              <a:pt x="605" y="435"/>
                            </a:lnTo>
                            <a:lnTo>
                              <a:pt x="603" y="433"/>
                            </a:lnTo>
                            <a:lnTo>
                              <a:pt x="603" y="431"/>
                            </a:lnTo>
                            <a:lnTo>
                              <a:pt x="603" y="429"/>
                            </a:lnTo>
                            <a:lnTo>
                              <a:pt x="603" y="426"/>
                            </a:lnTo>
                            <a:lnTo>
                              <a:pt x="603" y="424"/>
                            </a:lnTo>
                            <a:lnTo>
                              <a:pt x="603" y="422"/>
                            </a:lnTo>
                            <a:lnTo>
                              <a:pt x="603" y="419"/>
                            </a:lnTo>
                            <a:lnTo>
                              <a:pt x="603" y="417"/>
                            </a:lnTo>
                            <a:lnTo>
                              <a:pt x="603" y="415"/>
                            </a:lnTo>
                            <a:lnTo>
                              <a:pt x="603" y="412"/>
                            </a:lnTo>
                            <a:lnTo>
                              <a:pt x="603" y="410"/>
                            </a:lnTo>
                            <a:lnTo>
                              <a:pt x="605" y="410"/>
                            </a:lnTo>
                            <a:lnTo>
                              <a:pt x="605" y="408"/>
                            </a:lnTo>
                            <a:lnTo>
                              <a:pt x="607" y="405"/>
                            </a:lnTo>
                            <a:lnTo>
                              <a:pt x="614" y="401"/>
                            </a:lnTo>
                            <a:lnTo>
                              <a:pt x="618" y="394"/>
                            </a:lnTo>
                            <a:lnTo>
                              <a:pt x="620" y="391"/>
                            </a:lnTo>
                            <a:lnTo>
                              <a:pt x="620" y="389"/>
                            </a:lnTo>
                            <a:lnTo>
                              <a:pt x="622" y="387"/>
                            </a:lnTo>
                            <a:lnTo>
                              <a:pt x="622" y="385"/>
                            </a:lnTo>
                            <a:lnTo>
                              <a:pt x="622" y="382"/>
                            </a:lnTo>
                            <a:lnTo>
                              <a:pt x="624" y="382"/>
                            </a:lnTo>
                            <a:lnTo>
                              <a:pt x="624" y="380"/>
                            </a:lnTo>
                            <a:lnTo>
                              <a:pt x="627" y="377"/>
                            </a:lnTo>
                            <a:lnTo>
                              <a:pt x="627" y="375"/>
                            </a:lnTo>
                            <a:lnTo>
                              <a:pt x="629" y="375"/>
                            </a:lnTo>
                            <a:lnTo>
                              <a:pt x="629" y="373"/>
                            </a:lnTo>
                            <a:lnTo>
                              <a:pt x="629" y="371"/>
                            </a:lnTo>
                            <a:lnTo>
                              <a:pt x="631" y="371"/>
                            </a:lnTo>
                            <a:lnTo>
                              <a:pt x="631" y="368"/>
                            </a:lnTo>
                            <a:lnTo>
                              <a:pt x="631" y="366"/>
                            </a:lnTo>
                            <a:lnTo>
                              <a:pt x="631" y="364"/>
                            </a:lnTo>
                            <a:lnTo>
                              <a:pt x="631" y="361"/>
                            </a:lnTo>
                            <a:lnTo>
                              <a:pt x="633" y="361"/>
                            </a:lnTo>
                            <a:lnTo>
                              <a:pt x="633" y="359"/>
                            </a:lnTo>
                            <a:lnTo>
                              <a:pt x="633" y="357"/>
                            </a:lnTo>
                            <a:lnTo>
                              <a:pt x="633" y="355"/>
                            </a:lnTo>
                            <a:lnTo>
                              <a:pt x="633" y="352"/>
                            </a:lnTo>
                            <a:lnTo>
                              <a:pt x="633" y="350"/>
                            </a:lnTo>
                            <a:lnTo>
                              <a:pt x="633" y="347"/>
                            </a:lnTo>
                            <a:lnTo>
                              <a:pt x="633" y="345"/>
                            </a:lnTo>
                            <a:lnTo>
                              <a:pt x="633" y="343"/>
                            </a:lnTo>
                            <a:lnTo>
                              <a:pt x="633" y="341"/>
                            </a:lnTo>
                            <a:lnTo>
                              <a:pt x="631" y="341"/>
                            </a:lnTo>
                            <a:lnTo>
                              <a:pt x="631" y="338"/>
                            </a:lnTo>
                            <a:lnTo>
                              <a:pt x="631" y="336"/>
                            </a:lnTo>
                            <a:lnTo>
                              <a:pt x="631" y="333"/>
                            </a:lnTo>
                            <a:lnTo>
                              <a:pt x="629" y="331"/>
                            </a:lnTo>
                            <a:lnTo>
                              <a:pt x="629" y="329"/>
                            </a:lnTo>
                            <a:lnTo>
                              <a:pt x="629" y="327"/>
                            </a:lnTo>
                            <a:lnTo>
                              <a:pt x="627" y="327"/>
                            </a:lnTo>
                            <a:lnTo>
                              <a:pt x="624" y="324"/>
                            </a:lnTo>
                            <a:lnTo>
                              <a:pt x="624" y="322"/>
                            </a:lnTo>
                            <a:lnTo>
                              <a:pt x="622" y="320"/>
                            </a:lnTo>
                            <a:lnTo>
                              <a:pt x="620" y="320"/>
                            </a:lnTo>
                            <a:lnTo>
                              <a:pt x="618" y="317"/>
                            </a:lnTo>
                            <a:lnTo>
                              <a:pt x="618" y="315"/>
                            </a:lnTo>
                            <a:lnTo>
                              <a:pt x="616" y="313"/>
                            </a:lnTo>
                            <a:lnTo>
                              <a:pt x="616" y="310"/>
                            </a:lnTo>
                            <a:lnTo>
                              <a:pt x="616" y="308"/>
                            </a:lnTo>
                            <a:lnTo>
                              <a:pt x="614" y="306"/>
                            </a:lnTo>
                            <a:lnTo>
                              <a:pt x="614" y="303"/>
                            </a:lnTo>
                            <a:lnTo>
                              <a:pt x="614" y="301"/>
                            </a:lnTo>
                            <a:lnTo>
                              <a:pt x="614" y="299"/>
                            </a:lnTo>
                            <a:lnTo>
                              <a:pt x="611" y="299"/>
                            </a:lnTo>
                            <a:lnTo>
                              <a:pt x="609" y="297"/>
                            </a:lnTo>
                            <a:lnTo>
                              <a:pt x="607" y="297"/>
                            </a:lnTo>
                            <a:lnTo>
                              <a:pt x="607" y="294"/>
                            </a:lnTo>
                            <a:lnTo>
                              <a:pt x="605" y="294"/>
                            </a:lnTo>
                            <a:lnTo>
                              <a:pt x="605" y="292"/>
                            </a:lnTo>
                            <a:lnTo>
                              <a:pt x="603" y="289"/>
                            </a:lnTo>
                            <a:lnTo>
                              <a:pt x="603" y="287"/>
                            </a:lnTo>
                            <a:lnTo>
                              <a:pt x="603" y="285"/>
                            </a:lnTo>
                            <a:lnTo>
                              <a:pt x="603" y="283"/>
                            </a:lnTo>
                            <a:lnTo>
                              <a:pt x="605" y="283"/>
                            </a:lnTo>
                            <a:lnTo>
                              <a:pt x="607" y="285"/>
                            </a:lnTo>
                            <a:lnTo>
                              <a:pt x="607" y="287"/>
                            </a:lnTo>
                            <a:lnTo>
                              <a:pt x="609" y="287"/>
                            </a:lnTo>
                            <a:lnTo>
                              <a:pt x="609" y="289"/>
                            </a:lnTo>
                            <a:lnTo>
                              <a:pt x="611" y="289"/>
                            </a:lnTo>
                            <a:lnTo>
                              <a:pt x="611" y="292"/>
                            </a:lnTo>
                            <a:lnTo>
                              <a:pt x="614" y="292"/>
                            </a:lnTo>
                            <a:lnTo>
                              <a:pt x="614" y="294"/>
                            </a:lnTo>
                            <a:lnTo>
                              <a:pt x="616" y="294"/>
                            </a:lnTo>
                            <a:lnTo>
                              <a:pt x="618" y="294"/>
                            </a:lnTo>
                            <a:lnTo>
                              <a:pt x="620" y="294"/>
                            </a:lnTo>
                            <a:lnTo>
                              <a:pt x="620" y="292"/>
                            </a:lnTo>
                            <a:lnTo>
                              <a:pt x="618" y="289"/>
                            </a:lnTo>
                            <a:lnTo>
                              <a:pt x="618" y="287"/>
                            </a:lnTo>
                            <a:lnTo>
                              <a:pt x="616" y="285"/>
                            </a:lnTo>
                            <a:lnTo>
                              <a:pt x="616" y="283"/>
                            </a:lnTo>
                            <a:lnTo>
                              <a:pt x="616" y="280"/>
                            </a:lnTo>
                            <a:lnTo>
                              <a:pt x="616" y="278"/>
                            </a:lnTo>
                            <a:lnTo>
                              <a:pt x="618" y="275"/>
                            </a:lnTo>
                            <a:lnTo>
                              <a:pt x="620" y="275"/>
                            </a:lnTo>
                            <a:lnTo>
                              <a:pt x="622" y="273"/>
                            </a:lnTo>
                            <a:lnTo>
                              <a:pt x="624" y="273"/>
                            </a:lnTo>
                            <a:lnTo>
                              <a:pt x="624" y="271"/>
                            </a:lnTo>
                            <a:lnTo>
                              <a:pt x="624" y="269"/>
                            </a:lnTo>
                            <a:lnTo>
                              <a:pt x="624" y="266"/>
                            </a:lnTo>
                            <a:lnTo>
                              <a:pt x="624" y="264"/>
                            </a:lnTo>
                            <a:lnTo>
                              <a:pt x="624" y="262"/>
                            </a:lnTo>
                            <a:lnTo>
                              <a:pt x="624" y="259"/>
                            </a:lnTo>
                            <a:lnTo>
                              <a:pt x="622" y="257"/>
                            </a:lnTo>
                            <a:lnTo>
                              <a:pt x="622" y="255"/>
                            </a:lnTo>
                            <a:lnTo>
                              <a:pt x="620" y="253"/>
                            </a:lnTo>
                            <a:lnTo>
                              <a:pt x="620" y="250"/>
                            </a:lnTo>
                            <a:lnTo>
                              <a:pt x="618" y="245"/>
                            </a:lnTo>
                            <a:lnTo>
                              <a:pt x="616" y="243"/>
                            </a:lnTo>
                            <a:lnTo>
                              <a:pt x="616" y="241"/>
                            </a:lnTo>
                            <a:lnTo>
                              <a:pt x="614" y="239"/>
                            </a:lnTo>
                            <a:lnTo>
                              <a:pt x="614" y="236"/>
                            </a:lnTo>
                            <a:lnTo>
                              <a:pt x="611" y="234"/>
                            </a:lnTo>
                            <a:lnTo>
                              <a:pt x="611" y="231"/>
                            </a:lnTo>
                            <a:lnTo>
                              <a:pt x="611" y="229"/>
                            </a:lnTo>
                            <a:lnTo>
                              <a:pt x="609" y="227"/>
                            </a:lnTo>
                            <a:lnTo>
                              <a:pt x="609" y="225"/>
                            </a:lnTo>
                            <a:lnTo>
                              <a:pt x="609" y="222"/>
                            </a:lnTo>
                            <a:lnTo>
                              <a:pt x="609" y="220"/>
                            </a:lnTo>
                            <a:lnTo>
                              <a:pt x="607" y="218"/>
                            </a:lnTo>
                            <a:lnTo>
                              <a:pt x="607" y="215"/>
                            </a:lnTo>
                            <a:lnTo>
                              <a:pt x="605" y="213"/>
                            </a:lnTo>
                            <a:lnTo>
                              <a:pt x="605" y="211"/>
                            </a:lnTo>
                            <a:lnTo>
                              <a:pt x="603" y="208"/>
                            </a:lnTo>
                            <a:lnTo>
                              <a:pt x="603" y="206"/>
                            </a:lnTo>
                            <a:lnTo>
                              <a:pt x="603" y="204"/>
                            </a:lnTo>
                            <a:lnTo>
                              <a:pt x="603" y="201"/>
                            </a:lnTo>
                            <a:lnTo>
                              <a:pt x="603" y="199"/>
                            </a:lnTo>
                            <a:lnTo>
                              <a:pt x="603" y="197"/>
                            </a:lnTo>
                            <a:lnTo>
                              <a:pt x="605" y="195"/>
                            </a:lnTo>
                            <a:lnTo>
                              <a:pt x="605" y="192"/>
                            </a:lnTo>
                            <a:lnTo>
                              <a:pt x="605" y="190"/>
                            </a:lnTo>
                            <a:lnTo>
                              <a:pt x="605" y="187"/>
                            </a:lnTo>
                            <a:lnTo>
                              <a:pt x="605" y="185"/>
                            </a:lnTo>
                            <a:lnTo>
                              <a:pt x="607" y="185"/>
                            </a:lnTo>
                            <a:lnTo>
                              <a:pt x="607" y="183"/>
                            </a:lnTo>
                            <a:lnTo>
                              <a:pt x="607" y="181"/>
                            </a:lnTo>
                            <a:lnTo>
                              <a:pt x="609" y="181"/>
                            </a:lnTo>
                            <a:lnTo>
                              <a:pt x="609" y="178"/>
                            </a:lnTo>
                            <a:lnTo>
                              <a:pt x="611" y="178"/>
                            </a:lnTo>
                            <a:lnTo>
                              <a:pt x="611" y="176"/>
                            </a:lnTo>
                            <a:lnTo>
                              <a:pt x="614" y="176"/>
                            </a:lnTo>
                            <a:lnTo>
                              <a:pt x="616" y="176"/>
                            </a:lnTo>
                            <a:lnTo>
                              <a:pt x="618" y="176"/>
                            </a:lnTo>
                            <a:lnTo>
                              <a:pt x="618" y="178"/>
                            </a:lnTo>
                            <a:lnTo>
                              <a:pt x="620" y="178"/>
                            </a:lnTo>
                            <a:lnTo>
                              <a:pt x="620" y="181"/>
                            </a:lnTo>
                            <a:lnTo>
                              <a:pt x="622" y="183"/>
                            </a:lnTo>
                            <a:lnTo>
                              <a:pt x="622" y="185"/>
                            </a:lnTo>
                            <a:lnTo>
                              <a:pt x="622" y="187"/>
                            </a:lnTo>
                            <a:lnTo>
                              <a:pt x="622" y="190"/>
                            </a:lnTo>
                            <a:lnTo>
                              <a:pt x="622" y="192"/>
                            </a:lnTo>
                            <a:lnTo>
                              <a:pt x="620" y="192"/>
                            </a:lnTo>
                            <a:lnTo>
                              <a:pt x="622" y="195"/>
                            </a:lnTo>
                            <a:lnTo>
                              <a:pt x="622" y="197"/>
                            </a:lnTo>
                            <a:lnTo>
                              <a:pt x="622" y="199"/>
                            </a:lnTo>
                            <a:lnTo>
                              <a:pt x="622" y="201"/>
                            </a:lnTo>
                            <a:lnTo>
                              <a:pt x="622" y="204"/>
                            </a:lnTo>
                            <a:lnTo>
                              <a:pt x="624" y="206"/>
                            </a:lnTo>
                            <a:lnTo>
                              <a:pt x="624" y="208"/>
                            </a:lnTo>
                            <a:lnTo>
                              <a:pt x="624" y="211"/>
                            </a:lnTo>
                            <a:lnTo>
                              <a:pt x="624" y="213"/>
                            </a:lnTo>
                            <a:lnTo>
                              <a:pt x="624" y="215"/>
                            </a:lnTo>
                            <a:lnTo>
                              <a:pt x="627" y="215"/>
                            </a:lnTo>
                            <a:lnTo>
                              <a:pt x="627" y="218"/>
                            </a:lnTo>
                            <a:lnTo>
                              <a:pt x="629" y="220"/>
                            </a:lnTo>
                            <a:lnTo>
                              <a:pt x="629" y="222"/>
                            </a:lnTo>
                            <a:lnTo>
                              <a:pt x="631" y="225"/>
                            </a:lnTo>
                            <a:lnTo>
                              <a:pt x="633" y="225"/>
                            </a:lnTo>
                            <a:lnTo>
                              <a:pt x="633" y="227"/>
                            </a:lnTo>
                            <a:lnTo>
                              <a:pt x="633" y="229"/>
                            </a:lnTo>
                            <a:lnTo>
                              <a:pt x="633" y="231"/>
                            </a:lnTo>
                            <a:lnTo>
                              <a:pt x="633" y="234"/>
                            </a:lnTo>
                            <a:lnTo>
                              <a:pt x="635" y="234"/>
                            </a:lnTo>
                            <a:lnTo>
                              <a:pt x="635" y="236"/>
                            </a:lnTo>
                            <a:lnTo>
                              <a:pt x="635" y="239"/>
                            </a:lnTo>
                            <a:lnTo>
                              <a:pt x="635" y="241"/>
                            </a:lnTo>
                            <a:lnTo>
                              <a:pt x="635" y="243"/>
                            </a:lnTo>
                            <a:lnTo>
                              <a:pt x="635" y="245"/>
                            </a:lnTo>
                            <a:lnTo>
                              <a:pt x="635" y="248"/>
                            </a:lnTo>
                            <a:lnTo>
                              <a:pt x="635" y="250"/>
                            </a:lnTo>
                            <a:lnTo>
                              <a:pt x="635" y="253"/>
                            </a:lnTo>
                            <a:lnTo>
                              <a:pt x="635" y="255"/>
                            </a:lnTo>
                            <a:lnTo>
                              <a:pt x="635" y="257"/>
                            </a:lnTo>
                            <a:lnTo>
                              <a:pt x="635" y="259"/>
                            </a:lnTo>
                            <a:lnTo>
                              <a:pt x="635" y="262"/>
                            </a:lnTo>
                            <a:lnTo>
                              <a:pt x="635" y="264"/>
                            </a:lnTo>
                            <a:lnTo>
                              <a:pt x="635" y="266"/>
                            </a:lnTo>
                            <a:lnTo>
                              <a:pt x="635" y="269"/>
                            </a:lnTo>
                            <a:lnTo>
                              <a:pt x="633" y="271"/>
                            </a:lnTo>
                            <a:lnTo>
                              <a:pt x="633" y="273"/>
                            </a:lnTo>
                            <a:lnTo>
                              <a:pt x="633" y="275"/>
                            </a:lnTo>
                            <a:lnTo>
                              <a:pt x="633" y="278"/>
                            </a:lnTo>
                            <a:lnTo>
                              <a:pt x="635" y="278"/>
                            </a:lnTo>
                            <a:lnTo>
                              <a:pt x="637" y="275"/>
                            </a:lnTo>
                            <a:lnTo>
                              <a:pt x="637" y="273"/>
                            </a:lnTo>
                            <a:lnTo>
                              <a:pt x="637" y="271"/>
                            </a:lnTo>
                            <a:lnTo>
                              <a:pt x="640" y="269"/>
                            </a:lnTo>
                            <a:lnTo>
                              <a:pt x="640" y="266"/>
                            </a:lnTo>
                            <a:lnTo>
                              <a:pt x="640" y="264"/>
                            </a:lnTo>
                            <a:lnTo>
                              <a:pt x="642" y="264"/>
                            </a:lnTo>
                            <a:lnTo>
                              <a:pt x="642" y="262"/>
                            </a:lnTo>
                            <a:lnTo>
                              <a:pt x="644" y="262"/>
                            </a:lnTo>
                            <a:lnTo>
                              <a:pt x="646" y="264"/>
                            </a:lnTo>
                            <a:lnTo>
                              <a:pt x="646" y="266"/>
                            </a:lnTo>
                            <a:lnTo>
                              <a:pt x="646" y="269"/>
                            </a:lnTo>
                            <a:lnTo>
                              <a:pt x="646" y="271"/>
                            </a:lnTo>
                            <a:lnTo>
                              <a:pt x="648" y="271"/>
                            </a:lnTo>
                            <a:lnTo>
                              <a:pt x="648" y="273"/>
                            </a:lnTo>
                            <a:lnTo>
                              <a:pt x="648" y="275"/>
                            </a:lnTo>
                            <a:lnTo>
                              <a:pt x="650" y="278"/>
                            </a:lnTo>
                            <a:lnTo>
                              <a:pt x="650" y="280"/>
                            </a:lnTo>
                            <a:lnTo>
                              <a:pt x="653" y="280"/>
                            </a:lnTo>
                            <a:lnTo>
                              <a:pt x="653" y="283"/>
                            </a:lnTo>
                            <a:lnTo>
                              <a:pt x="655" y="285"/>
                            </a:lnTo>
                            <a:lnTo>
                              <a:pt x="655" y="287"/>
                            </a:lnTo>
                            <a:lnTo>
                              <a:pt x="657" y="287"/>
                            </a:lnTo>
                            <a:lnTo>
                              <a:pt x="657" y="289"/>
                            </a:lnTo>
                            <a:lnTo>
                              <a:pt x="659" y="292"/>
                            </a:lnTo>
                            <a:lnTo>
                              <a:pt x="661" y="294"/>
                            </a:lnTo>
                            <a:lnTo>
                              <a:pt x="664" y="294"/>
                            </a:lnTo>
                            <a:lnTo>
                              <a:pt x="664" y="297"/>
                            </a:lnTo>
                            <a:lnTo>
                              <a:pt x="665" y="297"/>
                            </a:lnTo>
                            <a:lnTo>
                              <a:pt x="665" y="299"/>
                            </a:lnTo>
                            <a:lnTo>
                              <a:pt x="668" y="299"/>
                            </a:lnTo>
                            <a:lnTo>
                              <a:pt x="668" y="301"/>
                            </a:lnTo>
                            <a:lnTo>
                              <a:pt x="670" y="301"/>
                            </a:lnTo>
                            <a:lnTo>
                              <a:pt x="670" y="303"/>
                            </a:lnTo>
                            <a:lnTo>
                              <a:pt x="672" y="306"/>
                            </a:lnTo>
                            <a:lnTo>
                              <a:pt x="672" y="308"/>
                            </a:lnTo>
                            <a:lnTo>
                              <a:pt x="672" y="310"/>
                            </a:lnTo>
                            <a:lnTo>
                              <a:pt x="672" y="313"/>
                            </a:lnTo>
                            <a:lnTo>
                              <a:pt x="670" y="315"/>
                            </a:lnTo>
                            <a:lnTo>
                              <a:pt x="670" y="317"/>
                            </a:lnTo>
                            <a:lnTo>
                              <a:pt x="670" y="320"/>
                            </a:lnTo>
                            <a:lnTo>
                              <a:pt x="670" y="322"/>
                            </a:lnTo>
                            <a:lnTo>
                              <a:pt x="670" y="324"/>
                            </a:lnTo>
                            <a:lnTo>
                              <a:pt x="670" y="327"/>
                            </a:lnTo>
                            <a:lnTo>
                              <a:pt x="668" y="329"/>
                            </a:lnTo>
                            <a:lnTo>
                              <a:pt x="668" y="331"/>
                            </a:lnTo>
                            <a:lnTo>
                              <a:pt x="665" y="331"/>
                            </a:lnTo>
                            <a:lnTo>
                              <a:pt x="665" y="333"/>
                            </a:lnTo>
                            <a:lnTo>
                              <a:pt x="664" y="333"/>
                            </a:lnTo>
                            <a:lnTo>
                              <a:pt x="664" y="336"/>
                            </a:lnTo>
                            <a:lnTo>
                              <a:pt x="661" y="336"/>
                            </a:lnTo>
                            <a:lnTo>
                              <a:pt x="659" y="338"/>
                            </a:lnTo>
                            <a:lnTo>
                              <a:pt x="657" y="338"/>
                            </a:lnTo>
                            <a:lnTo>
                              <a:pt x="655" y="338"/>
                            </a:lnTo>
                            <a:lnTo>
                              <a:pt x="653" y="338"/>
                            </a:lnTo>
                            <a:lnTo>
                              <a:pt x="653" y="341"/>
                            </a:lnTo>
                            <a:lnTo>
                              <a:pt x="650" y="341"/>
                            </a:lnTo>
                            <a:lnTo>
                              <a:pt x="648" y="343"/>
                            </a:lnTo>
                            <a:lnTo>
                              <a:pt x="648" y="345"/>
                            </a:lnTo>
                            <a:lnTo>
                              <a:pt x="648" y="347"/>
                            </a:lnTo>
                            <a:lnTo>
                              <a:pt x="648" y="350"/>
                            </a:lnTo>
                            <a:lnTo>
                              <a:pt x="648" y="352"/>
                            </a:lnTo>
                            <a:lnTo>
                              <a:pt x="648" y="355"/>
                            </a:lnTo>
                            <a:lnTo>
                              <a:pt x="648" y="357"/>
                            </a:lnTo>
                            <a:lnTo>
                              <a:pt x="648" y="359"/>
                            </a:lnTo>
                            <a:lnTo>
                              <a:pt x="648" y="361"/>
                            </a:lnTo>
                            <a:lnTo>
                              <a:pt x="646" y="361"/>
                            </a:lnTo>
                            <a:lnTo>
                              <a:pt x="646" y="364"/>
                            </a:lnTo>
                            <a:lnTo>
                              <a:pt x="646" y="366"/>
                            </a:lnTo>
                            <a:lnTo>
                              <a:pt x="646" y="368"/>
                            </a:lnTo>
                            <a:lnTo>
                              <a:pt x="644" y="371"/>
                            </a:lnTo>
                            <a:lnTo>
                              <a:pt x="644" y="373"/>
                            </a:lnTo>
                            <a:lnTo>
                              <a:pt x="644" y="375"/>
                            </a:lnTo>
                            <a:lnTo>
                              <a:pt x="644" y="377"/>
                            </a:lnTo>
                            <a:lnTo>
                              <a:pt x="644" y="380"/>
                            </a:lnTo>
                            <a:lnTo>
                              <a:pt x="644" y="382"/>
                            </a:lnTo>
                            <a:lnTo>
                              <a:pt x="644" y="385"/>
                            </a:lnTo>
                            <a:lnTo>
                              <a:pt x="646" y="387"/>
                            </a:lnTo>
                            <a:lnTo>
                              <a:pt x="646" y="389"/>
                            </a:lnTo>
                            <a:lnTo>
                              <a:pt x="646" y="391"/>
                            </a:lnTo>
                            <a:lnTo>
                              <a:pt x="646" y="394"/>
                            </a:lnTo>
                            <a:lnTo>
                              <a:pt x="646" y="396"/>
                            </a:lnTo>
                            <a:lnTo>
                              <a:pt x="648" y="399"/>
                            </a:lnTo>
                            <a:lnTo>
                              <a:pt x="648" y="401"/>
                            </a:lnTo>
                            <a:lnTo>
                              <a:pt x="648" y="403"/>
                            </a:lnTo>
                            <a:lnTo>
                              <a:pt x="648" y="405"/>
                            </a:lnTo>
                            <a:lnTo>
                              <a:pt x="650" y="405"/>
                            </a:lnTo>
                            <a:lnTo>
                              <a:pt x="650" y="408"/>
                            </a:lnTo>
                            <a:lnTo>
                              <a:pt x="650" y="410"/>
                            </a:lnTo>
                            <a:lnTo>
                              <a:pt x="653" y="412"/>
                            </a:lnTo>
                            <a:lnTo>
                              <a:pt x="653" y="415"/>
                            </a:lnTo>
                            <a:lnTo>
                              <a:pt x="655" y="417"/>
                            </a:lnTo>
                            <a:lnTo>
                              <a:pt x="655" y="419"/>
                            </a:lnTo>
                            <a:lnTo>
                              <a:pt x="657" y="419"/>
                            </a:lnTo>
                            <a:lnTo>
                              <a:pt x="657" y="422"/>
                            </a:lnTo>
                            <a:lnTo>
                              <a:pt x="657" y="424"/>
                            </a:lnTo>
                            <a:lnTo>
                              <a:pt x="659" y="424"/>
                            </a:lnTo>
                            <a:lnTo>
                              <a:pt x="659" y="426"/>
                            </a:lnTo>
                            <a:lnTo>
                              <a:pt x="661" y="426"/>
                            </a:lnTo>
                            <a:lnTo>
                              <a:pt x="661" y="429"/>
                            </a:lnTo>
                            <a:lnTo>
                              <a:pt x="664" y="429"/>
                            </a:lnTo>
                            <a:lnTo>
                              <a:pt x="664" y="431"/>
                            </a:lnTo>
                            <a:lnTo>
                              <a:pt x="665" y="431"/>
                            </a:lnTo>
                            <a:lnTo>
                              <a:pt x="668" y="431"/>
                            </a:lnTo>
                            <a:lnTo>
                              <a:pt x="670" y="431"/>
                            </a:lnTo>
                            <a:lnTo>
                              <a:pt x="670" y="433"/>
                            </a:lnTo>
                            <a:lnTo>
                              <a:pt x="672" y="433"/>
                            </a:lnTo>
                            <a:lnTo>
                              <a:pt x="674" y="433"/>
                            </a:lnTo>
                            <a:lnTo>
                              <a:pt x="674" y="435"/>
                            </a:lnTo>
                            <a:lnTo>
                              <a:pt x="676" y="435"/>
                            </a:lnTo>
                            <a:lnTo>
                              <a:pt x="678" y="435"/>
                            </a:lnTo>
                            <a:lnTo>
                              <a:pt x="681" y="435"/>
                            </a:lnTo>
                            <a:lnTo>
                              <a:pt x="683" y="433"/>
                            </a:lnTo>
                            <a:lnTo>
                              <a:pt x="685" y="433"/>
                            </a:lnTo>
                            <a:lnTo>
                              <a:pt x="687" y="433"/>
                            </a:lnTo>
                            <a:lnTo>
                              <a:pt x="687" y="431"/>
                            </a:lnTo>
                            <a:lnTo>
                              <a:pt x="689" y="431"/>
                            </a:lnTo>
                            <a:lnTo>
                              <a:pt x="691" y="431"/>
                            </a:lnTo>
                            <a:lnTo>
                              <a:pt x="694" y="431"/>
                            </a:lnTo>
                            <a:lnTo>
                              <a:pt x="696" y="431"/>
                            </a:lnTo>
                            <a:lnTo>
                              <a:pt x="696" y="433"/>
                            </a:lnTo>
                            <a:lnTo>
                              <a:pt x="696" y="435"/>
                            </a:lnTo>
                            <a:lnTo>
                              <a:pt x="696" y="438"/>
                            </a:lnTo>
                            <a:lnTo>
                              <a:pt x="698" y="438"/>
                            </a:lnTo>
                            <a:lnTo>
                              <a:pt x="700" y="438"/>
                            </a:lnTo>
                            <a:lnTo>
                              <a:pt x="702" y="438"/>
                            </a:lnTo>
                            <a:lnTo>
                              <a:pt x="705" y="438"/>
                            </a:lnTo>
                            <a:lnTo>
                              <a:pt x="707" y="438"/>
                            </a:lnTo>
                            <a:lnTo>
                              <a:pt x="709" y="438"/>
                            </a:lnTo>
                            <a:lnTo>
                              <a:pt x="711" y="438"/>
                            </a:lnTo>
                            <a:lnTo>
                              <a:pt x="713" y="438"/>
                            </a:lnTo>
                            <a:lnTo>
                              <a:pt x="713" y="440"/>
                            </a:lnTo>
                            <a:lnTo>
                              <a:pt x="715" y="440"/>
                            </a:lnTo>
                            <a:lnTo>
                              <a:pt x="715" y="443"/>
                            </a:lnTo>
                            <a:lnTo>
                              <a:pt x="718" y="445"/>
                            </a:lnTo>
                            <a:lnTo>
                              <a:pt x="718" y="447"/>
                            </a:lnTo>
                            <a:lnTo>
                              <a:pt x="719" y="449"/>
                            </a:lnTo>
                            <a:lnTo>
                              <a:pt x="719" y="452"/>
                            </a:lnTo>
                            <a:lnTo>
                              <a:pt x="722" y="454"/>
                            </a:lnTo>
                            <a:lnTo>
                              <a:pt x="724" y="457"/>
                            </a:lnTo>
                            <a:lnTo>
                              <a:pt x="726" y="457"/>
                            </a:lnTo>
                            <a:lnTo>
                              <a:pt x="728" y="458"/>
                            </a:lnTo>
                            <a:lnTo>
                              <a:pt x="730" y="458"/>
                            </a:lnTo>
                            <a:lnTo>
                              <a:pt x="732" y="458"/>
                            </a:lnTo>
                            <a:lnTo>
                              <a:pt x="735" y="458"/>
                            </a:lnTo>
                            <a:lnTo>
                              <a:pt x="737" y="458"/>
                            </a:lnTo>
                            <a:lnTo>
                              <a:pt x="739" y="458"/>
                            </a:lnTo>
                            <a:lnTo>
                              <a:pt x="741" y="458"/>
                            </a:lnTo>
                            <a:lnTo>
                              <a:pt x="741" y="461"/>
                            </a:lnTo>
                            <a:lnTo>
                              <a:pt x="741" y="463"/>
                            </a:lnTo>
                            <a:lnTo>
                              <a:pt x="741" y="466"/>
                            </a:lnTo>
                            <a:lnTo>
                              <a:pt x="741" y="468"/>
                            </a:lnTo>
                            <a:lnTo>
                              <a:pt x="739" y="468"/>
                            </a:lnTo>
                            <a:lnTo>
                              <a:pt x="739" y="470"/>
                            </a:lnTo>
                            <a:lnTo>
                              <a:pt x="737" y="473"/>
                            </a:lnTo>
                            <a:lnTo>
                              <a:pt x="739" y="475"/>
                            </a:lnTo>
                            <a:lnTo>
                              <a:pt x="739" y="477"/>
                            </a:lnTo>
                            <a:lnTo>
                              <a:pt x="741" y="480"/>
                            </a:lnTo>
                            <a:lnTo>
                              <a:pt x="741" y="482"/>
                            </a:lnTo>
                            <a:lnTo>
                              <a:pt x="743" y="484"/>
                            </a:lnTo>
                            <a:lnTo>
                              <a:pt x="745" y="484"/>
                            </a:lnTo>
                            <a:lnTo>
                              <a:pt x="745" y="487"/>
                            </a:lnTo>
                            <a:lnTo>
                              <a:pt x="748" y="487"/>
                            </a:lnTo>
                            <a:lnTo>
                              <a:pt x="748" y="489"/>
                            </a:lnTo>
                            <a:lnTo>
                              <a:pt x="748" y="491"/>
                            </a:lnTo>
                            <a:lnTo>
                              <a:pt x="750" y="491"/>
                            </a:lnTo>
                            <a:lnTo>
                              <a:pt x="750" y="493"/>
                            </a:lnTo>
                            <a:lnTo>
                              <a:pt x="748" y="496"/>
                            </a:lnTo>
                            <a:lnTo>
                              <a:pt x="748" y="498"/>
                            </a:lnTo>
                            <a:lnTo>
                              <a:pt x="748" y="501"/>
                            </a:lnTo>
                            <a:lnTo>
                              <a:pt x="745" y="501"/>
                            </a:lnTo>
                            <a:lnTo>
                              <a:pt x="745" y="498"/>
                            </a:lnTo>
                            <a:lnTo>
                              <a:pt x="743" y="498"/>
                            </a:lnTo>
                            <a:lnTo>
                              <a:pt x="741" y="498"/>
                            </a:lnTo>
                            <a:lnTo>
                              <a:pt x="739" y="498"/>
                            </a:lnTo>
                            <a:lnTo>
                              <a:pt x="737" y="498"/>
                            </a:lnTo>
                            <a:lnTo>
                              <a:pt x="735" y="498"/>
                            </a:lnTo>
                            <a:lnTo>
                              <a:pt x="732" y="498"/>
                            </a:lnTo>
                            <a:lnTo>
                              <a:pt x="732" y="501"/>
                            </a:lnTo>
                            <a:lnTo>
                              <a:pt x="730" y="501"/>
                            </a:lnTo>
                            <a:lnTo>
                              <a:pt x="728" y="501"/>
                            </a:lnTo>
                            <a:lnTo>
                              <a:pt x="726" y="502"/>
                            </a:lnTo>
                            <a:lnTo>
                              <a:pt x="724" y="502"/>
                            </a:lnTo>
                            <a:lnTo>
                              <a:pt x="722" y="502"/>
                            </a:lnTo>
                            <a:lnTo>
                              <a:pt x="719" y="505"/>
                            </a:lnTo>
                            <a:lnTo>
                              <a:pt x="718" y="505"/>
                            </a:lnTo>
                            <a:lnTo>
                              <a:pt x="715" y="507"/>
                            </a:lnTo>
                            <a:lnTo>
                              <a:pt x="713" y="510"/>
                            </a:lnTo>
                            <a:lnTo>
                              <a:pt x="711" y="510"/>
                            </a:lnTo>
                            <a:lnTo>
                              <a:pt x="711" y="512"/>
                            </a:lnTo>
                            <a:lnTo>
                              <a:pt x="709" y="512"/>
                            </a:lnTo>
                            <a:lnTo>
                              <a:pt x="707" y="514"/>
                            </a:lnTo>
                            <a:lnTo>
                              <a:pt x="705" y="514"/>
                            </a:lnTo>
                            <a:lnTo>
                              <a:pt x="702" y="516"/>
                            </a:lnTo>
                            <a:lnTo>
                              <a:pt x="700" y="516"/>
                            </a:lnTo>
                            <a:lnTo>
                              <a:pt x="698" y="519"/>
                            </a:lnTo>
                            <a:lnTo>
                              <a:pt x="696" y="519"/>
                            </a:lnTo>
                            <a:lnTo>
                              <a:pt x="696" y="521"/>
                            </a:lnTo>
                            <a:lnTo>
                              <a:pt x="694" y="521"/>
                            </a:lnTo>
                            <a:lnTo>
                              <a:pt x="691" y="521"/>
                            </a:lnTo>
                            <a:lnTo>
                              <a:pt x="691" y="524"/>
                            </a:lnTo>
                            <a:lnTo>
                              <a:pt x="689" y="524"/>
                            </a:lnTo>
                            <a:lnTo>
                              <a:pt x="689" y="526"/>
                            </a:lnTo>
                            <a:lnTo>
                              <a:pt x="687" y="526"/>
                            </a:lnTo>
                            <a:lnTo>
                              <a:pt x="687" y="528"/>
                            </a:lnTo>
                            <a:lnTo>
                              <a:pt x="685" y="528"/>
                            </a:lnTo>
                            <a:lnTo>
                              <a:pt x="685" y="530"/>
                            </a:lnTo>
                            <a:lnTo>
                              <a:pt x="683" y="530"/>
                            </a:lnTo>
                            <a:lnTo>
                              <a:pt x="683" y="533"/>
                            </a:lnTo>
                            <a:lnTo>
                              <a:pt x="681" y="533"/>
                            </a:lnTo>
                            <a:lnTo>
                              <a:pt x="681" y="535"/>
                            </a:lnTo>
                            <a:lnTo>
                              <a:pt x="678" y="535"/>
                            </a:lnTo>
                            <a:lnTo>
                              <a:pt x="678" y="537"/>
                            </a:lnTo>
                            <a:lnTo>
                              <a:pt x="676" y="537"/>
                            </a:lnTo>
                            <a:lnTo>
                              <a:pt x="674" y="537"/>
                            </a:lnTo>
                            <a:lnTo>
                              <a:pt x="672" y="535"/>
                            </a:lnTo>
                            <a:lnTo>
                              <a:pt x="672" y="533"/>
                            </a:lnTo>
                            <a:lnTo>
                              <a:pt x="674" y="533"/>
                            </a:lnTo>
                            <a:lnTo>
                              <a:pt x="674" y="530"/>
                            </a:lnTo>
                            <a:lnTo>
                              <a:pt x="676" y="530"/>
                            </a:lnTo>
                            <a:lnTo>
                              <a:pt x="678" y="528"/>
                            </a:lnTo>
                            <a:lnTo>
                              <a:pt x="681" y="526"/>
                            </a:lnTo>
                            <a:lnTo>
                              <a:pt x="681" y="524"/>
                            </a:lnTo>
                            <a:lnTo>
                              <a:pt x="683" y="524"/>
                            </a:lnTo>
                            <a:lnTo>
                              <a:pt x="681" y="524"/>
                            </a:lnTo>
                            <a:lnTo>
                              <a:pt x="678" y="524"/>
                            </a:lnTo>
                            <a:lnTo>
                              <a:pt x="676" y="524"/>
                            </a:lnTo>
                            <a:lnTo>
                              <a:pt x="674" y="524"/>
                            </a:lnTo>
                            <a:lnTo>
                              <a:pt x="672" y="524"/>
                            </a:lnTo>
                            <a:lnTo>
                              <a:pt x="672" y="521"/>
                            </a:lnTo>
                            <a:lnTo>
                              <a:pt x="674" y="519"/>
                            </a:lnTo>
                            <a:lnTo>
                              <a:pt x="674" y="516"/>
                            </a:lnTo>
                            <a:lnTo>
                              <a:pt x="674" y="514"/>
                            </a:lnTo>
                            <a:lnTo>
                              <a:pt x="674" y="512"/>
                            </a:lnTo>
                            <a:lnTo>
                              <a:pt x="674" y="510"/>
                            </a:lnTo>
                            <a:lnTo>
                              <a:pt x="674" y="507"/>
                            </a:lnTo>
                            <a:lnTo>
                              <a:pt x="674" y="505"/>
                            </a:lnTo>
                            <a:lnTo>
                              <a:pt x="674" y="502"/>
                            </a:lnTo>
                            <a:lnTo>
                              <a:pt x="676" y="502"/>
                            </a:lnTo>
                            <a:lnTo>
                              <a:pt x="676" y="501"/>
                            </a:lnTo>
                            <a:lnTo>
                              <a:pt x="676" y="498"/>
                            </a:lnTo>
                            <a:lnTo>
                              <a:pt x="676" y="496"/>
                            </a:lnTo>
                            <a:lnTo>
                              <a:pt x="674" y="496"/>
                            </a:lnTo>
                            <a:lnTo>
                              <a:pt x="672" y="493"/>
                            </a:lnTo>
                            <a:lnTo>
                              <a:pt x="670" y="493"/>
                            </a:lnTo>
                            <a:lnTo>
                              <a:pt x="668" y="493"/>
                            </a:lnTo>
                            <a:lnTo>
                              <a:pt x="665" y="493"/>
                            </a:lnTo>
                            <a:lnTo>
                              <a:pt x="665" y="496"/>
                            </a:lnTo>
                            <a:lnTo>
                              <a:pt x="664" y="496"/>
                            </a:lnTo>
                            <a:lnTo>
                              <a:pt x="661" y="498"/>
                            </a:lnTo>
                            <a:lnTo>
                              <a:pt x="661" y="501"/>
                            </a:lnTo>
                            <a:lnTo>
                              <a:pt x="659" y="501"/>
                            </a:lnTo>
                            <a:lnTo>
                              <a:pt x="659" y="502"/>
                            </a:lnTo>
                            <a:lnTo>
                              <a:pt x="657" y="505"/>
                            </a:lnTo>
                            <a:lnTo>
                              <a:pt x="657" y="507"/>
                            </a:lnTo>
                            <a:lnTo>
                              <a:pt x="655" y="507"/>
                            </a:lnTo>
                            <a:lnTo>
                              <a:pt x="655" y="510"/>
                            </a:lnTo>
                            <a:lnTo>
                              <a:pt x="655" y="512"/>
                            </a:lnTo>
                            <a:lnTo>
                              <a:pt x="655" y="514"/>
                            </a:lnTo>
                            <a:lnTo>
                              <a:pt x="653" y="514"/>
                            </a:lnTo>
                            <a:lnTo>
                              <a:pt x="653" y="516"/>
                            </a:lnTo>
                            <a:lnTo>
                              <a:pt x="653" y="519"/>
                            </a:lnTo>
                            <a:lnTo>
                              <a:pt x="650" y="521"/>
                            </a:lnTo>
                            <a:lnTo>
                              <a:pt x="650" y="524"/>
                            </a:lnTo>
                            <a:lnTo>
                              <a:pt x="650" y="526"/>
                            </a:lnTo>
                            <a:lnTo>
                              <a:pt x="650" y="528"/>
                            </a:lnTo>
                            <a:lnTo>
                              <a:pt x="650" y="530"/>
                            </a:lnTo>
                            <a:lnTo>
                              <a:pt x="650" y="533"/>
                            </a:lnTo>
                            <a:lnTo>
                              <a:pt x="650" y="535"/>
                            </a:lnTo>
                            <a:lnTo>
                              <a:pt x="653" y="535"/>
                            </a:lnTo>
                            <a:lnTo>
                              <a:pt x="653" y="537"/>
                            </a:lnTo>
                            <a:lnTo>
                              <a:pt x="655" y="540"/>
                            </a:lnTo>
                            <a:lnTo>
                              <a:pt x="655" y="542"/>
                            </a:lnTo>
                            <a:lnTo>
                              <a:pt x="655" y="544"/>
                            </a:lnTo>
                            <a:lnTo>
                              <a:pt x="655" y="547"/>
                            </a:lnTo>
                            <a:lnTo>
                              <a:pt x="657" y="547"/>
                            </a:lnTo>
                            <a:lnTo>
                              <a:pt x="657" y="549"/>
                            </a:lnTo>
                            <a:lnTo>
                              <a:pt x="659" y="549"/>
                            </a:lnTo>
                            <a:lnTo>
                              <a:pt x="661" y="551"/>
                            </a:lnTo>
                            <a:lnTo>
                              <a:pt x="664" y="551"/>
                            </a:lnTo>
                            <a:lnTo>
                              <a:pt x="665" y="554"/>
                            </a:lnTo>
                            <a:lnTo>
                              <a:pt x="668" y="554"/>
                            </a:lnTo>
                            <a:lnTo>
                              <a:pt x="668" y="556"/>
                            </a:lnTo>
                            <a:lnTo>
                              <a:pt x="670" y="556"/>
                            </a:lnTo>
                            <a:lnTo>
                              <a:pt x="670" y="559"/>
                            </a:lnTo>
                            <a:lnTo>
                              <a:pt x="670" y="560"/>
                            </a:lnTo>
                            <a:lnTo>
                              <a:pt x="668" y="560"/>
                            </a:lnTo>
                            <a:lnTo>
                              <a:pt x="665" y="560"/>
                            </a:lnTo>
                            <a:lnTo>
                              <a:pt x="664" y="560"/>
                            </a:lnTo>
                            <a:lnTo>
                              <a:pt x="661" y="560"/>
                            </a:lnTo>
                            <a:lnTo>
                              <a:pt x="661" y="559"/>
                            </a:lnTo>
                            <a:lnTo>
                              <a:pt x="659" y="559"/>
                            </a:lnTo>
                            <a:lnTo>
                              <a:pt x="657" y="556"/>
                            </a:lnTo>
                            <a:lnTo>
                              <a:pt x="650" y="556"/>
                            </a:lnTo>
                            <a:lnTo>
                              <a:pt x="646" y="565"/>
                            </a:lnTo>
                            <a:lnTo>
                              <a:pt x="644" y="568"/>
                            </a:lnTo>
                            <a:lnTo>
                              <a:pt x="644" y="570"/>
                            </a:lnTo>
                            <a:lnTo>
                              <a:pt x="642" y="570"/>
                            </a:lnTo>
                            <a:lnTo>
                              <a:pt x="642" y="572"/>
                            </a:lnTo>
                            <a:lnTo>
                              <a:pt x="640" y="574"/>
                            </a:lnTo>
                            <a:lnTo>
                              <a:pt x="640" y="577"/>
                            </a:lnTo>
                            <a:lnTo>
                              <a:pt x="642" y="577"/>
                            </a:lnTo>
                            <a:lnTo>
                              <a:pt x="644" y="574"/>
                            </a:lnTo>
                            <a:lnTo>
                              <a:pt x="646" y="574"/>
                            </a:lnTo>
                            <a:lnTo>
                              <a:pt x="648" y="577"/>
                            </a:lnTo>
                            <a:lnTo>
                              <a:pt x="650" y="577"/>
                            </a:lnTo>
                            <a:lnTo>
                              <a:pt x="653" y="577"/>
                            </a:lnTo>
                            <a:lnTo>
                              <a:pt x="655" y="574"/>
                            </a:lnTo>
                            <a:lnTo>
                              <a:pt x="657" y="574"/>
                            </a:lnTo>
                            <a:lnTo>
                              <a:pt x="659" y="574"/>
                            </a:lnTo>
                            <a:lnTo>
                              <a:pt x="659" y="572"/>
                            </a:lnTo>
                            <a:lnTo>
                              <a:pt x="661" y="572"/>
                            </a:lnTo>
                            <a:lnTo>
                              <a:pt x="664" y="572"/>
                            </a:lnTo>
                            <a:lnTo>
                              <a:pt x="665" y="574"/>
                            </a:lnTo>
                            <a:lnTo>
                              <a:pt x="668" y="574"/>
                            </a:lnTo>
                            <a:lnTo>
                              <a:pt x="668" y="577"/>
                            </a:lnTo>
                            <a:lnTo>
                              <a:pt x="670" y="577"/>
                            </a:lnTo>
                            <a:lnTo>
                              <a:pt x="670" y="579"/>
                            </a:lnTo>
                            <a:lnTo>
                              <a:pt x="668" y="579"/>
                            </a:lnTo>
                            <a:lnTo>
                              <a:pt x="668" y="582"/>
                            </a:lnTo>
                            <a:lnTo>
                              <a:pt x="665" y="582"/>
                            </a:lnTo>
                            <a:lnTo>
                              <a:pt x="664" y="582"/>
                            </a:lnTo>
                            <a:lnTo>
                              <a:pt x="661" y="582"/>
                            </a:lnTo>
                            <a:lnTo>
                              <a:pt x="659" y="584"/>
                            </a:lnTo>
                            <a:lnTo>
                              <a:pt x="657" y="584"/>
                            </a:lnTo>
                            <a:lnTo>
                              <a:pt x="655" y="584"/>
                            </a:lnTo>
                            <a:lnTo>
                              <a:pt x="653" y="584"/>
                            </a:lnTo>
                            <a:lnTo>
                              <a:pt x="650" y="584"/>
                            </a:lnTo>
                            <a:lnTo>
                              <a:pt x="650" y="586"/>
                            </a:lnTo>
                            <a:lnTo>
                              <a:pt x="648" y="586"/>
                            </a:lnTo>
                            <a:lnTo>
                              <a:pt x="646" y="586"/>
                            </a:lnTo>
                            <a:lnTo>
                              <a:pt x="644" y="588"/>
                            </a:lnTo>
                            <a:lnTo>
                              <a:pt x="642" y="588"/>
                            </a:lnTo>
                            <a:lnTo>
                              <a:pt x="642" y="591"/>
                            </a:lnTo>
                            <a:lnTo>
                              <a:pt x="640" y="591"/>
                            </a:lnTo>
                            <a:lnTo>
                              <a:pt x="640" y="593"/>
                            </a:lnTo>
                            <a:lnTo>
                              <a:pt x="637" y="593"/>
                            </a:lnTo>
                            <a:lnTo>
                              <a:pt x="637" y="595"/>
                            </a:lnTo>
                            <a:lnTo>
                              <a:pt x="635" y="595"/>
                            </a:lnTo>
                            <a:lnTo>
                              <a:pt x="635" y="598"/>
                            </a:lnTo>
                            <a:lnTo>
                              <a:pt x="633" y="598"/>
                            </a:lnTo>
                            <a:lnTo>
                              <a:pt x="633" y="600"/>
                            </a:lnTo>
                            <a:lnTo>
                              <a:pt x="631" y="600"/>
                            </a:lnTo>
                            <a:lnTo>
                              <a:pt x="629" y="602"/>
                            </a:lnTo>
                            <a:lnTo>
                              <a:pt x="627" y="604"/>
                            </a:lnTo>
                            <a:lnTo>
                              <a:pt x="624" y="607"/>
                            </a:lnTo>
                            <a:lnTo>
                              <a:pt x="622" y="609"/>
                            </a:lnTo>
                            <a:lnTo>
                              <a:pt x="622" y="612"/>
                            </a:lnTo>
                            <a:lnTo>
                              <a:pt x="620" y="612"/>
                            </a:lnTo>
                            <a:lnTo>
                              <a:pt x="618" y="614"/>
                            </a:lnTo>
                            <a:lnTo>
                              <a:pt x="618" y="616"/>
                            </a:lnTo>
                            <a:lnTo>
                              <a:pt x="616" y="616"/>
                            </a:lnTo>
                            <a:lnTo>
                              <a:pt x="616" y="618"/>
                            </a:lnTo>
                            <a:lnTo>
                              <a:pt x="614" y="618"/>
                            </a:lnTo>
                            <a:lnTo>
                              <a:pt x="614" y="621"/>
                            </a:lnTo>
                            <a:lnTo>
                              <a:pt x="611" y="621"/>
                            </a:lnTo>
                            <a:lnTo>
                              <a:pt x="611" y="623"/>
                            </a:lnTo>
                            <a:lnTo>
                              <a:pt x="611" y="626"/>
                            </a:lnTo>
                            <a:lnTo>
                              <a:pt x="609" y="626"/>
                            </a:lnTo>
                            <a:lnTo>
                              <a:pt x="609" y="628"/>
                            </a:lnTo>
                            <a:lnTo>
                              <a:pt x="607" y="630"/>
                            </a:lnTo>
                            <a:lnTo>
                              <a:pt x="605" y="632"/>
                            </a:lnTo>
                            <a:lnTo>
                              <a:pt x="605" y="635"/>
                            </a:lnTo>
                            <a:lnTo>
                              <a:pt x="603" y="635"/>
                            </a:lnTo>
                            <a:lnTo>
                              <a:pt x="603" y="637"/>
                            </a:lnTo>
                            <a:lnTo>
                              <a:pt x="600" y="639"/>
                            </a:lnTo>
                            <a:lnTo>
                              <a:pt x="599" y="642"/>
                            </a:lnTo>
                            <a:lnTo>
                              <a:pt x="599" y="644"/>
                            </a:lnTo>
                            <a:lnTo>
                              <a:pt x="596" y="644"/>
                            </a:lnTo>
                            <a:lnTo>
                              <a:pt x="596" y="646"/>
                            </a:lnTo>
                            <a:lnTo>
                              <a:pt x="594" y="649"/>
                            </a:lnTo>
                            <a:lnTo>
                              <a:pt x="594" y="651"/>
                            </a:lnTo>
                            <a:lnTo>
                              <a:pt x="592" y="651"/>
                            </a:lnTo>
                            <a:lnTo>
                              <a:pt x="592" y="653"/>
                            </a:lnTo>
                            <a:lnTo>
                              <a:pt x="590" y="653"/>
                            </a:lnTo>
                            <a:lnTo>
                              <a:pt x="590" y="656"/>
                            </a:lnTo>
                            <a:lnTo>
                              <a:pt x="590" y="658"/>
                            </a:lnTo>
                            <a:lnTo>
                              <a:pt x="592" y="660"/>
                            </a:lnTo>
                            <a:lnTo>
                              <a:pt x="594" y="660"/>
                            </a:lnTo>
                            <a:lnTo>
                              <a:pt x="594" y="658"/>
                            </a:lnTo>
                            <a:lnTo>
                              <a:pt x="596" y="658"/>
                            </a:lnTo>
                            <a:lnTo>
                              <a:pt x="596" y="656"/>
                            </a:lnTo>
                            <a:lnTo>
                              <a:pt x="599" y="656"/>
                            </a:lnTo>
                            <a:lnTo>
                              <a:pt x="599" y="653"/>
                            </a:lnTo>
                            <a:lnTo>
                              <a:pt x="600" y="653"/>
                            </a:lnTo>
                            <a:lnTo>
                              <a:pt x="600" y="651"/>
                            </a:lnTo>
                            <a:lnTo>
                              <a:pt x="603" y="649"/>
                            </a:lnTo>
                            <a:lnTo>
                              <a:pt x="603" y="646"/>
                            </a:lnTo>
                            <a:lnTo>
                              <a:pt x="605" y="646"/>
                            </a:lnTo>
                            <a:lnTo>
                              <a:pt x="605" y="644"/>
                            </a:lnTo>
                            <a:lnTo>
                              <a:pt x="607" y="644"/>
                            </a:lnTo>
                            <a:lnTo>
                              <a:pt x="607" y="642"/>
                            </a:lnTo>
                            <a:lnTo>
                              <a:pt x="609" y="642"/>
                            </a:lnTo>
                            <a:lnTo>
                              <a:pt x="609" y="639"/>
                            </a:lnTo>
                            <a:lnTo>
                              <a:pt x="611" y="639"/>
                            </a:lnTo>
                            <a:lnTo>
                              <a:pt x="614" y="639"/>
                            </a:lnTo>
                            <a:lnTo>
                              <a:pt x="616" y="639"/>
                            </a:lnTo>
                            <a:lnTo>
                              <a:pt x="618" y="639"/>
                            </a:lnTo>
                            <a:lnTo>
                              <a:pt x="620" y="639"/>
                            </a:lnTo>
                            <a:lnTo>
                              <a:pt x="622" y="639"/>
                            </a:lnTo>
                            <a:lnTo>
                              <a:pt x="624" y="639"/>
                            </a:lnTo>
                            <a:lnTo>
                              <a:pt x="627" y="639"/>
                            </a:lnTo>
                            <a:lnTo>
                              <a:pt x="627" y="637"/>
                            </a:lnTo>
                            <a:lnTo>
                              <a:pt x="627" y="635"/>
                            </a:lnTo>
                            <a:lnTo>
                              <a:pt x="627" y="632"/>
                            </a:lnTo>
                            <a:lnTo>
                              <a:pt x="627" y="630"/>
                            </a:lnTo>
                            <a:lnTo>
                              <a:pt x="627" y="628"/>
                            </a:lnTo>
                            <a:lnTo>
                              <a:pt x="627" y="626"/>
                            </a:lnTo>
                            <a:lnTo>
                              <a:pt x="624" y="626"/>
                            </a:lnTo>
                            <a:lnTo>
                              <a:pt x="624" y="623"/>
                            </a:lnTo>
                            <a:lnTo>
                              <a:pt x="624" y="621"/>
                            </a:lnTo>
                            <a:lnTo>
                              <a:pt x="624" y="618"/>
                            </a:lnTo>
                            <a:lnTo>
                              <a:pt x="627" y="618"/>
                            </a:lnTo>
                            <a:lnTo>
                              <a:pt x="627" y="616"/>
                            </a:lnTo>
                            <a:lnTo>
                              <a:pt x="629" y="616"/>
                            </a:lnTo>
                            <a:lnTo>
                              <a:pt x="631" y="618"/>
                            </a:lnTo>
                            <a:lnTo>
                              <a:pt x="633" y="621"/>
                            </a:lnTo>
                            <a:lnTo>
                              <a:pt x="635" y="623"/>
                            </a:lnTo>
                            <a:lnTo>
                              <a:pt x="637" y="623"/>
                            </a:lnTo>
                            <a:lnTo>
                              <a:pt x="640" y="623"/>
                            </a:lnTo>
                            <a:lnTo>
                              <a:pt x="642" y="623"/>
                            </a:lnTo>
                            <a:lnTo>
                              <a:pt x="642" y="626"/>
                            </a:lnTo>
                            <a:lnTo>
                              <a:pt x="642" y="628"/>
                            </a:lnTo>
                            <a:lnTo>
                              <a:pt x="644" y="628"/>
                            </a:lnTo>
                            <a:lnTo>
                              <a:pt x="644" y="630"/>
                            </a:lnTo>
                            <a:lnTo>
                              <a:pt x="646" y="632"/>
                            </a:lnTo>
                            <a:lnTo>
                              <a:pt x="648" y="632"/>
                            </a:lnTo>
                            <a:lnTo>
                              <a:pt x="650" y="632"/>
                            </a:lnTo>
                            <a:lnTo>
                              <a:pt x="653" y="632"/>
                            </a:lnTo>
                            <a:lnTo>
                              <a:pt x="655" y="632"/>
                            </a:lnTo>
                            <a:lnTo>
                              <a:pt x="657" y="632"/>
                            </a:lnTo>
                            <a:lnTo>
                              <a:pt x="659" y="630"/>
                            </a:lnTo>
                            <a:lnTo>
                              <a:pt x="657" y="630"/>
                            </a:lnTo>
                            <a:lnTo>
                              <a:pt x="657" y="628"/>
                            </a:lnTo>
                            <a:lnTo>
                              <a:pt x="657" y="626"/>
                            </a:lnTo>
                            <a:lnTo>
                              <a:pt x="659" y="626"/>
                            </a:lnTo>
                            <a:lnTo>
                              <a:pt x="659" y="623"/>
                            </a:lnTo>
                            <a:lnTo>
                              <a:pt x="661" y="623"/>
                            </a:lnTo>
                            <a:lnTo>
                              <a:pt x="664" y="623"/>
                            </a:lnTo>
                            <a:lnTo>
                              <a:pt x="664" y="621"/>
                            </a:lnTo>
                            <a:lnTo>
                              <a:pt x="664" y="618"/>
                            </a:lnTo>
                            <a:lnTo>
                              <a:pt x="664" y="616"/>
                            </a:lnTo>
                            <a:lnTo>
                              <a:pt x="664" y="614"/>
                            </a:lnTo>
                            <a:lnTo>
                              <a:pt x="664" y="612"/>
                            </a:lnTo>
                            <a:lnTo>
                              <a:pt x="664" y="609"/>
                            </a:lnTo>
                            <a:lnTo>
                              <a:pt x="665" y="609"/>
                            </a:lnTo>
                            <a:lnTo>
                              <a:pt x="665" y="612"/>
                            </a:lnTo>
                            <a:lnTo>
                              <a:pt x="668" y="612"/>
                            </a:lnTo>
                            <a:lnTo>
                              <a:pt x="668" y="614"/>
                            </a:lnTo>
                            <a:lnTo>
                              <a:pt x="670" y="614"/>
                            </a:lnTo>
                            <a:lnTo>
                              <a:pt x="672" y="614"/>
                            </a:lnTo>
                            <a:lnTo>
                              <a:pt x="674" y="612"/>
                            </a:lnTo>
                            <a:lnTo>
                              <a:pt x="674" y="609"/>
                            </a:lnTo>
                            <a:lnTo>
                              <a:pt x="674" y="607"/>
                            </a:lnTo>
                            <a:lnTo>
                              <a:pt x="676" y="604"/>
                            </a:lnTo>
                            <a:lnTo>
                              <a:pt x="678" y="602"/>
                            </a:lnTo>
                            <a:lnTo>
                              <a:pt x="681" y="602"/>
                            </a:lnTo>
                            <a:lnTo>
                              <a:pt x="681" y="600"/>
                            </a:lnTo>
                            <a:lnTo>
                              <a:pt x="683" y="598"/>
                            </a:lnTo>
                            <a:lnTo>
                              <a:pt x="683" y="595"/>
                            </a:lnTo>
                            <a:lnTo>
                              <a:pt x="681" y="595"/>
                            </a:lnTo>
                            <a:lnTo>
                              <a:pt x="681" y="593"/>
                            </a:lnTo>
                            <a:lnTo>
                              <a:pt x="681" y="591"/>
                            </a:lnTo>
                            <a:lnTo>
                              <a:pt x="681" y="588"/>
                            </a:lnTo>
                            <a:lnTo>
                              <a:pt x="683" y="588"/>
                            </a:lnTo>
                            <a:lnTo>
                              <a:pt x="683" y="586"/>
                            </a:lnTo>
                            <a:lnTo>
                              <a:pt x="685" y="584"/>
                            </a:lnTo>
                            <a:lnTo>
                              <a:pt x="687" y="582"/>
                            </a:lnTo>
                            <a:lnTo>
                              <a:pt x="689" y="582"/>
                            </a:lnTo>
                            <a:lnTo>
                              <a:pt x="689" y="579"/>
                            </a:lnTo>
                            <a:lnTo>
                              <a:pt x="689" y="577"/>
                            </a:lnTo>
                            <a:lnTo>
                              <a:pt x="691" y="574"/>
                            </a:lnTo>
                            <a:lnTo>
                              <a:pt x="691" y="572"/>
                            </a:lnTo>
                            <a:lnTo>
                              <a:pt x="694" y="570"/>
                            </a:lnTo>
                            <a:lnTo>
                              <a:pt x="696" y="570"/>
                            </a:lnTo>
                            <a:lnTo>
                              <a:pt x="696" y="568"/>
                            </a:lnTo>
                            <a:lnTo>
                              <a:pt x="698" y="568"/>
                            </a:lnTo>
                            <a:lnTo>
                              <a:pt x="700" y="568"/>
                            </a:lnTo>
                            <a:lnTo>
                              <a:pt x="702" y="568"/>
                            </a:lnTo>
                            <a:lnTo>
                              <a:pt x="705" y="568"/>
                            </a:lnTo>
                            <a:lnTo>
                              <a:pt x="707" y="568"/>
                            </a:lnTo>
                            <a:lnTo>
                              <a:pt x="707" y="570"/>
                            </a:lnTo>
                            <a:lnTo>
                              <a:pt x="705" y="570"/>
                            </a:lnTo>
                            <a:lnTo>
                              <a:pt x="705" y="572"/>
                            </a:lnTo>
                            <a:lnTo>
                              <a:pt x="705" y="574"/>
                            </a:lnTo>
                            <a:lnTo>
                              <a:pt x="707" y="574"/>
                            </a:lnTo>
                            <a:lnTo>
                              <a:pt x="707" y="572"/>
                            </a:lnTo>
                            <a:lnTo>
                              <a:pt x="709" y="572"/>
                            </a:lnTo>
                            <a:lnTo>
                              <a:pt x="711" y="572"/>
                            </a:lnTo>
                            <a:lnTo>
                              <a:pt x="709" y="574"/>
                            </a:lnTo>
                            <a:lnTo>
                              <a:pt x="709" y="577"/>
                            </a:lnTo>
                            <a:lnTo>
                              <a:pt x="709" y="579"/>
                            </a:lnTo>
                            <a:lnTo>
                              <a:pt x="709" y="582"/>
                            </a:lnTo>
                            <a:lnTo>
                              <a:pt x="711" y="584"/>
                            </a:lnTo>
                            <a:lnTo>
                              <a:pt x="713" y="584"/>
                            </a:lnTo>
                            <a:lnTo>
                              <a:pt x="715" y="584"/>
                            </a:lnTo>
                            <a:lnTo>
                              <a:pt x="718" y="584"/>
                            </a:lnTo>
                            <a:lnTo>
                              <a:pt x="718" y="582"/>
                            </a:lnTo>
                            <a:lnTo>
                              <a:pt x="718" y="579"/>
                            </a:lnTo>
                            <a:lnTo>
                              <a:pt x="718" y="577"/>
                            </a:lnTo>
                            <a:lnTo>
                              <a:pt x="718" y="574"/>
                            </a:lnTo>
                            <a:lnTo>
                              <a:pt x="715" y="574"/>
                            </a:lnTo>
                            <a:lnTo>
                              <a:pt x="715" y="572"/>
                            </a:lnTo>
                            <a:lnTo>
                              <a:pt x="715" y="570"/>
                            </a:lnTo>
                            <a:lnTo>
                              <a:pt x="715" y="568"/>
                            </a:lnTo>
                            <a:lnTo>
                              <a:pt x="715" y="565"/>
                            </a:lnTo>
                            <a:lnTo>
                              <a:pt x="718" y="565"/>
                            </a:lnTo>
                            <a:lnTo>
                              <a:pt x="719" y="568"/>
                            </a:lnTo>
                            <a:lnTo>
                              <a:pt x="722" y="568"/>
                            </a:lnTo>
                            <a:lnTo>
                              <a:pt x="722" y="570"/>
                            </a:lnTo>
                            <a:lnTo>
                              <a:pt x="722" y="572"/>
                            </a:lnTo>
                            <a:lnTo>
                              <a:pt x="724" y="574"/>
                            </a:lnTo>
                            <a:lnTo>
                              <a:pt x="724" y="577"/>
                            </a:lnTo>
                            <a:lnTo>
                              <a:pt x="726" y="577"/>
                            </a:lnTo>
                            <a:lnTo>
                              <a:pt x="728" y="577"/>
                            </a:lnTo>
                            <a:lnTo>
                              <a:pt x="730" y="577"/>
                            </a:lnTo>
                            <a:lnTo>
                              <a:pt x="730" y="579"/>
                            </a:lnTo>
                            <a:lnTo>
                              <a:pt x="732" y="579"/>
                            </a:lnTo>
                            <a:lnTo>
                              <a:pt x="735" y="582"/>
                            </a:lnTo>
                            <a:lnTo>
                              <a:pt x="735" y="584"/>
                            </a:lnTo>
                            <a:lnTo>
                              <a:pt x="735" y="586"/>
                            </a:lnTo>
                            <a:lnTo>
                              <a:pt x="735" y="588"/>
                            </a:lnTo>
                            <a:lnTo>
                              <a:pt x="735" y="591"/>
                            </a:lnTo>
                            <a:lnTo>
                              <a:pt x="735" y="593"/>
                            </a:lnTo>
                            <a:lnTo>
                              <a:pt x="732" y="595"/>
                            </a:lnTo>
                            <a:lnTo>
                              <a:pt x="730" y="595"/>
                            </a:lnTo>
                            <a:lnTo>
                              <a:pt x="730" y="598"/>
                            </a:lnTo>
                            <a:lnTo>
                              <a:pt x="728" y="598"/>
                            </a:lnTo>
                            <a:lnTo>
                              <a:pt x="728" y="600"/>
                            </a:lnTo>
                            <a:lnTo>
                              <a:pt x="726" y="600"/>
                            </a:lnTo>
                            <a:lnTo>
                              <a:pt x="726" y="602"/>
                            </a:lnTo>
                            <a:lnTo>
                              <a:pt x="724" y="604"/>
                            </a:lnTo>
                            <a:lnTo>
                              <a:pt x="722" y="607"/>
                            </a:lnTo>
                            <a:lnTo>
                              <a:pt x="722" y="609"/>
                            </a:lnTo>
                            <a:lnTo>
                              <a:pt x="719" y="609"/>
                            </a:lnTo>
                            <a:lnTo>
                              <a:pt x="719" y="612"/>
                            </a:lnTo>
                            <a:lnTo>
                              <a:pt x="719" y="614"/>
                            </a:lnTo>
                            <a:lnTo>
                              <a:pt x="722" y="614"/>
                            </a:lnTo>
                            <a:lnTo>
                              <a:pt x="722" y="616"/>
                            </a:lnTo>
                            <a:lnTo>
                              <a:pt x="724" y="616"/>
                            </a:lnTo>
                            <a:lnTo>
                              <a:pt x="726" y="616"/>
                            </a:lnTo>
                            <a:lnTo>
                              <a:pt x="728" y="616"/>
                            </a:lnTo>
                            <a:lnTo>
                              <a:pt x="730" y="616"/>
                            </a:lnTo>
                            <a:lnTo>
                              <a:pt x="732" y="616"/>
                            </a:lnTo>
                            <a:lnTo>
                              <a:pt x="735" y="616"/>
                            </a:lnTo>
                            <a:lnTo>
                              <a:pt x="735" y="618"/>
                            </a:lnTo>
                            <a:lnTo>
                              <a:pt x="737" y="618"/>
                            </a:lnTo>
                            <a:lnTo>
                              <a:pt x="739" y="621"/>
                            </a:lnTo>
                            <a:lnTo>
                              <a:pt x="739" y="623"/>
                            </a:lnTo>
                            <a:lnTo>
                              <a:pt x="739" y="626"/>
                            </a:lnTo>
                            <a:lnTo>
                              <a:pt x="741" y="626"/>
                            </a:lnTo>
                            <a:lnTo>
                              <a:pt x="741" y="628"/>
                            </a:lnTo>
                            <a:lnTo>
                              <a:pt x="739" y="628"/>
                            </a:lnTo>
                            <a:lnTo>
                              <a:pt x="739" y="630"/>
                            </a:lnTo>
                            <a:lnTo>
                              <a:pt x="737" y="632"/>
                            </a:lnTo>
                            <a:lnTo>
                              <a:pt x="735" y="632"/>
                            </a:lnTo>
                            <a:lnTo>
                              <a:pt x="732" y="632"/>
                            </a:lnTo>
                            <a:lnTo>
                              <a:pt x="732" y="630"/>
                            </a:lnTo>
                            <a:lnTo>
                              <a:pt x="730" y="630"/>
                            </a:lnTo>
                            <a:lnTo>
                              <a:pt x="730" y="628"/>
                            </a:lnTo>
                            <a:lnTo>
                              <a:pt x="728" y="628"/>
                            </a:lnTo>
                            <a:lnTo>
                              <a:pt x="726" y="628"/>
                            </a:lnTo>
                            <a:lnTo>
                              <a:pt x="726" y="630"/>
                            </a:lnTo>
                            <a:lnTo>
                              <a:pt x="724" y="630"/>
                            </a:lnTo>
                            <a:lnTo>
                              <a:pt x="724" y="632"/>
                            </a:lnTo>
                            <a:lnTo>
                              <a:pt x="722" y="635"/>
                            </a:lnTo>
                            <a:lnTo>
                              <a:pt x="719" y="637"/>
                            </a:lnTo>
                            <a:lnTo>
                              <a:pt x="718" y="637"/>
                            </a:lnTo>
                            <a:lnTo>
                              <a:pt x="715" y="637"/>
                            </a:lnTo>
                            <a:lnTo>
                              <a:pt x="713" y="639"/>
                            </a:lnTo>
                            <a:lnTo>
                              <a:pt x="711" y="639"/>
                            </a:lnTo>
                            <a:lnTo>
                              <a:pt x="709" y="642"/>
                            </a:lnTo>
                            <a:lnTo>
                              <a:pt x="707" y="642"/>
                            </a:lnTo>
                            <a:lnTo>
                              <a:pt x="705" y="642"/>
                            </a:lnTo>
                            <a:lnTo>
                              <a:pt x="702" y="644"/>
                            </a:lnTo>
                            <a:lnTo>
                              <a:pt x="700" y="644"/>
                            </a:lnTo>
                            <a:lnTo>
                              <a:pt x="698" y="646"/>
                            </a:lnTo>
                            <a:lnTo>
                              <a:pt x="696" y="646"/>
                            </a:lnTo>
                            <a:lnTo>
                              <a:pt x="694" y="649"/>
                            </a:lnTo>
                            <a:lnTo>
                              <a:pt x="691" y="649"/>
                            </a:lnTo>
                            <a:lnTo>
                              <a:pt x="689" y="651"/>
                            </a:lnTo>
                            <a:lnTo>
                              <a:pt x="687" y="651"/>
                            </a:lnTo>
                            <a:lnTo>
                              <a:pt x="687" y="653"/>
                            </a:lnTo>
                            <a:lnTo>
                              <a:pt x="689" y="656"/>
                            </a:lnTo>
                            <a:lnTo>
                              <a:pt x="689" y="658"/>
                            </a:lnTo>
                            <a:lnTo>
                              <a:pt x="691" y="658"/>
                            </a:lnTo>
                            <a:lnTo>
                              <a:pt x="694" y="658"/>
                            </a:lnTo>
                            <a:lnTo>
                              <a:pt x="696" y="660"/>
                            </a:lnTo>
                            <a:lnTo>
                              <a:pt x="694" y="662"/>
                            </a:lnTo>
                            <a:lnTo>
                              <a:pt x="691" y="662"/>
                            </a:lnTo>
                            <a:lnTo>
                              <a:pt x="691" y="665"/>
                            </a:lnTo>
                            <a:lnTo>
                              <a:pt x="689" y="665"/>
                            </a:lnTo>
                            <a:lnTo>
                              <a:pt x="689" y="667"/>
                            </a:lnTo>
                            <a:lnTo>
                              <a:pt x="687" y="667"/>
                            </a:lnTo>
                            <a:lnTo>
                              <a:pt x="685" y="670"/>
                            </a:lnTo>
                            <a:lnTo>
                              <a:pt x="683" y="670"/>
                            </a:lnTo>
                            <a:lnTo>
                              <a:pt x="681" y="667"/>
                            </a:lnTo>
                            <a:lnTo>
                              <a:pt x="681" y="665"/>
                            </a:lnTo>
                            <a:lnTo>
                              <a:pt x="678" y="665"/>
                            </a:lnTo>
                            <a:lnTo>
                              <a:pt x="676" y="662"/>
                            </a:lnTo>
                            <a:lnTo>
                              <a:pt x="674" y="662"/>
                            </a:lnTo>
                            <a:lnTo>
                              <a:pt x="672" y="662"/>
                            </a:lnTo>
                            <a:lnTo>
                              <a:pt x="672" y="665"/>
                            </a:lnTo>
                            <a:lnTo>
                              <a:pt x="670" y="665"/>
                            </a:lnTo>
                            <a:lnTo>
                              <a:pt x="668" y="665"/>
                            </a:lnTo>
                            <a:lnTo>
                              <a:pt x="665" y="665"/>
                            </a:lnTo>
                            <a:lnTo>
                              <a:pt x="664" y="667"/>
                            </a:lnTo>
                            <a:lnTo>
                              <a:pt x="664" y="665"/>
                            </a:lnTo>
                            <a:lnTo>
                              <a:pt x="661" y="665"/>
                            </a:lnTo>
                            <a:lnTo>
                              <a:pt x="659" y="665"/>
                            </a:lnTo>
                            <a:lnTo>
                              <a:pt x="657" y="665"/>
                            </a:lnTo>
                            <a:lnTo>
                              <a:pt x="655" y="665"/>
                            </a:lnTo>
                            <a:lnTo>
                              <a:pt x="653" y="665"/>
                            </a:lnTo>
                            <a:lnTo>
                              <a:pt x="650" y="667"/>
                            </a:lnTo>
                            <a:lnTo>
                              <a:pt x="648" y="670"/>
                            </a:lnTo>
                            <a:lnTo>
                              <a:pt x="646" y="670"/>
                            </a:lnTo>
                            <a:lnTo>
                              <a:pt x="646" y="672"/>
                            </a:lnTo>
                            <a:lnTo>
                              <a:pt x="644" y="672"/>
                            </a:lnTo>
                            <a:lnTo>
                              <a:pt x="642" y="672"/>
                            </a:lnTo>
                            <a:lnTo>
                              <a:pt x="642" y="674"/>
                            </a:lnTo>
                            <a:lnTo>
                              <a:pt x="640" y="674"/>
                            </a:lnTo>
                            <a:lnTo>
                              <a:pt x="640" y="676"/>
                            </a:lnTo>
                            <a:lnTo>
                              <a:pt x="637" y="676"/>
                            </a:lnTo>
                            <a:lnTo>
                              <a:pt x="635" y="679"/>
                            </a:lnTo>
                            <a:lnTo>
                              <a:pt x="633" y="679"/>
                            </a:lnTo>
                            <a:lnTo>
                              <a:pt x="631" y="681"/>
                            </a:lnTo>
                            <a:lnTo>
                              <a:pt x="629" y="681"/>
                            </a:lnTo>
                            <a:lnTo>
                              <a:pt x="627" y="684"/>
                            </a:lnTo>
                            <a:lnTo>
                              <a:pt x="624" y="684"/>
                            </a:lnTo>
                            <a:lnTo>
                              <a:pt x="622" y="686"/>
                            </a:lnTo>
                            <a:lnTo>
                              <a:pt x="620" y="686"/>
                            </a:lnTo>
                            <a:lnTo>
                              <a:pt x="618" y="686"/>
                            </a:lnTo>
                            <a:lnTo>
                              <a:pt x="616" y="686"/>
                            </a:lnTo>
                            <a:lnTo>
                              <a:pt x="614" y="688"/>
                            </a:lnTo>
                            <a:lnTo>
                              <a:pt x="611" y="688"/>
                            </a:lnTo>
                            <a:lnTo>
                              <a:pt x="609" y="688"/>
                            </a:lnTo>
                            <a:lnTo>
                              <a:pt x="607" y="688"/>
                            </a:lnTo>
                            <a:lnTo>
                              <a:pt x="605" y="688"/>
                            </a:lnTo>
                            <a:lnTo>
                              <a:pt x="603" y="690"/>
                            </a:lnTo>
                            <a:lnTo>
                              <a:pt x="600" y="690"/>
                            </a:lnTo>
                            <a:lnTo>
                              <a:pt x="599" y="690"/>
                            </a:lnTo>
                            <a:lnTo>
                              <a:pt x="596" y="690"/>
                            </a:lnTo>
                            <a:lnTo>
                              <a:pt x="594" y="690"/>
                            </a:lnTo>
                            <a:lnTo>
                              <a:pt x="592" y="690"/>
                            </a:lnTo>
                            <a:lnTo>
                              <a:pt x="590" y="690"/>
                            </a:lnTo>
                            <a:lnTo>
                              <a:pt x="588" y="690"/>
                            </a:lnTo>
                            <a:lnTo>
                              <a:pt x="588" y="693"/>
                            </a:lnTo>
                            <a:lnTo>
                              <a:pt x="586" y="693"/>
                            </a:lnTo>
                            <a:lnTo>
                              <a:pt x="583" y="693"/>
                            </a:lnTo>
                            <a:lnTo>
                              <a:pt x="583" y="695"/>
                            </a:lnTo>
                            <a:lnTo>
                              <a:pt x="581" y="695"/>
                            </a:lnTo>
                            <a:lnTo>
                              <a:pt x="579" y="697"/>
                            </a:lnTo>
                            <a:lnTo>
                              <a:pt x="577" y="700"/>
                            </a:lnTo>
                            <a:lnTo>
                              <a:pt x="575" y="702"/>
                            </a:lnTo>
                            <a:lnTo>
                              <a:pt x="575" y="704"/>
                            </a:lnTo>
                            <a:lnTo>
                              <a:pt x="573" y="704"/>
                            </a:lnTo>
                            <a:lnTo>
                              <a:pt x="573" y="706"/>
                            </a:lnTo>
                            <a:lnTo>
                              <a:pt x="573" y="709"/>
                            </a:lnTo>
                            <a:lnTo>
                              <a:pt x="570" y="709"/>
                            </a:lnTo>
                            <a:lnTo>
                              <a:pt x="570" y="711"/>
                            </a:lnTo>
                            <a:lnTo>
                              <a:pt x="570" y="714"/>
                            </a:lnTo>
                            <a:lnTo>
                              <a:pt x="568" y="716"/>
                            </a:lnTo>
                            <a:lnTo>
                              <a:pt x="568" y="718"/>
                            </a:lnTo>
                            <a:lnTo>
                              <a:pt x="568" y="720"/>
                            </a:lnTo>
                            <a:lnTo>
                              <a:pt x="566" y="720"/>
                            </a:lnTo>
                            <a:lnTo>
                              <a:pt x="566" y="723"/>
                            </a:lnTo>
                            <a:lnTo>
                              <a:pt x="564" y="725"/>
                            </a:lnTo>
                            <a:lnTo>
                              <a:pt x="562" y="725"/>
                            </a:lnTo>
                            <a:lnTo>
                              <a:pt x="559" y="725"/>
                            </a:lnTo>
                            <a:lnTo>
                              <a:pt x="558" y="725"/>
                            </a:lnTo>
                            <a:lnTo>
                              <a:pt x="555" y="728"/>
                            </a:lnTo>
                            <a:lnTo>
                              <a:pt x="555" y="730"/>
                            </a:lnTo>
                            <a:lnTo>
                              <a:pt x="555" y="732"/>
                            </a:lnTo>
                            <a:lnTo>
                              <a:pt x="555" y="734"/>
                            </a:lnTo>
                            <a:lnTo>
                              <a:pt x="555" y="737"/>
                            </a:lnTo>
                            <a:lnTo>
                              <a:pt x="553" y="737"/>
                            </a:lnTo>
                            <a:lnTo>
                              <a:pt x="551" y="734"/>
                            </a:lnTo>
                            <a:lnTo>
                              <a:pt x="549" y="734"/>
                            </a:lnTo>
                            <a:lnTo>
                              <a:pt x="547" y="737"/>
                            </a:lnTo>
                            <a:lnTo>
                              <a:pt x="547" y="739"/>
                            </a:lnTo>
                            <a:lnTo>
                              <a:pt x="545" y="739"/>
                            </a:lnTo>
                            <a:lnTo>
                              <a:pt x="545" y="741"/>
                            </a:lnTo>
                            <a:lnTo>
                              <a:pt x="545" y="744"/>
                            </a:lnTo>
                            <a:lnTo>
                              <a:pt x="545" y="746"/>
                            </a:lnTo>
                            <a:lnTo>
                              <a:pt x="545" y="748"/>
                            </a:lnTo>
                            <a:lnTo>
                              <a:pt x="545" y="751"/>
                            </a:lnTo>
                            <a:lnTo>
                              <a:pt x="545" y="753"/>
                            </a:lnTo>
                            <a:lnTo>
                              <a:pt x="547" y="753"/>
                            </a:lnTo>
                            <a:lnTo>
                              <a:pt x="547" y="755"/>
                            </a:lnTo>
                            <a:lnTo>
                              <a:pt x="547" y="758"/>
                            </a:lnTo>
                            <a:lnTo>
                              <a:pt x="549" y="760"/>
                            </a:lnTo>
                            <a:lnTo>
                              <a:pt x="549" y="762"/>
                            </a:lnTo>
                            <a:lnTo>
                              <a:pt x="551" y="762"/>
                            </a:lnTo>
                            <a:lnTo>
                              <a:pt x="551" y="764"/>
                            </a:lnTo>
                            <a:lnTo>
                              <a:pt x="553" y="767"/>
                            </a:lnTo>
                            <a:lnTo>
                              <a:pt x="553" y="769"/>
                            </a:lnTo>
                            <a:lnTo>
                              <a:pt x="555" y="772"/>
                            </a:lnTo>
                            <a:lnTo>
                              <a:pt x="555" y="774"/>
                            </a:lnTo>
                            <a:lnTo>
                              <a:pt x="555" y="776"/>
                            </a:lnTo>
                            <a:lnTo>
                              <a:pt x="558" y="776"/>
                            </a:lnTo>
                            <a:lnTo>
                              <a:pt x="558" y="778"/>
                            </a:lnTo>
                            <a:lnTo>
                              <a:pt x="558" y="781"/>
                            </a:lnTo>
                            <a:lnTo>
                              <a:pt x="558" y="783"/>
                            </a:lnTo>
                            <a:lnTo>
                              <a:pt x="559" y="786"/>
                            </a:lnTo>
                            <a:lnTo>
                              <a:pt x="559" y="788"/>
                            </a:lnTo>
                            <a:lnTo>
                              <a:pt x="559" y="790"/>
                            </a:lnTo>
                            <a:lnTo>
                              <a:pt x="559" y="792"/>
                            </a:lnTo>
                            <a:lnTo>
                              <a:pt x="559" y="795"/>
                            </a:lnTo>
                            <a:lnTo>
                              <a:pt x="559" y="797"/>
                            </a:lnTo>
                            <a:lnTo>
                              <a:pt x="562" y="799"/>
                            </a:lnTo>
                            <a:lnTo>
                              <a:pt x="562" y="802"/>
                            </a:lnTo>
                            <a:lnTo>
                              <a:pt x="562" y="804"/>
                            </a:lnTo>
                            <a:lnTo>
                              <a:pt x="562" y="806"/>
                            </a:lnTo>
                            <a:lnTo>
                              <a:pt x="562" y="808"/>
                            </a:lnTo>
                            <a:lnTo>
                              <a:pt x="564" y="811"/>
                            </a:lnTo>
                            <a:lnTo>
                              <a:pt x="564" y="813"/>
                            </a:lnTo>
                            <a:lnTo>
                              <a:pt x="564" y="816"/>
                            </a:lnTo>
                            <a:lnTo>
                              <a:pt x="564" y="818"/>
                            </a:lnTo>
                            <a:lnTo>
                              <a:pt x="562" y="820"/>
                            </a:lnTo>
                            <a:lnTo>
                              <a:pt x="562" y="822"/>
                            </a:lnTo>
                            <a:lnTo>
                              <a:pt x="559" y="825"/>
                            </a:lnTo>
                            <a:lnTo>
                              <a:pt x="559" y="827"/>
                            </a:lnTo>
                            <a:lnTo>
                              <a:pt x="558" y="830"/>
                            </a:lnTo>
                            <a:lnTo>
                              <a:pt x="558" y="831"/>
                            </a:lnTo>
                            <a:lnTo>
                              <a:pt x="555" y="831"/>
                            </a:lnTo>
                            <a:lnTo>
                              <a:pt x="555" y="834"/>
                            </a:lnTo>
                            <a:lnTo>
                              <a:pt x="553" y="834"/>
                            </a:lnTo>
                            <a:lnTo>
                              <a:pt x="553" y="836"/>
                            </a:lnTo>
                            <a:lnTo>
                              <a:pt x="551" y="839"/>
                            </a:lnTo>
                            <a:lnTo>
                              <a:pt x="551" y="841"/>
                            </a:lnTo>
                            <a:lnTo>
                              <a:pt x="551" y="843"/>
                            </a:lnTo>
                            <a:lnTo>
                              <a:pt x="551" y="845"/>
                            </a:lnTo>
                            <a:lnTo>
                              <a:pt x="551" y="848"/>
                            </a:lnTo>
                            <a:lnTo>
                              <a:pt x="551" y="850"/>
                            </a:lnTo>
                            <a:lnTo>
                              <a:pt x="553" y="850"/>
                            </a:lnTo>
                            <a:lnTo>
                              <a:pt x="553" y="853"/>
                            </a:lnTo>
                            <a:lnTo>
                              <a:pt x="553" y="855"/>
                            </a:lnTo>
                            <a:lnTo>
                              <a:pt x="555" y="857"/>
                            </a:lnTo>
                            <a:lnTo>
                              <a:pt x="555" y="859"/>
                            </a:lnTo>
                            <a:lnTo>
                              <a:pt x="558" y="859"/>
                            </a:lnTo>
                            <a:lnTo>
                              <a:pt x="558" y="862"/>
                            </a:lnTo>
                            <a:lnTo>
                              <a:pt x="558" y="864"/>
                            </a:lnTo>
                            <a:lnTo>
                              <a:pt x="559" y="864"/>
                            </a:lnTo>
                            <a:lnTo>
                              <a:pt x="559" y="866"/>
                            </a:lnTo>
                            <a:lnTo>
                              <a:pt x="562" y="869"/>
                            </a:lnTo>
                            <a:lnTo>
                              <a:pt x="562" y="871"/>
                            </a:lnTo>
                            <a:lnTo>
                              <a:pt x="562" y="874"/>
                            </a:lnTo>
                            <a:lnTo>
                              <a:pt x="564" y="874"/>
                            </a:lnTo>
                            <a:lnTo>
                              <a:pt x="564" y="876"/>
                            </a:lnTo>
                            <a:lnTo>
                              <a:pt x="568" y="883"/>
                            </a:lnTo>
                            <a:lnTo>
                              <a:pt x="570" y="892"/>
                            </a:lnTo>
                            <a:lnTo>
                              <a:pt x="573" y="894"/>
                            </a:lnTo>
                            <a:lnTo>
                              <a:pt x="573" y="897"/>
                            </a:lnTo>
                            <a:lnTo>
                              <a:pt x="573" y="899"/>
                            </a:lnTo>
                            <a:lnTo>
                              <a:pt x="573" y="901"/>
                            </a:lnTo>
                            <a:lnTo>
                              <a:pt x="573" y="903"/>
                            </a:lnTo>
                            <a:lnTo>
                              <a:pt x="570" y="906"/>
                            </a:lnTo>
                            <a:lnTo>
                              <a:pt x="570" y="908"/>
                            </a:lnTo>
                            <a:lnTo>
                              <a:pt x="568" y="908"/>
                            </a:lnTo>
                            <a:lnTo>
                              <a:pt x="568" y="910"/>
                            </a:lnTo>
                            <a:lnTo>
                              <a:pt x="566" y="910"/>
                            </a:lnTo>
                            <a:lnTo>
                              <a:pt x="564" y="913"/>
                            </a:lnTo>
                            <a:lnTo>
                              <a:pt x="562" y="913"/>
                            </a:lnTo>
                            <a:lnTo>
                              <a:pt x="559" y="913"/>
                            </a:lnTo>
                            <a:lnTo>
                              <a:pt x="558" y="913"/>
                            </a:lnTo>
                            <a:lnTo>
                              <a:pt x="555" y="913"/>
                            </a:lnTo>
                            <a:lnTo>
                              <a:pt x="553" y="913"/>
                            </a:lnTo>
                            <a:lnTo>
                              <a:pt x="551" y="913"/>
                            </a:lnTo>
                            <a:lnTo>
                              <a:pt x="549" y="913"/>
                            </a:lnTo>
                            <a:lnTo>
                              <a:pt x="547" y="913"/>
                            </a:lnTo>
                            <a:lnTo>
                              <a:pt x="545" y="913"/>
                            </a:lnTo>
                            <a:lnTo>
                              <a:pt x="542" y="913"/>
                            </a:lnTo>
                            <a:lnTo>
                              <a:pt x="540" y="913"/>
                            </a:lnTo>
                            <a:lnTo>
                              <a:pt x="538" y="913"/>
                            </a:lnTo>
                            <a:lnTo>
                              <a:pt x="536" y="913"/>
                            </a:lnTo>
                            <a:lnTo>
                              <a:pt x="536" y="915"/>
                            </a:lnTo>
                            <a:lnTo>
                              <a:pt x="534" y="915"/>
                            </a:lnTo>
                            <a:lnTo>
                              <a:pt x="532" y="915"/>
                            </a:lnTo>
                            <a:lnTo>
                              <a:pt x="529" y="915"/>
                            </a:lnTo>
                            <a:lnTo>
                              <a:pt x="527" y="915"/>
                            </a:lnTo>
                            <a:lnTo>
                              <a:pt x="525" y="917"/>
                            </a:lnTo>
                            <a:lnTo>
                              <a:pt x="525" y="920"/>
                            </a:lnTo>
                            <a:lnTo>
                              <a:pt x="525" y="922"/>
                            </a:lnTo>
                            <a:lnTo>
                              <a:pt x="527" y="924"/>
                            </a:lnTo>
                            <a:lnTo>
                              <a:pt x="527" y="927"/>
                            </a:lnTo>
                            <a:lnTo>
                              <a:pt x="529" y="927"/>
                            </a:lnTo>
                            <a:lnTo>
                              <a:pt x="529" y="929"/>
                            </a:lnTo>
                            <a:lnTo>
                              <a:pt x="532" y="929"/>
                            </a:lnTo>
                            <a:lnTo>
                              <a:pt x="532" y="931"/>
                            </a:lnTo>
                            <a:lnTo>
                              <a:pt x="532" y="933"/>
                            </a:lnTo>
                            <a:lnTo>
                              <a:pt x="534" y="933"/>
                            </a:lnTo>
                            <a:lnTo>
                              <a:pt x="534" y="936"/>
                            </a:lnTo>
                            <a:lnTo>
                              <a:pt x="536" y="936"/>
                            </a:lnTo>
                            <a:lnTo>
                              <a:pt x="536" y="938"/>
                            </a:lnTo>
                            <a:lnTo>
                              <a:pt x="538" y="941"/>
                            </a:lnTo>
                            <a:lnTo>
                              <a:pt x="538" y="943"/>
                            </a:lnTo>
                            <a:lnTo>
                              <a:pt x="538" y="945"/>
                            </a:lnTo>
                            <a:lnTo>
                              <a:pt x="538" y="947"/>
                            </a:lnTo>
                            <a:lnTo>
                              <a:pt x="538" y="950"/>
                            </a:lnTo>
                            <a:lnTo>
                              <a:pt x="538" y="952"/>
                            </a:lnTo>
                            <a:lnTo>
                              <a:pt x="538" y="955"/>
                            </a:lnTo>
                            <a:lnTo>
                              <a:pt x="538" y="957"/>
                            </a:lnTo>
                            <a:lnTo>
                              <a:pt x="538" y="959"/>
                            </a:lnTo>
                            <a:lnTo>
                              <a:pt x="538" y="961"/>
                            </a:lnTo>
                            <a:lnTo>
                              <a:pt x="536" y="961"/>
                            </a:lnTo>
                            <a:lnTo>
                              <a:pt x="536" y="964"/>
                            </a:lnTo>
                            <a:lnTo>
                              <a:pt x="536" y="966"/>
                            </a:lnTo>
                            <a:lnTo>
                              <a:pt x="534" y="966"/>
                            </a:lnTo>
                            <a:lnTo>
                              <a:pt x="534" y="968"/>
                            </a:lnTo>
                            <a:lnTo>
                              <a:pt x="532" y="968"/>
                            </a:lnTo>
                            <a:lnTo>
                              <a:pt x="532" y="971"/>
                            </a:lnTo>
                            <a:lnTo>
                              <a:pt x="529" y="971"/>
                            </a:lnTo>
                            <a:lnTo>
                              <a:pt x="529" y="973"/>
                            </a:lnTo>
                            <a:lnTo>
                              <a:pt x="527" y="973"/>
                            </a:lnTo>
                            <a:lnTo>
                              <a:pt x="527" y="975"/>
                            </a:lnTo>
                            <a:lnTo>
                              <a:pt x="525" y="975"/>
                            </a:lnTo>
                            <a:lnTo>
                              <a:pt x="523" y="978"/>
                            </a:lnTo>
                            <a:lnTo>
                              <a:pt x="521" y="980"/>
                            </a:lnTo>
                            <a:lnTo>
                              <a:pt x="518" y="980"/>
                            </a:lnTo>
                            <a:lnTo>
                              <a:pt x="518" y="982"/>
                            </a:lnTo>
                            <a:lnTo>
                              <a:pt x="516" y="985"/>
                            </a:lnTo>
                            <a:lnTo>
                              <a:pt x="516" y="987"/>
                            </a:lnTo>
                            <a:lnTo>
                              <a:pt x="514" y="987"/>
                            </a:lnTo>
                            <a:lnTo>
                              <a:pt x="514" y="989"/>
                            </a:lnTo>
                            <a:lnTo>
                              <a:pt x="512" y="989"/>
                            </a:lnTo>
                            <a:lnTo>
                              <a:pt x="512" y="991"/>
                            </a:lnTo>
                            <a:lnTo>
                              <a:pt x="512" y="994"/>
                            </a:lnTo>
                            <a:lnTo>
                              <a:pt x="510" y="996"/>
                            </a:lnTo>
                            <a:lnTo>
                              <a:pt x="508" y="999"/>
                            </a:lnTo>
                            <a:lnTo>
                              <a:pt x="505" y="1001"/>
                            </a:lnTo>
                            <a:lnTo>
                              <a:pt x="504" y="1003"/>
                            </a:lnTo>
                            <a:lnTo>
                              <a:pt x="504" y="1005"/>
                            </a:lnTo>
                            <a:lnTo>
                              <a:pt x="501" y="1005"/>
                            </a:lnTo>
                            <a:lnTo>
                              <a:pt x="499" y="1008"/>
                            </a:lnTo>
                            <a:lnTo>
                              <a:pt x="497" y="1010"/>
                            </a:lnTo>
                            <a:lnTo>
                              <a:pt x="495" y="1010"/>
                            </a:lnTo>
                            <a:lnTo>
                              <a:pt x="495" y="1013"/>
                            </a:lnTo>
                            <a:lnTo>
                              <a:pt x="493" y="1013"/>
                            </a:lnTo>
                            <a:lnTo>
                              <a:pt x="493" y="1015"/>
                            </a:lnTo>
                            <a:lnTo>
                              <a:pt x="491" y="1015"/>
                            </a:lnTo>
                            <a:lnTo>
                              <a:pt x="488" y="1015"/>
                            </a:lnTo>
                            <a:lnTo>
                              <a:pt x="486" y="1017"/>
                            </a:lnTo>
                            <a:lnTo>
                              <a:pt x="484" y="1017"/>
                            </a:lnTo>
                            <a:lnTo>
                              <a:pt x="482" y="1015"/>
                            </a:lnTo>
                            <a:lnTo>
                              <a:pt x="480" y="1015"/>
                            </a:lnTo>
                            <a:lnTo>
                              <a:pt x="477" y="1015"/>
                            </a:lnTo>
                            <a:lnTo>
                              <a:pt x="475" y="1015"/>
                            </a:lnTo>
                            <a:lnTo>
                              <a:pt x="475" y="1013"/>
                            </a:lnTo>
                            <a:lnTo>
                              <a:pt x="473" y="1013"/>
                            </a:lnTo>
                            <a:lnTo>
                              <a:pt x="471" y="1013"/>
                            </a:lnTo>
                            <a:lnTo>
                              <a:pt x="471" y="1010"/>
                            </a:lnTo>
                            <a:lnTo>
                              <a:pt x="469" y="1010"/>
                            </a:lnTo>
                            <a:lnTo>
                              <a:pt x="467" y="1008"/>
                            </a:lnTo>
                            <a:lnTo>
                              <a:pt x="464" y="1005"/>
                            </a:lnTo>
                            <a:lnTo>
                              <a:pt x="462" y="1005"/>
                            </a:lnTo>
                            <a:lnTo>
                              <a:pt x="462" y="1003"/>
                            </a:lnTo>
                            <a:lnTo>
                              <a:pt x="460" y="1003"/>
                            </a:lnTo>
                            <a:lnTo>
                              <a:pt x="460" y="1001"/>
                            </a:lnTo>
                            <a:lnTo>
                              <a:pt x="458" y="1001"/>
                            </a:lnTo>
                            <a:lnTo>
                              <a:pt x="458" y="999"/>
                            </a:lnTo>
                            <a:lnTo>
                              <a:pt x="456" y="999"/>
                            </a:lnTo>
                            <a:lnTo>
                              <a:pt x="454" y="996"/>
                            </a:lnTo>
                            <a:lnTo>
                              <a:pt x="454" y="994"/>
                            </a:lnTo>
                            <a:lnTo>
                              <a:pt x="451" y="991"/>
                            </a:lnTo>
                            <a:lnTo>
                              <a:pt x="451" y="989"/>
                            </a:lnTo>
                            <a:lnTo>
                              <a:pt x="450" y="989"/>
                            </a:lnTo>
                            <a:lnTo>
                              <a:pt x="450" y="987"/>
                            </a:lnTo>
                            <a:lnTo>
                              <a:pt x="447" y="987"/>
                            </a:lnTo>
                            <a:lnTo>
                              <a:pt x="447" y="989"/>
                            </a:lnTo>
                            <a:lnTo>
                              <a:pt x="445" y="989"/>
                            </a:lnTo>
                            <a:lnTo>
                              <a:pt x="443" y="989"/>
                            </a:lnTo>
                            <a:lnTo>
                              <a:pt x="441" y="989"/>
                            </a:lnTo>
                            <a:lnTo>
                              <a:pt x="439" y="989"/>
                            </a:lnTo>
                            <a:lnTo>
                              <a:pt x="436" y="987"/>
                            </a:lnTo>
                            <a:lnTo>
                              <a:pt x="434" y="987"/>
                            </a:lnTo>
                            <a:lnTo>
                              <a:pt x="434" y="985"/>
                            </a:lnTo>
                            <a:lnTo>
                              <a:pt x="432" y="985"/>
                            </a:lnTo>
                            <a:lnTo>
                              <a:pt x="432" y="982"/>
                            </a:lnTo>
                            <a:lnTo>
                              <a:pt x="430" y="980"/>
                            </a:lnTo>
                            <a:lnTo>
                              <a:pt x="430" y="978"/>
                            </a:lnTo>
                            <a:lnTo>
                              <a:pt x="430" y="975"/>
                            </a:lnTo>
                            <a:lnTo>
                              <a:pt x="428" y="975"/>
                            </a:lnTo>
                            <a:lnTo>
                              <a:pt x="428" y="973"/>
                            </a:lnTo>
                            <a:lnTo>
                              <a:pt x="428" y="971"/>
                            </a:lnTo>
                            <a:lnTo>
                              <a:pt x="426" y="971"/>
                            </a:lnTo>
                            <a:lnTo>
                              <a:pt x="426" y="968"/>
                            </a:lnTo>
                            <a:lnTo>
                              <a:pt x="423" y="968"/>
                            </a:lnTo>
                            <a:lnTo>
                              <a:pt x="421" y="966"/>
                            </a:lnTo>
                            <a:lnTo>
                              <a:pt x="419" y="966"/>
                            </a:lnTo>
                            <a:lnTo>
                              <a:pt x="417" y="966"/>
                            </a:lnTo>
                            <a:lnTo>
                              <a:pt x="417" y="968"/>
                            </a:lnTo>
                            <a:lnTo>
                              <a:pt x="415" y="968"/>
                            </a:lnTo>
                            <a:lnTo>
                              <a:pt x="413" y="968"/>
                            </a:lnTo>
                            <a:lnTo>
                              <a:pt x="410" y="966"/>
                            </a:lnTo>
                            <a:lnTo>
                              <a:pt x="408" y="966"/>
                            </a:lnTo>
                            <a:lnTo>
                              <a:pt x="406" y="966"/>
                            </a:lnTo>
                            <a:lnTo>
                              <a:pt x="406" y="964"/>
                            </a:lnTo>
                            <a:lnTo>
                              <a:pt x="406" y="961"/>
                            </a:lnTo>
                            <a:lnTo>
                              <a:pt x="406" y="959"/>
                            </a:lnTo>
                            <a:lnTo>
                              <a:pt x="404" y="959"/>
                            </a:lnTo>
                            <a:lnTo>
                              <a:pt x="404" y="957"/>
                            </a:lnTo>
                            <a:lnTo>
                              <a:pt x="404" y="955"/>
                            </a:lnTo>
                            <a:lnTo>
                              <a:pt x="402" y="955"/>
                            </a:lnTo>
                            <a:lnTo>
                              <a:pt x="400" y="955"/>
                            </a:lnTo>
                            <a:lnTo>
                              <a:pt x="400" y="952"/>
                            </a:lnTo>
                            <a:lnTo>
                              <a:pt x="397" y="952"/>
                            </a:lnTo>
                            <a:lnTo>
                              <a:pt x="395" y="952"/>
                            </a:lnTo>
                            <a:lnTo>
                              <a:pt x="393" y="950"/>
                            </a:lnTo>
                            <a:lnTo>
                              <a:pt x="391" y="950"/>
                            </a:lnTo>
                            <a:lnTo>
                              <a:pt x="389" y="950"/>
                            </a:lnTo>
                            <a:lnTo>
                              <a:pt x="389" y="947"/>
                            </a:lnTo>
                            <a:lnTo>
                              <a:pt x="386" y="947"/>
                            </a:lnTo>
                            <a:lnTo>
                              <a:pt x="385" y="945"/>
                            </a:lnTo>
                            <a:lnTo>
                              <a:pt x="382" y="945"/>
                            </a:lnTo>
                            <a:lnTo>
                              <a:pt x="380" y="943"/>
                            </a:lnTo>
                            <a:lnTo>
                              <a:pt x="378" y="941"/>
                            </a:lnTo>
                            <a:lnTo>
                              <a:pt x="376" y="941"/>
                            </a:lnTo>
                            <a:lnTo>
                              <a:pt x="374" y="938"/>
                            </a:lnTo>
                            <a:lnTo>
                              <a:pt x="372" y="936"/>
                            </a:lnTo>
                            <a:lnTo>
                              <a:pt x="369" y="936"/>
                            </a:lnTo>
                            <a:lnTo>
                              <a:pt x="367" y="936"/>
                            </a:lnTo>
                            <a:lnTo>
                              <a:pt x="363" y="933"/>
                            </a:lnTo>
                            <a:lnTo>
                              <a:pt x="363" y="924"/>
                            </a:lnTo>
                            <a:lnTo>
                              <a:pt x="363" y="922"/>
                            </a:lnTo>
                            <a:lnTo>
                              <a:pt x="363" y="920"/>
                            </a:lnTo>
                            <a:lnTo>
                              <a:pt x="363" y="917"/>
                            </a:lnTo>
                            <a:lnTo>
                              <a:pt x="361" y="917"/>
                            </a:lnTo>
                            <a:lnTo>
                              <a:pt x="361" y="915"/>
                            </a:lnTo>
                            <a:lnTo>
                              <a:pt x="361" y="913"/>
                            </a:lnTo>
                            <a:lnTo>
                              <a:pt x="359" y="910"/>
                            </a:lnTo>
                            <a:lnTo>
                              <a:pt x="356" y="908"/>
                            </a:lnTo>
                            <a:lnTo>
                              <a:pt x="356" y="906"/>
                            </a:lnTo>
                            <a:lnTo>
                              <a:pt x="352" y="901"/>
                            </a:lnTo>
                            <a:lnTo>
                              <a:pt x="350" y="899"/>
                            </a:lnTo>
                            <a:lnTo>
                              <a:pt x="345" y="894"/>
                            </a:lnTo>
                            <a:lnTo>
                              <a:pt x="344" y="892"/>
                            </a:lnTo>
                            <a:lnTo>
                              <a:pt x="341" y="889"/>
                            </a:lnTo>
                            <a:lnTo>
                              <a:pt x="339" y="889"/>
                            </a:lnTo>
                            <a:lnTo>
                              <a:pt x="335" y="888"/>
                            </a:lnTo>
                            <a:lnTo>
                              <a:pt x="333" y="885"/>
                            </a:lnTo>
                            <a:lnTo>
                              <a:pt x="352" y="883"/>
                            </a:lnTo>
                            <a:lnTo>
                              <a:pt x="350" y="883"/>
                            </a:lnTo>
                            <a:lnTo>
                              <a:pt x="348" y="880"/>
                            </a:lnTo>
                            <a:lnTo>
                              <a:pt x="345" y="878"/>
                            </a:lnTo>
                            <a:lnTo>
                              <a:pt x="344" y="878"/>
                            </a:lnTo>
                            <a:lnTo>
                              <a:pt x="344" y="876"/>
                            </a:lnTo>
                            <a:lnTo>
                              <a:pt x="341" y="876"/>
                            </a:lnTo>
                            <a:lnTo>
                              <a:pt x="341" y="871"/>
                            </a:lnTo>
                            <a:lnTo>
                              <a:pt x="344" y="866"/>
                            </a:lnTo>
                            <a:lnTo>
                              <a:pt x="344" y="864"/>
                            </a:lnTo>
                            <a:lnTo>
                              <a:pt x="344" y="862"/>
                            </a:lnTo>
                            <a:lnTo>
                              <a:pt x="344" y="859"/>
                            </a:lnTo>
                            <a:lnTo>
                              <a:pt x="345" y="857"/>
                            </a:lnTo>
                            <a:lnTo>
                              <a:pt x="345" y="855"/>
                            </a:lnTo>
                            <a:lnTo>
                              <a:pt x="348" y="853"/>
                            </a:lnTo>
                            <a:lnTo>
                              <a:pt x="348" y="848"/>
                            </a:lnTo>
                            <a:lnTo>
                              <a:pt x="350" y="843"/>
                            </a:lnTo>
                            <a:lnTo>
                              <a:pt x="328" y="841"/>
                            </a:lnTo>
                            <a:lnTo>
                              <a:pt x="331" y="839"/>
                            </a:lnTo>
                            <a:lnTo>
                              <a:pt x="333" y="834"/>
                            </a:lnTo>
                            <a:lnTo>
                              <a:pt x="333" y="831"/>
                            </a:lnTo>
                            <a:lnTo>
                              <a:pt x="335" y="830"/>
                            </a:lnTo>
                            <a:lnTo>
                              <a:pt x="337" y="827"/>
                            </a:lnTo>
                            <a:lnTo>
                              <a:pt x="337" y="825"/>
                            </a:lnTo>
                            <a:lnTo>
                              <a:pt x="339" y="822"/>
                            </a:lnTo>
                            <a:lnTo>
                              <a:pt x="339" y="820"/>
                            </a:lnTo>
                            <a:lnTo>
                              <a:pt x="341" y="818"/>
                            </a:lnTo>
                            <a:lnTo>
                              <a:pt x="341" y="816"/>
                            </a:lnTo>
                            <a:lnTo>
                              <a:pt x="344" y="813"/>
                            </a:lnTo>
                            <a:lnTo>
                              <a:pt x="345" y="811"/>
                            </a:lnTo>
                            <a:lnTo>
                              <a:pt x="348" y="806"/>
                            </a:lnTo>
                            <a:lnTo>
                              <a:pt x="350" y="804"/>
                            </a:lnTo>
                            <a:lnTo>
                              <a:pt x="352" y="804"/>
                            </a:lnTo>
                            <a:lnTo>
                              <a:pt x="352" y="802"/>
                            </a:lnTo>
                            <a:lnTo>
                              <a:pt x="354" y="799"/>
                            </a:lnTo>
                            <a:lnTo>
                              <a:pt x="354" y="797"/>
                            </a:lnTo>
                            <a:lnTo>
                              <a:pt x="356" y="797"/>
                            </a:lnTo>
                            <a:lnTo>
                              <a:pt x="356" y="795"/>
                            </a:lnTo>
                            <a:lnTo>
                              <a:pt x="359" y="792"/>
                            </a:lnTo>
                            <a:lnTo>
                              <a:pt x="359" y="790"/>
                            </a:lnTo>
                            <a:lnTo>
                              <a:pt x="361" y="788"/>
                            </a:lnTo>
                            <a:lnTo>
                              <a:pt x="363" y="786"/>
                            </a:lnTo>
                            <a:lnTo>
                              <a:pt x="363" y="783"/>
                            </a:lnTo>
                            <a:lnTo>
                              <a:pt x="363" y="781"/>
                            </a:lnTo>
                            <a:lnTo>
                              <a:pt x="363" y="778"/>
                            </a:lnTo>
                            <a:lnTo>
                              <a:pt x="363" y="776"/>
                            </a:lnTo>
                            <a:lnTo>
                              <a:pt x="363" y="774"/>
                            </a:lnTo>
                            <a:lnTo>
                              <a:pt x="363" y="772"/>
                            </a:lnTo>
                            <a:lnTo>
                              <a:pt x="363" y="769"/>
                            </a:lnTo>
                            <a:lnTo>
                              <a:pt x="363" y="767"/>
                            </a:lnTo>
                            <a:lnTo>
                              <a:pt x="363" y="764"/>
                            </a:lnTo>
                            <a:lnTo>
                              <a:pt x="361" y="764"/>
                            </a:lnTo>
                            <a:lnTo>
                              <a:pt x="361" y="762"/>
                            </a:lnTo>
                            <a:lnTo>
                              <a:pt x="359" y="760"/>
                            </a:lnTo>
                            <a:lnTo>
                              <a:pt x="356" y="760"/>
                            </a:lnTo>
                            <a:lnTo>
                              <a:pt x="356" y="758"/>
                            </a:lnTo>
                            <a:lnTo>
                              <a:pt x="354" y="758"/>
                            </a:lnTo>
                            <a:lnTo>
                              <a:pt x="350" y="755"/>
                            </a:lnTo>
                            <a:lnTo>
                              <a:pt x="345" y="751"/>
                            </a:lnTo>
                            <a:lnTo>
                              <a:pt x="339" y="748"/>
                            </a:lnTo>
                            <a:lnTo>
                              <a:pt x="335" y="746"/>
                            </a:lnTo>
                            <a:lnTo>
                              <a:pt x="328" y="741"/>
                            </a:lnTo>
                            <a:lnTo>
                              <a:pt x="326" y="741"/>
                            </a:lnTo>
                            <a:lnTo>
                              <a:pt x="326" y="739"/>
                            </a:lnTo>
                            <a:lnTo>
                              <a:pt x="326" y="734"/>
                            </a:lnTo>
                            <a:lnTo>
                              <a:pt x="326" y="732"/>
                            </a:lnTo>
                            <a:lnTo>
                              <a:pt x="324" y="728"/>
                            </a:lnTo>
                            <a:lnTo>
                              <a:pt x="324" y="720"/>
                            </a:lnTo>
                            <a:lnTo>
                              <a:pt x="322" y="716"/>
                            </a:lnTo>
                            <a:lnTo>
                              <a:pt x="320" y="711"/>
                            </a:lnTo>
                            <a:lnTo>
                              <a:pt x="320" y="709"/>
                            </a:lnTo>
                            <a:lnTo>
                              <a:pt x="318" y="709"/>
                            </a:lnTo>
                            <a:lnTo>
                              <a:pt x="315" y="709"/>
                            </a:lnTo>
                            <a:lnTo>
                              <a:pt x="313" y="709"/>
                            </a:lnTo>
                            <a:lnTo>
                              <a:pt x="309" y="709"/>
                            </a:lnTo>
                            <a:lnTo>
                              <a:pt x="305" y="709"/>
                            </a:lnTo>
                            <a:lnTo>
                              <a:pt x="300" y="709"/>
                            </a:lnTo>
                            <a:lnTo>
                              <a:pt x="294" y="709"/>
                            </a:lnTo>
                            <a:lnTo>
                              <a:pt x="291" y="709"/>
                            </a:lnTo>
                            <a:lnTo>
                              <a:pt x="287" y="709"/>
                            </a:lnTo>
                            <a:lnTo>
                              <a:pt x="285" y="709"/>
                            </a:lnTo>
                            <a:lnTo>
                              <a:pt x="283" y="709"/>
                            </a:lnTo>
                            <a:lnTo>
                              <a:pt x="281" y="706"/>
                            </a:lnTo>
                            <a:lnTo>
                              <a:pt x="279" y="706"/>
                            </a:lnTo>
                            <a:lnTo>
                              <a:pt x="277" y="704"/>
                            </a:lnTo>
                            <a:lnTo>
                              <a:pt x="277" y="702"/>
                            </a:lnTo>
                            <a:lnTo>
                              <a:pt x="272" y="700"/>
                            </a:lnTo>
                            <a:lnTo>
                              <a:pt x="272" y="697"/>
                            </a:lnTo>
                            <a:lnTo>
                              <a:pt x="270" y="693"/>
                            </a:lnTo>
                            <a:lnTo>
                              <a:pt x="268" y="690"/>
                            </a:lnTo>
                            <a:lnTo>
                              <a:pt x="268" y="686"/>
                            </a:lnTo>
                            <a:lnTo>
                              <a:pt x="266" y="681"/>
                            </a:lnTo>
                            <a:lnTo>
                              <a:pt x="264" y="676"/>
                            </a:lnTo>
                            <a:lnTo>
                              <a:pt x="261" y="672"/>
                            </a:lnTo>
                            <a:lnTo>
                              <a:pt x="259" y="670"/>
                            </a:lnTo>
                            <a:lnTo>
                              <a:pt x="257" y="665"/>
                            </a:lnTo>
                            <a:lnTo>
                              <a:pt x="255" y="662"/>
                            </a:lnTo>
                            <a:lnTo>
                              <a:pt x="250" y="658"/>
                            </a:lnTo>
                            <a:lnTo>
                              <a:pt x="248" y="656"/>
                            </a:lnTo>
                            <a:lnTo>
                              <a:pt x="248" y="653"/>
                            </a:lnTo>
                            <a:lnTo>
                              <a:pt x="246" y="653"/>
                            </a:lnTo>
                            <a:lnTo>
                              <a:pt x="242" y="653"/>
                            </a:lnTo>
                            <a:lnTo>
                              <a:pt x="237" y="653"/>
                            </a:lnTo>
                            <a:lnTo>
                              <a:pt x="233" y="653"/>
                            </a:lnTo>
                            <a:lnTo>
                              <a:pt x="227" y="656"/>
                            </a:lnTo>
                            <a:lnTo>
                              <a:pt x="223" y="656"/>
                            </a:lnTo>
                            <a:lnTo>
                              <a:pt x="218" y="658"/>
                            </a:lnTo>
                            <a:lnTo>
                              <a:pt x="216" y="660"/>
                            </a:lnTo>
                            <a:lnTo>
                              <a:pt x="212" y="662"/>
                            </a:lnTo>
                            <a:lnTo>
                              <a:pt x="0" y="327"/>
                            </a:lnTo>
                            <a:lnTo>
                              <a:pt x="4" y="320"/>
                            </a:lnTo>
                            <a:lnTo>
                              <a:pt x="6" y="313"/>
                            </a:lnTo>
                            <a:lnTo>
                              <a:pt x="11" y="306"/>
                            </a:lnTo>
                            <a:lnTo>
                              <a:pt x="15" y="301"/>
                            </a:lnTo>
                            <a:lnTo>
                              <a:pt x="17" y="294"/>
                            </a:lnTo>
                            <a:lnTo>
                              <a:pt x="22" y="289"/>
                            </a:lnTo>
                            <a:lnTo>
                              <a:pt x="23" y="285"/>
                            </a:lnTo>
                            <a:lnTo>
                              <a:pt x="23" y="283"/>
                            </a:lnTo>
                            <a:lnTo>
                              <a:pt x="26" y="280"/>
                            </a:lnTo>
                            <a:lnTo>
                              <a:pt x="28" y="278"/>
                            </a:lnTo>
                            <a:lnTo>
                              <a:pt x="28" y="273"/>
                            </a:lnTo>
                            <a:lnTo>
                              <a:pt x="30" y="271"/>
                            </a:lnTo>
                            <a:lnTo>
                              <a:pt x="32" y="266"/>
                            </a:lnTo>
                            <a:lnTo>
                              <a:pt x="32" y="264"/>
                            </a:lnTo>
                            <a:lnTo>
                              <a:pt x="34" y="259"/>
                            </a:lnTo>
                            <a:lnTo>
                              <a:pt x="34" y="257"/>
                            </a:lnTo>
                            <a:lnTo>
                              <a:pt x="36" y="253"/>
                            </a:lnTo>
                            <a:lnTo>
                              <a:pt x="39" y="253"/>
                            </a:lnTo>
                            <a:lnTo>
                              <a:pt x="39" y="250"/>
                            </a:lnTo>
                            <a:lnTo>
                              <a:pt x="41" y="245"/>
                            </a:lnTo>
                            <a:lnTo>
                              <a:pt x="43" y="241"/>
                            </a:lnTo>
                            <a:lnTo>
                              <a:pt x="45" y="234"/>
                            </a:lnTo>
                            <a:lnTo>
                              <a:pt x="47" y="227"/>
                            </a:lnTo>
                            <a:lnTo>
                              <a:pt x="47" y="225"/>
                            </a:lnTo>
                            <a:lnTo>
                              <a:pt x="47" y="222"/>
                            </a:lnTo>
                            <a:lnTo>
                              <a:pt x="47" y="220"/>
                            </a:lnTo>
                            <a:lnTo>
                              <a:pt x="47" y="218"/>
                            </a:lnTo>
                            <a:lnTo>
                              <a:pt x="47" y="213"/>
                            </a:lnTo>
                            <a:lnTo>
                              <a:pt x="47" y="211"/>
                            </a:lnTo>
                            <a:lnTo>
                              <a:pt x="47" y="206"/>
                            </a:lnTo>
                            <a:lnTo>
                              <a:pt x="47" y="201"/>
                            </a:lnTo>
                            <a:lnTo>
                              <a:pt x="47" y="197"/>
                            </a:lnTo>
                            <a:lnTo>
                              <a:pt x="47" y="192"/>
                            </a:lnTo>
                            <a:lnTo>
                              <a:pt x="47" y="185"/>
                            </a:lnTo>
                            <a:lnTo>
                              <a:pt x="50" y="181"/>
                            </a:lnTo>
                            <a:lnTo>
                              <a:pt x="52" y="173"/>
                            </a:lnTo>
                            <a:lnTo>
                              <a:pt x="54" y="167"/>
                            </a:lnTo>
                            <a:lnTo>
                              <a:pt x="58" y="162"/>
                            </a:lnTo>
                            <a:lnTo>
                              <a:pt x="60" y="158"/>
                            </a:lnTo>
                            <a:lnTo>
                              <a:pt x="65" y="155"/>
                            </a:lnTo>
                            <a:lnTo>
                              <a:pt x="67" y="153"/>
                            </a:lnTo>
                            <a:lnTo>
                              <a:pt x="69" y="151"/>
                            </a:lnTo>
                            <a:lnTo>
                              <a:pt x="73" y="151"/>
                            </a:lnTo>
                            <a:lnTo>
                              <a:pt x="77" y="151"/>
                            </a:lnTo>
                            <a:lnTo>
                              <a:pt x="82" y="153"/>
                            </a:lnTo>
                            <a:lnTo>
                              <a:pt x="86" y="153"/>
                            </a:lnTo>
                            <a:lnTo>
                              <a:pt x="91" y="155"/>
                            </a:lnTo>
                            <a:lnTo>
                              <a:pt x="95" y="155"/>
                            </a:lnTo>
                            <a:lnTo>
                              <a:pt x="99" y="160"/>
                            </a:lnTo>
                            <a:lnTo>
                              <a:pt x="104" y="162"/>
                            </a:lnTo>
                            <a:lnTo>
                              <a:pt x="108" y="164"/>
                            </a:lnTo>
                            <a:lnTo>
                              <a:pt x="112" y="169"/>
                            </a:lnTo>
                            <a:lnTo>
                              <a:pt x="117" y="173"/>
                            </a:lnTo>
                            <a:lnTo>
                              <a:pt x="121" y="178"/>
                            </a:lnTo>
                            <a:lnTo>
                              <a:pt x="123" y="183"/>
                            </a:lnTo>
                            <a:lnTo>
                              <a:pt x="125" y="183"/>
                            </a:lnTo>
                            <a:lnTo>
                              <a:pt x="127" y="183"/>
                            </a:lnTo>
                            <a:lnTo>
                              <a:pt x="129" y="183"/>
                            </a:lnTo>
                            <a:lnTo>
                              <a:pt x="134" y="181"/>
                            </a:lnTo>
                            <a:lnTo>
                              <a:pt x="136" y="178"/>
                            </a:lnTo>
                            <a:lnTo>
                              <a:pt x="136" y="176"/>
                            </a:lnTo>
                            <a:lnTo>
                              <a:pt x="138" y="173"/>
                            </a:lnTo>
                            <a:lnTo>
                              <a:pt x="138" y="172"/>
                            </a:lnTo>
                            <a:lnTo>
                              <a:pt x="140" y="169"/>
                            </a:lnTo>
                            <a:lnTo>
                              <a:pt x="140" y="167"/>
                            </a:lnTo>
                            <a:lnTo>
                              <a:pt x="140" y="164"/>
                            </a:lnTo>
                            <a:lnTo>
                              <a:pt x="140" y="160"/>
                            </a:lnTo>
                            <a:lnTo>
                              <a:pt x="142" y="155"/>
                            </a:lnTo>
                            <a:lnTo>
                              <a:pt x="142" y="148"/>
                            </a:lnTo>
                            <a:lnTo>
                              <a:pt x="145" y="141"/>
                            </a:lnTo>
                            <a:lnTo>
                              <a:pt x="145" y="134"/>
                            </a:lnTo>
                            <a:lnTo>
                              <a:pt x="147" y="128"/>
                            </a:lnTo>
                            <a:lnTo>
                              <a:pt x="149" y="120"/>
                            </a:lnTo>
                            <a:lnTo>
                              <a:pt x="149" y="111"/>
                            </a:lnTo>
                            <a:lnTo>
                              <a:pt x="151" y="102"/>
                            </a:lnTo>
                            <a:lnTo>
                              <a:pt x="151" y="93"/>
                            </a:lnTo>
                            <a:lnTo>
                              <a:pt x="151" y="86"/>
                            </a:lnTo>
                            <a:lnTo>
                              <a:pt x="151" y="76"/>
                            </a:lnTo>
                            <a:lnTo>
                              <a:pt x="151" y="70"/>
                            </a:lnTo>
                            <a:lnTo>
                              <a:pt x="151" y="65"/>
                            </a:lnTo>
                            <a:lnTo>
                              <a:pt x="151" y="60"/>
                            </a:lnTo>
                            <a:lnTo>
                              <a:pt x="149" y="56"/>
                            </a:lnTo>
                            <a:lnTo>
                              <a:pt x="149" y="51"/>
                            </a:lnTo>
                            <a:lnTo>
                              <a:pt x="147" y="46"/>
                            </a:lnTo>
                            <a:lnTo>
                              <a:pt x="147" y="39"/>
                            </a:lnTo>
                            <a:lnTo>
                              <a:pt x="147" y="37"/>
                            </a:lnTo>
                            <a:lnTo>
                              <a:pt x="147" y="32"/>
                            </a:lnTo>
                            <a:lnTo>
                              <a:pt x="147" y="28"/>
                            </a:lnTo>
                            <a:lnTo>
                              <a:pt x="147" y="26"/>
                            </a:lnTo>
                            <a:lnTo>
                              <a:pt x="147" y="21"/>
                            </a:lnTo>
                            <a:lnTo>
                              <a:pt x="147" y="16"/>
                            </a:lnTo>
                            <a:lnTo>
                              <a:pt x="149" y="14"/>
                            </a:lnTo>
                            <a:lnTo>
                              <a:pt x="151" y="9"/>
                            </a:lnTo>
                            <a:lnTo>
                              <a:pt x="153" y="4"/>
                            </a:lnTo>
                            <a:lnTo>
                              <a:pt x="155" y="2"/>
                            </a:lnTo>
                            <a:lnTo>
                              <a:pt x="158" y="0"/>
                            </a:lnTo>
                            <a:lnTo>
                              <a:pt x="160" y="0"/>
                            </a:lnTo>
                            <a:lnTo>
                              <a:pt x="162" y="0"/>
                            </a:lnTo>
                            <a:lnTo>
                              <a:pt x="166" y="0"/>
                            </a:lnTo>
                            <a:lnTo>
                              <a:pt x="171" y="4"/>
                            </a:lnTo>
                            <a:lnTo>
                              <a:pt x="173" y="9"/>
                            </a:lnTo>
                            <a:lnTo>
                              <a:pt x="177" y="16"/>
                            </a:lnTo>
                            <a:lnTo>
                              <a:pt x="182" y="23"/>
                            </a:lnTo>
                            <a:lnTo>
                              <a:pt x="183" y="32"/>
                            </a:lnTo>
                            <a:lnTo>
                              <a:pt x="183" y="42"/>
                            </a:lnTo>
                            <a:lnTo>
                              <a:pt x="183" y="51"/>
                            </a:lnTo>
                            <a:lnTo>
                              <a:pt x="183" y="60"/>
                            </a:lnTo>
                            <a:lnTo>
                              <a:pt x="183" y="67"/>
                            </a:lnTo>
                            <a:lnTo>
                              <a:pt x="183" y="74"/>
                            </a:lnTo>
                            <a:lnTo>
                              <a:pt x="183" y="83"/>
                            </a:lnTo>
                            <a:lnTo>
                              <a:pt x="183" y="93"/>
                            </a:lnTo>
                            <a:lnTo>
                              <a:pt x="183" y="100"/>
                            </a:lnTo>
                            <a:lnTo>
                              <a:pt x="182" y="106"/>
                            </a:lnTo>
                            <a:lnTo>
                              <a:pt x="182" y="111"/>
                            </a:lnTo>
                            <a:lnTo>
                              <a:pt x="179" y="118"/>
                            </a:lnTo>
                            <a:lnTo>
                              <a:pt x="179" y="123"/>
                            </a:lnTo>
                            <a:lnTo>
                              <a:pt x="179" y="129"/>
                            </a:lnTo>
                            <a:lnTo>
                              <a:pt x="182" y="137"/>
                            </a:lnTo>
                            <a:lnTo>
                              <a:pt x="182" y="143"/>
                            </a:lnTo>
                            <a:lnTo>
                              <a:pt x="183" y="153"/>
                            </a:lnTo>
                            <a:lnTo>
                              <a:pt x="188" y="160"/>
                            </a:lnTo>
                            <a:lnTo>
                              <a:pt x="192" y="167"/>
                            </a:lnTo>
                            <a:lnTo>
                              <a:pt x="194" y="172"/>
                            </a:lnTo>
                            <a:lnTo>
                              <a:pt x="199" y="176"/>
                            </a:lnTo>
                            <a:lnTo>
                              <a:pt x="203" y="178"/>
                            </a:lnTo>
                            <a:lnTo>
                              <a:pt x="207" y="181"/>
                            </a:lnTo>
                            <a:lnTo>
                              <a:pt x="212" y="183"/>
                            </a:lnTo>
                            <a:lnTo>
                              <a:pt x="220" y="187"/>
                            </a:lnTo>
                            <a:lnTo>
                              <a:pt x="225" y="187"/>
                            </a:lnTo>
                            <a:lnTo>
                              <a:pt x="229" y="190"/>
                            </a:lnTo>
                            <a:lnTo>
                              <a:pt x="231" y="192"/>
                            </a:lnTo>
                            <a:lnTo>
                              <a:pt x="236" y="192"/>
                            </a:lnTo>
                            <a:lnTo>
                              <a:pt x="237" y="192"/>
                            </a:lnTo>
                            <a:lnTo>
                              <a:pt x="240" y="195"/>
                            </a:lnTo>
                            <a:lnTo>
                              <a:pt x="244" y="195"/>
                            </a:lnTo>
                            <a:lnTo>
                              <a:pt x="248" y="195"/>
                            </a:lnTo>
                            <a:lnTo>
                              <a:pt x="253" y="197"/>
                            </a:lnTo>
                            <a:lnTo>
                              <a:pt x="257" y="197"/>
                            </a:lnTo>
                            <a:lnTo>
                              <a:pt x="261" y="199"/>
                            </a:lnTo>
                            <a:lnTo>
                              <a:pt x="264" y="199"/>
                            </a:lnTo>
                            <a:lnTo>
                              <a:pt x="266" y="199"/>
                            </a:lnTo>
                            <a:lnTo>
                              <a:pt x="268" y="199"/>
                            </a:lnTo>
                            <a:lnTo>
                              <a:pt x="270" y="197"/>
                            </a:lnTo>
                            <a:lnTo>
                              <a:pt x="272" y="197"/>
                            </a:lnTo>
                            <a:lnTo>
                              <a:pt x="274" y="195"/>
                            </a:lnTo>
                            <a:lnTo>
                              <a:pt x="279" y="192"/>
                            </a:lnTo>
                            <a:lnTo>
                              <a:pt x="283" y="190"/>
                            </a:lnTo>
                            <a:lnTo>
                              <a:pt x="287" y="187"/>
                            </a:lnTo>
                            <a:lnTo>
                              <a:pt x="291" y="183"/>
                            </a:lnTo>
                            <a:lnTo>
                              <a:pt x="296" y="178"/>
                            </a:lnTo>
                            <a:lnTo>
                              <a:pt x="300" y="176"/>
                            </a:lnTo>
                            <a:lnTo>
                              <a:pt x="305" y="172"/>
                            </a:lnTo>
                            <a:lnTo>
                              <a:pt x="309" y="167"/>
                            </a:lnTo>
                            <a:lnTo>
                              <a:pt x="313" y="160"/>
                            </a:lnTo>
                            <a:lnTo>
                              <a:pt x="318" y="155"/>
                            </a:lnTo>
                            <a:lnTo>
                              <a:pt x="322" y="151"/>
                            </a:lnTo>
                            <a:lnTo>
                              <a:pt x="328" y="141"/>
                            </a:lnTo>
                            <a:lnTo>
                              <a:pt x="333" y="134"/>
                            </a:lnTo>
                            <a:lnTo>
                              <a:pt x="337" y="129"/>
                            </a:lnTo>
                            <a:lnTo>
                              <a:pt x="339" y="125"/>
                            </a:lnTo>
                            <a:lnTo>
                              <a:pt x="341" y="120"/>
                            </a:lnTo>
                            <a:lnTo>
                              <a:pt x="344" y="116"/>
                            </a:lnTo>
                            <a:lnTo>
                              <a:pt x="344" y="114"/>
                            </a:lnTo>
                            <a:lnTo>
                              <a:pt x="344" y="111"/>
                            </a:lnTo>
                            <a:lnTo>
                              <a:pt x="345" y="106"/>
                            </a:lnTo>
                            <a:lnTo>
                              <a:pt x="345" y="104"/>
                            </a:lnTo>
                            <a:lnTo>
                              <a:pt x="345" y="102"/>
                            </a:lnTo>
                            <a:lnTo>
                              <a:pt x="345" y="100"/>
                            </a:lnTo>
                            <a:lnTo>
                              <a:pt x="348" y="97"/>
                            </a:lnTo>
                            <a:lnTo>
                              <a:pt x="348" y="95"/>
                            </a:lnTo>
                            <a:lnTo>
                              <a:pt x="348" y="93"/>
                            </a:lnTo>
                            <a:lnTo>
                              <a:pt x="352" y="93"/>
                            </a:lnTo>
                            <a:lnTo>
                              <a:pt x="350" y="100"/>
                            </a:lnTo>
                            <a:lnTo>
                              <a:pt x="359" y="100"/>
                            </a:lnTo>
                            <a:lnTo>
                              <a:pt x="361" y="97"/>
                            </a:lnTo>
                            <a:lnTo>
                              <a:pt x="361" y="95"/>
                            </a:lnTo>
                            <a:lnTo>
                              <a:pt x="363" y="95"/>
                            </a:lnTo>
                            <a:lnTo>
                              <a:pt x="363" y="93"/>
                            </a:lnTo>
                            <a:lnTo>
                              <a:pt x="365" y="93"/>
                            </a:lnTo>
                            <a:lnTo>
                              <a:pt x="365" y="90"/>
                            </a:lnTo>
                            <a:lnTo>
                              <a:pt x="367" y="90"/>
                            </a:lnTo>
                            <a:lnTo>
                              <a:pt x="369" y="90"/>
                            </a:lnTo>
                            <a:lnTo>
                              <a:pt x="369" y="93"/>
                            </a:lnTo>
                            <a:lnTo>
                              <a:pt x="367" y="95"/>
                            </a:lnTo>
                            <a:lnTo>
                              <a:pt x="367" y="97"/>
                            </a:lnTo>
                            <a:lnTo>
                              <a:pt x="365" y="97"/>
                            </a:lnTo>
                            <a:lnTo>
                              <a:pt x="365" y="100"/>
                            </a:lnTo>
                            <a:lnTo>
                              <a:pt x="363" y="102"/>
                            </a:lnTo>
                            <a:lnTo>
                              <a:pt x="363" y="104"/>
                            </a:lnTo>
                            <a:lnTo>
                              <a:pt x="361" y="104"/>
                            </a:lnTo>
                            <a:lnTo>
                              <a:pt x="363" y="106"/>
                            </a:lnTo>
                            <a:lnTo>
                              <a:pt x="363" y="109"/>
                            </a:lnTo>
                            <a:lnTo>
                              <a:pt x="365" y="109"/>
                            </a:lnTo>
                            <a:lnTo>
                              <a:pt x="367" y="109"/>
                            </a:lnTo>
                            <a:lnTo>
                              <a:pt x="369" y="109"/>
                            </a:lnTo>
                            <a:lnTo>
                              <a:pt x="372" y="109"/>
                            </a:lnTo>
                            <a:lnTo>
                              <a:pt x="372" y="106"/>
                            </a:lnTo>
                            <a:lnTo>
                              <a:pt x="374" y="106"/>
                            </a:lnTo>
                            <a:lnTo>
                              <a:pt x="376" y="106"/>
                            </a:lnTo>
                            <a:lnTo>
                              <a:pt x="376" y="104"/>
                            </a:lnTo>
                            <a:lnTo>
                              <a:pt x="378" y="104"/>
                            </a:lnTo>
                            <a:lnTo>
                              <a:pt x="380" y="104"/>
                            </a:lnTo>
                            <a:lnTo>
                              <a:pt x="382" y="102"/>
                            </a:lnTo>
                            <a:lnTo>
                              <a:pt x="385" y="102"/>
                            </a:lnTo>
                            <a:lnTo>
                              <a:pt x="386" y="100"/>
                            </a:lnTo>
                            <a:lnTo>
                              <a:pt x="389" y="97"/>
                            </a:lnTo>
                            <a:lnTo>
                              <a:pt x="391" y="97"/>
                            </a:lnTo>
                            <a:lnTo>
                              <a:pt x="393" y="95"/>
                            </a:lnTo>
                            <a:lnTo>
                              <a:pt x="395" y="95"/>
                            </a:lnTo>
                            <a:lnTo>
                              <a:pt x="395" y="93"/>
                            </a:lnTo>
                            <a:lnTo>
                              <a:pt x="397" y="93"/>
                            </a:lnTo>
                            <a:lnTo>
                              <a:pt x="397" y="90"/>
                            </a:lnTo>
                            <a:lnTo>
                              <a:pt x="400" y="90"/>
                            </a:lnTo>
                            <a:lnTo>
                              <a:pt x="402" y="90"/>
                            </a:lnTo>
                            <a:lnTo>
                              <a:pt x="402" y="88"/>
                            </a:lnTo>
                            <a:lnTo>
                              <a:pt x="404" y="88"/>
                            </a:lnTo>
                            <a:lnTo>
                              <a:pt x="406" y="86"/>
                            </a:lnTo>
                            <a:lnTo>
                              <a:pt x="408" y="86"/>
                            </a:lnTo>
                            <a:lnTo>
                              <a:pt x="410" y="83"/>
                            </a:lnTo>
                            <a:lnTo>
                              <a:pt x="413" y="83"/>
                            </a:lnTo>
                            <a:lnTo>
                              <a:pt x="413" y="81"/>
                            </a:lnTo>
                            <a:lnTo>
                              <a:pt x="415" y="81"/>
                            </a:lnTo>
                            <a:lnTo>
                              <a:pt x="417" y="79"/>
                            </a:lnTo>
                            <a:lnTo>
                              <a:pt x="419" y="79"/>
                            </a:lnTo>
                            <a:lnTo>
                              <a:pt x="421" y="79"/>
                            </a:lnTo>
                            <a:lnTo>
                              <a:pt x="423" y="79"/>
                            </a:lnTo>
                            <a:lnTo>
                              <a:pt x="426" y="79"/>
                            </a:lnTo>
                            <a:lnTo>
                              <a:pt x="428" y="81"/>
                            </a:lnTo>
                            <a:lnTo>
                              <a:pt x="428" y="83"/>
                            </a:lnTo>
                            <a:lnTo>
                              <a:pt x="426" y="86"/>
                            </a:lnTo>
                            <a:lnTo>
                              <a:pt x="426" y="88"/>
                            </a:lnTo>
                            <a:lnTo>
                              <a:pt x="423" y="88"/>
                            </a:lnTo>
                            <a:lnTo>
                              <a:pt x="423" y="90"/>
                            </a:lnTo>
                            <a:lnTo>
                              <a:pt x="423" y="93"/>
                            </a:lnTo>
                            <a:lnTo>
                              <a:pt x="426" y="93"/>
                            </a:lnTo>
                            <a:lnTo>
                              <a:pt x="428" y="93"/>
                            </a:lnTo>
                            <a:lnTo>
                              <a:pt x="430" y="93"/>
                            </a:lnTo>
                            <a:lnTo>
                              <a:pt x="430" y="95"/>
                            </a:lnTo>
                            <a:lnTo>
                              <a:pt x="430" y="97"/>
                            </a:lnTo>
                            <a:lnTo>
                              <a:pt x="430" y="100"/>
                            </a:lnTo>
                            <a:lnTo>
                              <a:pt x="430" y="102"/>
                            </a:lnTo>
                            <a:lnTo>
                              <a:pt x="428" y="102"/>
                            </a:lnTo>
                            <a:lnTo>
                              <a:pt x="430" y="104"/>
                            </a:lnTo>
                            <a:lnTo>
                              <a:pt x="432" y="104"/>
                            </a:lnTo>
                            <a:lnTo>
                              <a:pt x="434" y="102"/>
                            </a:lnTo>
                            <a:lnTo>
                              <a:pt x="436" y="102"/>
                            </a:lnTo>
                            <a:lnTo>
                              <a:pt x="439" y="102"/>
                            </a:lnTo>
                            <a:lnTo>
                              <a:pt x="441" y="102"/>
                            </a:lnTo>
                            <a:lnTo>
                              <a:pt x="443" y="102"/>
                            </a:lnTo>
                            <a:lnTo>
                              <a:pt x="445" y="102"/>
                            </a:lnTo>
                            <a:lnTo>
                              <a:pt x="447" y="100"/>
                            </a:lnTo>
                            <a:lnTo>
                              <a:pt x="447" y="97"/>
                            </a:lnTo>
                            <a:lnTo>
                              <a:pt x="447" y="95"/>
                            </a:lnTo>
                            <a:lnTo>
                              <a:pt x="445" y="95"/>
                            </a:lnTo>
                            <a:lnTo>
                              <a:pt x="445" y="93"/>
                            </a:lnTo>
                            <a:lnTo>
                              <a:pt x="443" y="93"/>
                            </a:lnTo>
                            <a:lnTo>
                              <a:pt x="441" y="90"/>
                            </a:lnTo>
                            <a:lnTo>
                              <a:pt x="441" y="88"/>
                            </a:lnTo>
                            <a:lnTo>
                              <a:pt x="439" y="88"/>
                            </a:lnTo>
                            <a:lnTo>
                              <a:pt x="439" y="86"/>
                            </a:lnTo>
                            <a:lnTo>
                              <a:pt x="441" y="86"/>
                            </a:lnTo>
                            <a:lnTo>
                              <a:pt x="443" y="86"/>
                            </a:lnTo>
                            <a:lnTo>
                              <a:pt x="447" y="86"/>
                            </a:lnTo>
                            <a:lnTo>
                              <a:pt x="450" y="88"/>
                            </a:lnTo>
                            <a:lnTo>
                              <a:pt x="451" y="88"/>
                            </a:lnTo>
                            <a:lnTo>
                              <a:pt x="451" y="90"/>
                            </a:lnTo>
                            <a:lnTo>
                              <a:pt x="454" y="93"/>
                            </a:lnTo>
                            <a:lnTo>
                              <a:pt x="454" y="95"/>
                            </a:lnTo>
                            <a:lnTo>
                              <a:pt x="454" y="97"/>
                            </a:lnTo>
                            <a:lnTo>
                              <a:pt x="454" y="100"/>
                            </a:lnTo>
                            <a:lnTo>
                              <a:pt x="454" y="102"/>
                            </a:lnTo>
                            <a:lnTo>
                              <a:pt x="454" y="104"/>
                            </a:lnTo>
                            <a:lnTo>
                              <a:pt x="456" y="104"/>
                            </a:lnTo>
                            <a:lnTo>
                              <a:pt x="458" y="104"/>
                            </a:lnTo>
                            <a:lnTo>
                              <a:pt x="460" y="102"/>
                            </a:lnTo>
                            <a:lnTo>
                              <a:pt x="462" y="102"/>
                            </a:lnTo>
                            <a:lnTo>
                              <a:pt x="464" y="102"/>
                            </a:lnTo>
                            <a:lnTo>
                              <a:pt x="467" y="100"/>
                            </a:lnTo>
                            <a:lnTo>
                              <a:pt x="469" y="100"/>
                            </a:lnTo>
                            <a:lnTo>
                              <a:pt x="471" y="100"/>
                            </a:lnTo>
                            <a:lnTo>
                              <a:pt x="471" y="102"/>
                            </a:lnTo>
                            <a:lnTo>
                              <a:pt x="471" y="104"/>
                            </a:lnTo>
                            <a:lnTo>
                              <a:pt x="471" y="106"/>
                            </a:lnTo>
                            <a:lnTo>
                              <a:pt x="469" y="106"/>
                            </a:lnTo>
                            <a:lnTo>
                              <a:pt x="469" y="109"/>
                            </a:lnTo>
                            <a:lnTo>
                              <a:pt x="467" y="111"/>
                            </a:lnTo>
                            <a:lnTo>
                              <a:pt x="467" y="114"/>
                            </a:lnTo>
                            <a:lnTo>
                              <a:pt x="464" y="114"/>
                            </a:lnTo>
                            <a:lnTo>
                              <a:pt x="464" y="116"/>
                            </a:lnTo>
                            <a:lnTo>
                              <a:pt x="462" y="116"/>
                            </a:lnTo>
                            <a:lnTo>
                              <a:pt x="462" y="118"/>
                            </a:lnTo>
                            <a:lnTo>
                              <a:pt x="460" y="118"/>
                            </a:lnTo>
                            <a:lnTo>
                              <a:pt x="460" y="120"/>
                            </a:lnTo>
                            <a:lnTo>
                              <a:pt x="458" y="123"/>
                            </a:lnTo>
                            <a:lnTo>
                              <a:pt x="458" y="125"/>
                            </a:lnTo>
                            <a:lnTo>
                              <a:pt x="460" y="125"/>
                            </a:lnTo>
                            <a:lnTo>
                              <a:pt x="462" y="125"/>
                            </a:lnTo>
                            <a:lnTo>
                              <a:pt x="464" y="128"/>
                            </a:lnTo>
                            <a:lnTo>
                              <a:pt x="467" y="128"/>
                            </a:lnTo>
                            <a:lnTo>
                              <a:pt x="467" y="129"/>
                            </a:lnTo>
                            <a:lnTo>
                              <a:pt x="469" y="129"/>
                            </a:lnTo>
                            <a:lnTo>
                              <a:pt x="469" y="132"/>
                            </a:lnTo>
                            <a:lnTo>
                              <a:pt x="469" y="134"/>
                            </a:lnTo>
                            <a:lnTo>
                              <a:pt x="469" y="137"/>
                            </a:lnTo>
                            <a:lnTo>
                              <a:pt x="467" y="139"/>
                            </a:lnTo>
                            <a:lnTo>
                              <a:pt x="467" y="141"/>
                            </a:lnTo>
                            <a:lnTo>
                              <a:pt x="464" y="141"/>
                            </a:lnTo>
                            <a:lnTo>
                              <a:pt x="467" y="143"/>
                            </a:lnTo>
                            <a:lnTo>
                              <a:pt x="471" y="151"/>
                            </a:lnTo>
                            <a:lnTo>
                              <a:pt x="469" y="155"/>
                            </a:lnTo>
                            <a:lnTo>
                              <a:pt x="469" y="158"/>
                            </a:lnTo>
                            <a:lnTo>
                              <a:pt x="469" y="162"/>
                            </a:lnTo>
                            <a:lnTo>
                              <a:pt x="469" y="167"/>
                            </a:lnTo>
                            <a:lnTo>
                              <a:pt x="467" y="172"/>
                            </a:lnTo>
                            <a:lnTo>
                              <a:pt x="467" y="176"/>
                            </a:lnTo>
                            <a:lnTo>
                              <a:pt x="467" y="183"/>
                            </a:lnTo>
                            <a:lnTo>
                              <a:pt x="464" y="187"/>
                            </a:lnTo>
                            <a:lnTo>
                              <a:pt x="464" y="195"/>
                            </a:lnTo>
                            <a:lnTo>
                              <a:pt x="464" y="201"/>
                            </a:lnTo>
                            <a:lnTo>
                              <a:pt x="462" y="211"/>
                            </a:lnTo>
                            <a:lnTo>
                              <a:pt x="462" y="220"/>
                            </a:lnTo>
                            <a:lnTo>
                              <a:pt x="462" y="225"/>
                            </a:lnTo>
                            <a:lnTo>
                              <a:pt x="462" y="231"/>
                            </a:lnTo>
                            <a:lnTo>
                              <a:pt x="462" y="241"/>
                            </a:lnTo>
                            <a:lnTo>
                              <a:pt x="462" y="248"/>
                            </a:lnTo>
                            <a:lnTo>
                              <a:pt x="462" y="255"/>
                            </a:lnTo>
                            <a:lnTo>
                              <a:pt x="464" y="264"/>
                            </a:lnTo>
                            <a:lnTo>
                              <a:pt x="464" y="271"/>
                            </a:lnTo>
                            <a:lnTo>
                              <a:pt x="464" y="275"/>
                            </a:lnTo>
                            <a:lnTo>
                              <a:pt x="467" y="283"/>
                            </a:lnTo>
                            <a:lnTo>
                              <a:pt x="467" y="287"/>
                            </a:lnTo>
                            <a:lnTo>
                              <a:pt x="467" y="294"/>
                            </a:lnTo>
                            <a:lnTo>
                              <a:pt x="467" y="299"/>
                            </a:lnTo>
                            <a:lnTo>
                              <a:pt x="467" y="306"/>
                            </a:lnTo>
                            <a:lnTo>
                              <a:pt x="467" y="313"/>
                            </a:lnTo>
                            <a:lnTo>
                              <a:pt x="467" y="317"/>
                            </a:lnTo>
                            <a:lnTo>
                              <a:pt x="464" y="324"/>
                            </a:lnTo>
                            <a:lnTo>
                              <a:pt x="464" y="329"/>
                            </a:lnTo>
                            <a:lnTo>
                              <a:pt x="462" y="336"/>
                            </a:lnTo>
                            <a:lnTo>
                              <a:pt x="462" y="343"/>
                            </a:lnTo>
                            <a:lnTo>
                              <a:pt x="460" y="350"/>
                            </a:lnTo>
                            <a:lnTo>
                              <a:pt x="460" y="357"/>
                            </a:lnTo>
                            <a:lnTo>
                              <a:pt x="460" y="366"/>
                            </a:lnTo>
                            <a:lnTo>
                              <a:pt x="458" y="371"/>
                            </a:lnTo>
                            <a:lnTo>
                              <a:pt x="458" y="377"/>
                            </a:lnTo>
                            <a:lnTo>
                              <a:pt x="458" y="385"/>
                            </a:lnTo>
                            <a:lnTo>
                              <a:pt x="458" y="394"/>
                            </a:lnTo>
                            <a:lnTo>
                              <a:pt x="458" y="399"/>
                            </a:lnTo>
                            <a:lnTo>
                              <a:pt x="458" y="405"/>
                            </a:lnTo>
                            <a:lnTo>
                              <a:pt x="458" y="410"/>
                            </a:lnTo>
                            <a:lnTo>
                              <a:pt x="458" y="415"/>
                            </a:lnTo>
                            <a:lnTo>
                              <a:pt x="458" y="419"/>
                            </a:lnTo>
                            <a:lnTo>
                              <a:pt x="458" y="424"/>
                            </a:lnTo>
                            <a:lnTo>
                              <a:pt x="458" y="431"/>
                            </a:lnTo>
                            <a:lnTo>
                              <a:pt x="458" y="433"/>
                            </a:lnTo>
                            <a:lnTo>
                              <a:pt x="458" y="438"/>
                            </a:lnTo>
                            <a:lnTo>
                              <a:pt x="456" y="440"/>
                            </a:lnTo>
                            <a:lnTo>
                              <a:pt x="456" y="443"/>
                            </a:lnTo>
                            <a:lnTo>
                              <a:pt x="456" y="447"/>
                            </a:lnTo>
                            <a:lnTo>
                              <a:pt x="456" y="449"/>
                            </a:lnTo>
                            <a:lnTo>
                              <a:pt x="456" y="454"/>
                            </a:lnTo>
                            <a:lnTo>
                              <a:pt x="454" y="457"/>
                            </a:lnTo>
                            <a:lnTo>
                              <a:pt x="454" y="461"/>
                            </a:lnTo>
                            <a:lnTo>
                              <a:pt x="454" y="463"/>
                            </a:lnTo>
                            <a:lnTo>
                              <a:pt x="454" y="466"/>
                            </a:lnTo>
                            <a:lnTo>
                              <a:pt x="454" y="468"/>
                            </a:lnTo>
                            <a:lnTo>
                              <a:pt x="454" y="473"/>
                            </a:lnTo>
                            <a:lnTo>
                              <a:pt x="454" y="475"/>
                            </a:lnTo>
                            <a:lnTo>
                              <a:pt x="454" y="477"/>
                            </a:lnTo>
                            <a:lnTo>
                              <a:pt x="454" y="480"/>
                            </a:lnTo>
                            <a:lnTo>
                              <a:pt x="456" y="480"/>
                            </a:lnTo>
                            <a:lnTo>
                              <a:pt x="456" y="482"/>
                            </a:lnTo>
                            <a:lnTo>
                              <a:pt x="456" y="484"/>
                            </a:lnTo>
                            <a:lnTo>
                              <a:pt x="456" y="487"/>
                            </a:lnTo>
                            <a:lnTo>
                              <a:pt x="458" y="487"/>
                            </a:lnTo>
                            <a:lnTo>
                              <a:pt x="460" y="493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 w="9525">
                        <a:solidFill>
                          <a:srgbClr val="00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9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42" y="1790"/>
                        <a:ext cx="750" cy="1017"/>
                      </a:xfrm>
                      <a:custGeom>
                        <a:avLst/>
                        <a:gdLst>
                          <a:gd name="T0" fmla="*/ 456 w 750"/>
                          <a:gd name="T1" fmla="*/ 549 h 1017"/>
                          <a:gd name="T2" fmla="*/ 493 w 750"/>
                          <a:gd name="T3" fmla="*/ 507 h 1017"/>
                          <a:gd name="T4" fmla="*/ 527 w 750"/>
                          <a:gd name="T5" fmla="*/ 496 h 1017"/>
                          <a:gd name="T6" fmla="*/ 547 w 750"/>
                          <a:gd name="T7" fmla="*/ 537 h 1017"/>
                          <a:gd name="T8" fmla="*/ 542 w 750"/>
                          <a:gd name="T9" fmla="*/ 598 h 1017"/>
                          <a:gd name="T10" fmla="*/ 575 w 750"/>
                          <a:gd name="T11" fmla="*/ 544 h 1017"/>
                          <a:gd name="T12" fmla="*/ 592 w 750"/>
                          <a:gd name="T13" fmla="*/ 487 h 1017"/>
                          <a:gd name="T14" fmla="*/ 618 w 750"/>
                          <a:gd name="T15" fmla="*/ 463 h 1017"/>
                          <a:gd name="T16" fmla="*/ 614 w 750"/>
                          <a:gd name="T17" fmla="*/ 401 h 1017"/>
                          <a:gd name="T18" fmla="*/ 631 w 750"/>
                          <a:gd name="T19" fmla="*/ 338 h 1017"/>
                          <a:gd name="T20" fmla="*/ 605 w 750"/>
                          <a:gd name="T21" fmla="*/ 283 h 1017"/>
                          <a:gd name="T22" fmla="*/ 622 w 750"/>
                          <a:gd name="T23" fmla="*/ 255 h 1017"/>
                          <a:gd name="T24" fmla="*/ 607 w 750"/>
                          <a:gd name="T25" fmla="*/ 185 h 1017"/>
                          <a:gd name="T26" fmla="*/ 627 w 750"/>
                          <a:gd name="T27" fmla="*/ 218 h 1017"/>
                          <a:gd name="T28" fmla="*/ 637 w 750"/>
                          <a:gd name="T29" fmla="*/ 275 h 1017"/>
                          <a:gd name="T30" fmla="*/ 668 w 750"/>
                          <a:gd name="T31" fmla="*/ 299 h 1017"/>
                          <a:gd name="T32" fmla="*/ 648 w 750"/>
                          <a:gd name="T33" fmla="*/ 350 h 1017"/>
                          <a:gd name="T34" fmla="*/ 653 w 750"/>
                          <a:gd name="T35" fmla="*/ 415 h 1017"/>
                          <a:gd name="T36" fmla="*/ 696 w 750"/>
                          <a:gd name="T37" fmla="*/ 433 h 1017"/>
                          <a:gd name="T38" fmla="*/ 741 w 750"/>
                          <a:gd name="T39" fmla="*/ 466 h 1017"/>
                          <a:gd name="T40" fmla="*/ 728 w 750"/>
                          <a:gd name="T41" fmla="*/ 501 h 1017"/>
                          <a:gd name="T42" fmla="*/ 681 w 750"/>
                          <a:gd name="T43" fmla="*/ 535 h 1017"/>
                          <a:gd name="T44" fmla="*/ 676 w 750"/>
                          <a:gd name="T45" fmla="*/ 498 h 1017"/>
                          <a:gd name="T46" fmla="*/ 653 w 750"/>
                          <a:gd name="T47" fmla="*/ 537 h 1017"/>
                          <a:gd name="T48" fmla="*/ 640 w 750"/>
                          <a:gd name="T49" fmla="*/ 577 h 1017"/>
                          <a:gd name="T50" fmla="*/ 646 w 750"/>
                          <a:gd name="T51" fmla="*/ 586 h 1017"/>
                          <a:gd name="T52" fmla="*/ 607 w 750"/>
                          <a:gd name="T53" fmla="*/ 630 h 1017"/>
                          <a:gd name="T54" fmla="*/ 607 w 750"/>
                          <a:gd name="T55" fmla="*/ 644 h 1017"/>
                          <a:gd name="T56" fmla="*/ 642 w 750"/>
                          <a:gd name="T57" fmla="*/ 623 h 1017"/>
                          <a:gd name="T58" fmla="*/ 672 w 750"/>
                          <a:gd name="T59" fmla="*/ 614 h 1017"/>
                          <a:gd name="T60" fmla="*/ 707 w 750"/>
                          <a:gd name="T61" fmla="*/ 568 h 1017"/>
                          <a:gd name="T62" fmla="*/ 722 w 750"/>
                          <a:gd name="T63" fmla="*/ 572 h 1017"/>
                          <a:gd name="T64" fmla="*/ 726 w 750"/>
                          <a:gd name="T65" fmla="*/ 616 h 1017"/>
                          <a:gd name="T66" fmla="*/ 711 w 750"/>
                          <a:gd name="T67" fmla="*/ 639 h 1017"/>
                          <a:gd name="T68" fmla="*/ 674 w 750"/>
                          <a:gd name="T69" fmla="*/ 662 h 1017"/>
                          <a:gd name="T70" fmla="*/ 620 w 750"/>
                          <a:gd name="T71" fmla="*/ 686 h 1017"/>
                          <a:gd name="T72" fmla="*/ 570 w 750"/>
                          <a:gd name="T73" fmla="*/ 714 h 1017"/>
                          <a:gd name="T74" fmla="*/ 549 w 750"/>
                          <a:gd name="T75" fmla="*/ 760 h 1017"/>
                          <a:gd name="T76" fmla="*/ 559 w 750"/>
                          <a:gd name="T77" fmla="*/ 825 h 1017"/>
                          <a:gd name="T78" fmla="*/ 570 w 750"/>
                          <a:gd name="T79" fmla="*/ 892 h 1017"/>
                          <a:gd name="T80" fmla="*/ 525 w 750"/>
                          <a:gd name="T81" fmla="*/ 917 h 1017"/>
                          <a:gd name="T82" fmla="*/ 532 w 750"/>
                          <a:gd name="T83" fmla="*/ 971 h 1017"/>
                          <a:gd name="T84" fmla="*/ 488 w 750"/>
                          <a:gd name="T85" fmla="*/ 1015 h 1017"/>
                          <a:gd name="T86" fmla="*/ 443 w 750"/>
                          <a:gd name="T87" fmla="*/ 989 h 1017"/>
                          <a:gd name="T88" fmla="*/ 404 w 750"/>
                          <a:gd name="T89" fmla="*/ 957 h 1017"/>
                          <a:gd name="T90" fmla="*/ 356 w 750"/>
                          <a:gd name="T91" fmla="*/ 908 h 1017"/>
                          <a:gd name="T92" fmla="*/ 333 w 750"/>
                          <a:gd name="T93" fmla="*/ 831 h 1017"/>
                          <a:gd name="T94" fmla="*/ 363 w 750"/>
                          <a:gd name="T95" fmla="*/ 764 h 1017"/>
                          <a:gd name="T96" fmla="*/ 285 w 750"/>
                          <a:gd name="T97" fmla="*/ 709 h 1017"/>
                          <a:gd name="T98" fmla="*/ 4 w 750"/>
                          <a:gd name="T99" fmla="*/ 320 h 1017"/>
                          <a:gd name="T100" fmla="*/ 47 w 750"/>
                          <a:gd name="T101" fmla="*/ 201 h 1017"/>
                          <a:gd name="T102" fmla="*/ 136 w 750"/>
                          <a:gd name="T103" fmla="*/ 176 h 1017"/>
                          <a:gd name="T104" fmla="*/ 147 w 750"/>
                          <a:gd name="T105" fmla="*/ 16 h 1017"/>
                          <a:gd name="T106" fmla="*/ 188 w 750"/>
                          <a:gd name="T107" fmla="*/ 160 h 1017"/>
                          <a:gd name="T108" fmla="*/ 300 w 750"/>
                          <a:gd name="T109" fmla="*/ 176 h 1017"/>
                          <a:gd name="T110" fmla="*/ 367 w 750"/>
                          <a:gd name="T111" fmla="*/ 90 h 1017"/>
                          <a:gd name="T112" fmla="*/ 397 w 750"/>
                          <a:gd name="T113" fmla="*/ 93 h 1017"/>
                          <a:gd name="T114" fmla="*/ 430 w 750"/>
                          <a:gd name="T115" fmla="*/ 102 h 1017"/>
                          <a:gd name="T116" fmla="*/ 454 w 750"/>
                          <a:gd name="T117" fmla="*/ 102 h 1017"/>
                          <a:gd name="T118" fmla="*/ 469 w 750"/>
                          <a:gd name="T119" fmla="*/ 129 h 1017"/>
                          <a:gd name="T120" fmla="*/ 467 w 750"/>
                          <a:gd name="T121" fmla="*/ 287 h 1017"/>
                          <a:gd name="T122" fmla="*/ 456 w 750"/>
                          <a:gd name="T123" fmla="*/ 454 h 1017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750"/>
                          <a:gd name="T187" fmla="*/ 0 h 1017"/>
                          <a:gd name="T188" fmla="*/ 750 w 750"/>
                          <a:gd name="T189" fmla="*/ 1017 h 1017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750" h="1017">
                            <a:moveTo>
                              <a:pt x="460" y="493"/>
                            </a:moveTo>
                            <a:lnTo>
                              <a:pt x="460" y="498"/>
                            </a:lnTo>
                            <a:lnTo>
                              <a:pt x="458" y="498"/>
                            </a:lnTo>
                            <a:lnTo>
                              <a:pt x="458" y="501"/>
                            </a:lnTo>
                            <a:lnTo>
                              <a:pt x="456" y="502"/>
                            </a:lnTo>
                            <a:lnTo>
                              <a:pt x="456" y="505"/>
                            </a:lnTo>
                            <a:lnTo>
                              <a:pt x="456" y="507"/>
                            </a:lnTo>
                            <a:lnTo>
                              <a:pt x="456" y="510"/>
                            </a:lnTo>
                            <a:lnTo>
                              <a:pt x="456" y="512"/>
                            </a:lnTo>
                            <a:lnTo>
                              <a:pt x="454" y="514"/>
                            </a:lnTo>
                            <a:lnTo>
                              <a:pt x="454" y="516"/>
                            </a:lnTo>
                            <a:lnTo>
                              <a:pt x="454" y="519"/>
                            </a:lnTo>
                            <a:lnTo>
                              <a:pt x="454" y="521"/>
                            </a:lnTo>
                            <a:lnTo>
                              <a:pt x="456" y="524"/>
                            </a:lnTo>
                            <a:lnTo>
                              <a:pt x="456" y="526"/>
                            </a:lnTo>
                            <a:lnTo>
                              <a:pt x="456" y="528"/>
                            </a:lnTo>
                            <a:lnTo>
                              <a:pt x="456" y="530"/>
                            </a:lnTo>
                            <a:lnTo>
                              <a:pt x="456" y="533"/>
                            </a:lnTo>
                            <a:lnTo>
                              <a:pt x="454" y="535"/>
                            </a:lnTo>
                            <a:lnTo>
                              <a:pt x="454" y="537"/>
                            </a:lnTo>
                            <a:lnTo>
                              <a:pt x="454" y="540"/>
                            </a:lnTo>
                            <a:lnTo>
                              <a:pt x="454" y="542"/>
                            </a:lnTo>
                            <a:lnTo>
                              <a:pt x="451" y="544"/>
                            </a:lnTo>
                            <a:lnTo>
                              <a:pt x="451" y="547"/>
                            </a:lnTo>
                            <a:lnTo>
                              <a:pt x="454" y="547"/>
                            </a:lnTo>
                            <a:lnTo>
                              <a:pt x="451" y="547"/>
                            </a:lnTo>
                            <a:lnTo>
                              <a:pt x="454" y="549"/>
                            </a:lnTo>
                            <a:lnTo>
                              <a:pt x="454" y="551"/>
                            </a:lnTo>
                            <a:lnTo>
                              <a:pt x="456" y="551"/>
                            </a:lnTo>
                            <a:lnTo>
                              <a:pt x="456" y="549"/>
                            </a:lnTo>
                            <a:lnTo>
                              <a:pt x="458" y="549"/>
                            </a:lnTo>
                            <a:lnTo>
                              <a:pt x="458" y="547"/>
                            </a:lnTo>
                            <a:lnTo>
                              <a:pt x="458" y="544"/>
                            </a:lnTo>
                            <a:lnTo>
                              <a:pt x="458" y="542"/>
                            </a:lnTo>
                            <a:lnTo>
                              <a:pt x="460" y="540"/>
                            </a:lnTo>
                            <a:lnTo>
                              <a:pt x="460" y="537"/>
                            </a:lnTo>
                            <a:lnTo>
                              <a:pt x="460" y="535"/>
                            </a:lnTo>
                            <a:lnTo>
                              <a:pt x="460" y="533"/>
                            </a:lnTo>
                            <a:lnTo>
                              <a:pt x="460" y="530"/>
                            </a:lnTo>
                            <a:lnTo>
                              <a:pt x="462" y="530"/>
                            </a:lnTo>
                            <a:lnTo>
                              <a:pt x="462" y="528"/>
                            </a:lnTo>
                            <a:lnTo>
                              <a:pt x="462" y="526"/>
                            </a:lnTo>
                            <a:lnTo>
                              <a:pt x="464" y="524"/>
                            </a:lnTo>
                            <a:lnTo>
                              <a:pt x="464" y="521"/>
                            </a:lnTo>
                            <a:lnTo>
                              <a:pt x="464" y="519"/>
                            </a:lnTo>
                            <a:lnTo>
                              <a:pt x="467" y="519"/>
                            </a:lnTo>
                            <a:lnTo>
                              <a:pt x="467" y="516"/>
                            </a:lnTo>
                            <a:lnTo>
                              <a:pt x="469" y="514"/>
                            </a:lnTo>
                            <a:lnTo>
                              <a:pt x="471" y="512"/>
                            </a:lnTo>
                            <a:lnTo>
                              <a:pt x="473" y="510"/>
                            </a:lnTo>
                            <a:lnTo>
                              <a:pt x="475" y="510"/>
                            </a:lnTo>
                            <a:lnTo>
                              <a:pt x="477" y="507"/>
                            </a:lnTo>
                            <a:lnTo>
                              <a:pt x="480" y="507"/>
                            </a:lnTo>
                            <a:lnTo>
                              <a:pt x="482" y="507"/>
                            </a:lnTo>
                            <a:lnTo>
                              <a:pt x="484" y="507"/>
                            </a:lnTo>
                            <a:lnTo>
                              <a:pt x="486" y="505"/>
                            </a:lnTo>
                            <a:lnTo>
                              <a:pt x="486" y="507"/>
                            </a:lnTo>
                            <a:lnTo>
                              <a:pt x="488" y="507"/>
                            </a:lnTo>
                            <a:lnTo>
                              <a:pt x="491" y="507"/>
                            </a:lnTo>
                            <a:lnTo>
                              <a:pt x="493" y="507"/>
                            </a:lnTo>
                            <a:lnTo>
                              <a:pt x="495" y="507"/>
                            </a:lnTo>
                            <a:lnTo>
                              <a:pt x="495" y="505"/>
                            </a:lnTo>
                            <a:lnTo>
                              <a:pt x="497" y="505"/>
                            </a:lnTo>
                            <a:lnTo>
                              <a:pt x="499" y="505"/>
                            </a:lnTo>
                            <a:lnTo>
                              <a:pt x="501" y="505"/>
                            </a:lnTo>
                            <a:lnTo>
                              <a:pt x="504" y="505"/>
                            </a:lnTo>
                            <a:lnTo>
                              <a:pt x="504" y="502"/>
                            </a:lnTo>
                            <a:lnTo>
                              <a:pt x="505" y="501"/>
                            </a:lnTo>
                            <a:lnTo>
                              <a:pt x="508" y="498"/>
                            </a:lnTo>
                            <a:lnTo>
                              <a:pt x="508" y="496"/>
                            </a:lnTo>
                            <a:lnTo>
                              <a:pt x="510" y="496"/>
                            </a:lnTo>
                            <a:lnTo>
                              <a:pt x="510" y="493"/>
                            </a:lnTo>
                            <a:lnTo>
                              <a:pt x="512" y="491"/>
                            </a:lnTo>
                            <a:lnTo>
                              <a:pt x="512" y="489"/>
                            </a:lnTo>
                            <a:lnTo>
                              <a:pt x="514" y="487"/>
                            </a:lnTo>
                            <a:lnTo>
                              <a:pt x="516" y="484"/>
                            </a:lnTo>
                            <a:lnTo>
                              <a:pt x="516" y="482"/>
                            </a:lnTo>
                            <a:lnTo>
                              <a:pt x="518" y="482"/>
                            </a:lnTo>
                            <a:lnTo>
                              <a:pt x="521" y="480"/>
                            </a:lnTo>
                            <a:lnTo>
                              <a:pt x="523" y="477"/>
                            </a:lnTo>
                            <a:lnTo>
                              <a:pt x="525" y="477"/>
                            </a:lnTo>
                            <a:lnTo>
                              <a:pt x="525" y="480"/>
                            </a:lnTo>
                            <a:lnTo>
                              <a:pt x="527" y="480"/>
                            </a:lnTo>
                            <a:lnTo>
                              <a:pt x="527" y="482"/>
                            </a:lnTo>
                            <a:lnTo>
                              <a:pt x="527" y="484"/>
                            </a:lnTo>
                            <a:lnTo>
                              <a:pt x="527" y="487"/>
                            </a:lnTo>
                            <a:lnTo>
                              <a:pt x="527" y="489"/>
                            </a:lnTo>
                            <a:lnTo>
                              <a:pt x="527" y="491"/>
                            </a:lnTo>
                            <a:lnTo>
                              <a:pt x="527" y="493"/>
                            </a:lnTo>
                            <a:lnTo>
                              <a:pt x="527" y="496"/>
                            </a:lnTo>
                            <a:lnTo>
                              <a:pt x="527" y="498"/>
                            </a:lnTo>
                            <a:lnTo>
                              <a:pt x="525" y="498"/>
                            </a:lnTo>
                            <a:lnTo>
                              <a:pt x="525" y="501"/>
                            </a:lnTo>
                            <a:lnTo>
                              <a:pt x="525" y="502"/>
                            </a:lnTo>
                            <a:lnTo>
                              <a:pt x="527" y="502"/>
                            </a:lnTo>
                            <a:lnTo>
                              <a:pt x="527" y="505"/>
                            </a:lnTo>
                            <a:lnTo>
                              <a:pt x="529" y="505"/>
                            </a:lnTo>
                            <a:lnTo>
                              <a:pt x="532" y="505"/>
                            </a:lnTo>
                            <a:lnTo>
                              <a:pt x="534" y="505"/>
                            </a:lnTo>
                            <a:lnTo>
                              <a:pt x="536" y="505"/>
                            </a:lnTo>
                            <a:lnTo>
                              <a:pt x="538" y="505"/>
                            </a:lnTo>
                            <a:lnTo>
                              <a:pt x="540" y="505"/>
                            </a:lnTo>
                            <a:lnTo>
                              <a:pt x="542" y="505"/>
                            </a:lnTo>
                            <a:lnTo>
                              <a:pt x="545" y="507"/>
                            </a:lnTo>
                            <a:lnTo>
                              <a:pt x="547" y="507"/>
                            </a:lnTo>
                            <a:lnTo>
                              <a:pt x="547" y="510"/>
                            </a:lnTo>
                            <a:lnTo>
                              <a:pt x="547" y="512"/>
                            </a:lnTo>
                            <a:lnTo>
                              <a:pt x="549" y="512"/>
                            </a:lnTo>
                            <a:lnTo>
                              <a:pt x="549" y="514"/>
                            </a:lnTo>
                            <a:lnTo>
                              <a:pt x="549" y="516"/>
                            </a:lnTo>
                            <a:lnTo>
                              <a:pt x="547" y="516"/>
                            </a:lnTo>
                            <a:lnTo>
                              <a:pt x="547" y="519"/>
                            </a:lnTo>
                            <a:lnTo>
                              <a:pt x="547" y="521"/>
                            </a:lnTo>
                            <a:lnTo>
                              <a:pt x="547" y="524"/>
                            </a:lnTo>
                            <a:lnTo>
                              <a:pt x="547" y="526"/>
                            </a:lnTo>
                            <a:lnTo>
                              <a:pt x="547" y="528"/>
                            </a:lnTo>
                            <a:lnTo>
                              <a:pt x="547" y="530"/>
                            </a:lnTo>
                            <a:lnTo>
                              <a:pt x="547" y="533"/>
                            </a:lnTo>
                            <a:lnTo>
                              <a:pt x="547" y="535"/>
                            </a:lnTo>
                            <a:lnTo>
                              <a:pt x="547" y="537"/>
                            </a:lnTo>
                            <a:lnTo>
                              <a:pt x="547" y="540"/>
                            </a:lnTo>
                            <a:lnTo>
                              <a:pt x="547" y="542"/>
                            </a:lnTo>
                            <a:lnTo>
                              <a:pt x="547" y="544"/>
                            </a:lnTo>
                            <a:lnTo>
                              <a:pt x="547" y="547"/>
                            </a:lnTo>
                            <a:lnTo>
                              <a:pt x="547" y="549"/>
                            </a:lnTo>
                            <a:lnTo>
                              <a:pt x="547" y="551"/>
                            </a:lnTo>
                            <a:lnTo>
                              <a:pt x="545" y="554"/>
                            </a:lnTo>
                            <a:lnTo>
                              <a:pt x="547" y="556"/>
                            </a:lnTo>
                            <a:lnTo>
                              <a:pt x="547" y="559"/>
                            </a:lnTo>
                            <a:lnTo>
                              <a:pt x="547" y="560"/>
                            </a:lnTo>
                            <a:lnTo>
                              <a:pt x="549" y="563"/>
                            </a:lnTo>
                            <a:lnTo>
                              <a:pt x="549" y="565"/>
                            </a:lnTo>
                            <a:lnTo>
                              <a:pt x="549" y="568"/>
                            </a:lnTo>
                            <a:lnTo>
                              <a:pt x="549" y="570"/>
                            </a:lnTo>
                            <a:lnTo>
                              <a:pt x="547" y="570"/>
                            </a:lnTo>
                            <a:lnTo>
                              <a:pt x="547" y="572"/>
                            </a:lnTo>
                            <a:lnTo>
                              <a:pt x="545" y="574"/>
                            </a:lnTo>
                            <a:lnTo>
                              <a:pt x="542" y="577"/>
                            </a:lnTo>
                            <a:lnTo>
                              <a:pt x="542" y="579"/>
                            </a:lnTo>
                            <a:lnTo>
                              <a:pt x="540" y="579"/>
                            </a:lnTo>
                            <a:lnTo>
                              <a:pt x="540" y="582"/>
                            </a:lnTo>
                            <a:lnTo>
                              <a:pt x="538" y="584"/>
                            </a:lnTo>
                            <a:lnTo>
                              <a:pt x="538" y="586"/>
                            </a:lnTo>
                            <a:lnTo>
                              <a:pt x="538" y="588"/>
                            </a:lnTo>
                            <a:lnTo>
                              <a:pt x="538" y="591"/>
                            </a:lnTo>
                            <a:lnTo>
                              <a:pt x="538" y="593"/>
                            </a:lnTo>
                            <a:lnTo>
                              <a:pt x="538" y="595"/>
                            </a:lnTo>
                            <a:lnTo>
                              <a:pt x="540" y="595"/>
                            </a:lnTo>
                            <a:lnTo>
                              <a:pt x="542" y="595"/>
                            </a:lnTo>
                            <a:lnTo>
                              <a:pt x="542" y="598"/>
                            </a:lnTo>
                            <a:lnTo>
                              <a:pt x="545" y="598"/>
                            </a:lnTo>
                            <a:lnTo>
                              <a:pt x="547" y="598"/>
                            </a:lnTo>
                            <a:lnTo>
                              <a:pt x="549" y="598"/>
                            </a:lnTo>
                            <a:lnTo>
                              <a:pt x="549" y="595"/>
                            </a:lnTo>
                            <a:lnTo>
                              <a:pt x="551" y="595"/>
                            </a:lnTo>
                            <a:lnTo>
                              <a:pt x="553" y="593"/>
                            </a:lnTo>
                            <a:lnTo>
                              <a:pt x="555" y="593"/>
                            </a:lnTo>
                            <a:lnTo>
                              <a:pt x="555" y="591"/>
                            </a:lnTo>
                            <a:lnTo>
                              <a:pt x="558" y="588"/>
                            </a:lnTo>
                            <a:lnTo>
                              <a:pt x="559" y="586"/>
                            </a:lnTo>
                            <a:lnTo>
                              <a:pt x="562" y="584"/>
                            </a:lnTo>
                            <a:lnTo>
                              <a:pt x="562" y="582"/>
                            </a:lnTo>
                            <a:lnTo>
                              <a:pt x="562" y="579"/>
                            </a:lnTo>
                            <a:lnTo>
                              <a:pt x="562" y="577"/>
                            </a:lnTo>
                            <a:lnTo>
                              <a:pt x="562" y="574"/>
                            </a:lnTo>
                            <a:lnTo>
                              <a:pt x="562" y="572"/>
                            </a:lnTo>
                            <a:lnTo>
                              <a:pt x="562" y="570"/>
                            </a:lnTo>
                            <a:lnTo>
                              <a:pt x="562" y="568"/>
                            </a:lnTo>
                            <a:lnTo>
                              <a:pt x="562" y="565"/>
                            </a:lnTo>
                            <a:lnTo>
                              <a:pt x="562" y="563"/>
                            </a:lnTo>
                            <a:lnTo>
                              <a:pt x="564" y="560"/>
                            </a:lnTo>
                            <a:lnTo>
                              <a:pt x="566" y="560"/>
                            </a:lnTo>
                            <a:lnTo>
                              <a:pt x="568" y="559"/>
                            </a:lnTo>
                            <a:lnTo>
                              <a:pt x="570" y="556"/>
                            </a:lnTo>
                            <a:lnTo>
                              <a:pt x="570" y="554"/>
                            </a:lnTo>
                            <a:lnTo>
                              <a:pt x="573" y="554"/>
                            </a:lnTo>
                            <a:lnTo>
                              <a:pt x="573" y="551"/>
                            </a:lnTo>
                            <a:lnTo>
                              <a:pt x="575" y="549"/>
                            </a:lnTo>
                            <a:lnTo>
                              <a:pt x="575" y="547"/>
                            </a:lnTo>
                            <a:lnTo>
                              <a:pt x="575" y="544"/>
                            </a:lnTo>
                            <a:lnTo>
                              <a:pt x="577" y="544"/>
                            </a:lnTo>
                            <a:lnTo>
                              <a:pt x="577" y="542"/>
                            </a:lnTo>
                            <a:lnTo>
                              <a:pt x="577" y="540"/>
                            </a:lnTo>
                            <a:lnTo>
                              <a:pt x="577" y="537"/>
                            </a:lnTo>
                            <a:lnTo>
                              <a:pt x="577" y="535"/>
                            </a:lnTo>
                            <a:lnTo>
                              <a:pt x="577" y="533"/>
                            </a:lnTo>
                            <a:lnTo>
                              <a:pt x="579" y="530"/>
                            </a:lnTo>
                            <a:lnTo>
                              <a:pt x="579" y="528"/>
                            </a:lnTo>
                            <a:lnTo>
                              <a:pt x="579" y="526"/>
                            </a:lnTo>
                            <a:lnTo>
                              <a:pt x="579" y="524"/>
                            </a:lnTo>
                            <a:lnTo>
                              <a:pt x="579" y="521"/>
                            </a:lnTo>
                            <a:lnTo>
                              <a:pt x="579" y="519"/>
                            </a:lnTo>
                            <a:lnTo>
                              <a:pt x="579" y="516"/>
                            </a:lnTo>
                            <a:lnTo>
                              <a:pt x="579" y="514"/>
                            </a:lnTo>
                            <a:lnTo>
                              <a:pt x="579" y="512"/>
                            </a:lnTo>
                            <a:lnTo>
                              <a:pt x="581" y="510"/>
                            </a:lnTo>
                            <a:lnTo>
                              <a:pt x="581" y="507"/>
                            </a:lnTo>
                            <a:lnTo>
                              <a:pt x="581" y="505"/>
                            </a:lnTo>
                            <a:lnTo>
                              <a:pt x="581" y="502"/>
                            </a:lnTo>
                            <a:lnTo>
                              <a:pt x="583" y="502"/>
                            </a:lnTo>
                            <a:lnTo>
                              <a:pt x="583" y="501"/>
                            </a:lnTo>
                            <a:lnTo>
                              <a:pt x="583" y="498"/>
                            </a:lnTo>
                            <a:lnTo>
                              <a:pt x="586" y="498"/>
                            </a:lnTo>
                            <a:lnTo>
                              <a:pt x="586" y="496"/>
                            </a:lnTo>
                            <a:lnTo>
                              <a:pt x="588" y="496"/>
                            </a:lnTo>
                            <a:lnTo>
                              <a:pt x="588" y="493"/>
                            </a:lnTo>
                            <a:lnTo>
                              <a:pt x="590" y="491"/>
                            </a:lnTo>
                            <a:lnTo>
                              <a:pt x="590" y="489"/>
                            </a:lnTo>
                            <a:lnTo>
                              <a:pt x="592" y="489"/>
                            </a:lnTo>
                            <a:lnTo>
                              <a:pt x="592" y="487"/>
                            </a:lnTo>
                            <a:lnTo>
                              <a:pt x="594" y="487"/>
                            </a:lnTo>
                            <a:lnTo>
                              <a:pt x="594" y="484"/>
                            </a:lnTo>
                            <a:lnTo>
                              <a:pt x="596" y="484"/>
                            </a:lnTo>
                            <a:lnTo>
                              <a:pt x="599" y="484"/>
                            </a:lnTo>
                            <a:lnTo>
                              <a:pt x="600" y="484"/>
                            </a:lnTo>
                            <a:lnTo>
                              <a:pt x="603" y="482"/>
                            </a:lnTo>
                            <a:lnTo>
                              <a:pt x="603" y="480"/>
                            </a:lnTo>
                            <a:lnTo>
                              <a:pt x="603" y="477"/>
                            </a:lnTo>
                            <a:lnTo>
                              <a:pt x="603" y="475"/>
                            </a:lnTo>
                            <a:lnTo>
                              <a:pt x="603" y="473"/>
                            </a:lnTo>
                            <a:lnTo>
                              <a:pt x="605" y="473"/>
                            </a:lnTo>
                            <a:lnTo>
                              <a:pt x="607" y="473"/>
                            </a:lnTo>
                            <a:lnTo>
                              <a:pt x="609" y="475"/>
                            </a:lnTo>
                            <a:lnTo>
                              <a:pt x="611" y="475"/>
                            </a:lnTo>
                            <a:lnTo>
                              <a:pt x="611" y="477"/>
                            </a:lnTo>
                            <a:lnTo>
                              <a:pt x="614" y="477"/>
                            </a:lnTo>
                            <a:lnTo>
                              <a:pt x="614" y="480"/>
                            </a:lnTo>
                            <a:lnTo>
                              <a:pt x="616" y="480"/>
                            </a:lnTo>
                            <a:lnTo>
                              <a:pt x="618" y="482"/>
                            </a:lnTo>
                            <a:lnTo>
                              <a:pt x="620" y="482"/>
                            </a:lnTo>
                            <a:lnTo>
                              <a:pt x="622" y="480"/>
                            </a:lnTo>
                            <a:lnTo>
                              <a:pt x="624" y="477"/>
                            </a:lnTo>
                            <a:lnTo>
                              <a:pt x="624" y="475"/>
                            </a:lnTo>
                            <a:lnTo>
                              <a:pt x="622" y="475"/>
                            </a:lnTo>
                            <a:lnTo>
                              <a:pt x="622" y="473"/>
                            </a:lnTo>
                            <a:lnTo>
                              <a:pt x="622" y="470"/>
                            </a:lnTo>
                            <a:lnTo>
                              <a:pt x="622" y="468"/>
                            </a:lnTo>
                            <a:lnTo>
                              <a:pt x="620" y="466"/>
                            </a:lnTo>
                            <a:lnTo>
                              <a:pt x="618" y="466"/>
                            </a:lnTo>
                            <a:lnTo>
                              <a:pt x="618" y="463"/>
                            </a:lnTo>
                            <a:lnTo>
                              <a:pt x="616" y="463"/>
                            </a:lnTo>
                            <a:lnTo>
                              <a:pt x="616" y="461"/>
                            </a:lnTo>
                            <a:lnTo>
                              <a:pt x="614" y="461"/>
                            </a:lnTo>
                            <a:lnTo>
                              <a:pt x="614" y="458"/>
                            </a:lnTo>
                            <a:lnTo>
                              <a:pt x="614" y="457"/>
                            </a:lnTo>
                            <a:lnTo>
                              <a:pt x="614" y="454"/>
                            </a:lnTo>
                            <a:lnTo>
                              <a:pt x="614" y="452"/>
                            </a:lnTo>
                            <a:lnTo>
                              <a:pt x="614" y="449"/>
                            </a:lnTo>
                            <a:lnTo>
                              <a:pt x="614" y="447"/>
                            </a:lnTo>
                            <a:lnTo>
                              <a:pt x="611" y="445"/>
                            </a:lnTo>
                            <a:lnTo>
                              <a:pt x="609" y="445"/>
                            </a:lnTo>
                            <a:lnTo>
                              <a:pt x="607" y="443"/>
                            </a:lnTo>
                            <a:lnTo>
                              <a:pt x="605" y="440"/>
                            </a:lnTo>
                            <a:lnTo>
                              <a:pt x="605" y="438"/>
                            </a:lnTo>
                            <a:lnTo>
                              <a:pt x="605" y="435"/>
                            </a:lnTo>
                            <a:lnTo>
                              <a:pt x="603" y="433"/>
                            </a:lnTo>
                            <a:lnTo>
                              <a:pt x="603" y="431"/>
                            </a:lnTo>
                            <a:lnTo>
                              <a:pt x="603" y="429"/>
                            </a:lnTo>
                            <a:lnTo>
                              <a:pt x="603" y="426"/>
                            </a:lnTo>
                            <a:lnTo>
                              <a:pt x="603" y="424"/>
                            </a:lnTo>
                            <a:lnTo>
                              <a:pt x="603" y="422"/>
                            </a:lnTo>
                            <a:lnTo>
                              <a:pt x="603" y="419"/>
                            </a:lnTo>
                            <a:lnTo>
                              <a:pt x="603" y="417"/>
                            </a:lnTo>
                            <a:lnTo>
                              <a:pt x="603" y="415"/>
                            </a:lnTo>
                            <a:lnTo>
                              <a:pt x="603" y="412"/>
                            </a:lnTo>
                            <a:lnTo>
                              <a:pt x="603" y="410"/>
                            </a:lnTo>
                            <a:lnTo>
                              <a:pt x="605" y="410"/>
                            </a:lnTo>
                            <a:lnTo>
                              <a:pt x="605" y="408"/>
                            </a:lnTo>
                            <a:lnTo>
                              <a:pt x="607" y="405"/>
                            </a:lnTo>
                            <a:lnTo>
                              <a:pt x="614" y="401"/>
                            </a:lnTo>
                            <a:lnTo>
                              <a:pt x="618" y="394"/>
                            </a:lnTo>
                            <a:lnTo>
                              <a:pt x="620" y="391"/>
                            </a:lnTo>
                            <a:lnTo>
                              <a:pt x="620" y="389"/>
                            </a:lnTo>
                            <a:lnTo>
                              <a:pt x="622" y="387"/>
                            </a:lnTo>
                            <a:lnTo>
                              <a:pt x="622" y="385"/>
                            </a:lnTo>
                            <a:lnTo>
                              <a:pt x="622" y="382"/>
                            </a:lnTo>
                            <a:lnTo>
                              <a:pt x="624" y="382"/>
                            </a:lnTo>
                            <a:lnTo>
                              <a:pt x="624" y="380"/>
                            </a:lnTo>
                            <a:lnTo>
                              <a:pt x="627" y="377"/>
                            </a:lnTo>
                            <a:lnTo>
                              <a:pt x="627" y="375"/>
                            </a:lnTo>
                            <a:lnTo>
                              <a:pt x="629" y="375"/>
                            </a:lnTo>
                            <a:lnTo>
                              <a:pt x="629" y="373"/>
                            </a:lnTo>
                            <a:lnTo>
                              <a:pt x="629" y="371"/>
                            </a:lnTo>
                            <a:lnTo>
                              <a:pt x="631" y="371"/>
                            </a:lnTo>
                            <a:lnTo>
                              <a:pt x="631" y="368"/>
                            </a:lnTo>
                            <a:lnTo>
                              <a:pt x="631" y="366"/>
                            </a:lnTo>
                            <a:lnTo>
                              <a:pt x="631" y="364"/>
                            </a:lnTo>
                            <a:lnTo>
                              <a:pt x="631" y="361"/>
                            </a:lnTo>
                            <a:lnTo>
                              <a:pt x="633" y="361"/>
                            </a:lnTo>
                            <a:lnTo>
                              <a:pt x="633" y="359"/>
                            </a:lnTo>
                            <a:lnTo>
                              <a:pt x="633" y="357"/>
                            </a:lnTo>
                            <a:lnTo>
                              <a:pt x="633" y="355"/>
                            </a:lnTo>
                            <a:lnTo>
                              <a:pt x="633" y="352"/>
                            </a:lnTo>
                            <a:lnTo>
                              <a:pt x="633" y="350"/>
                            </a:lnTo>
                            <a:lnTo>
                              <a:pt x="633" y="347"/>
                            </a:lnTo>
                            <a:lnTo>
                              <a:pt x="633" y="345"/>
                            </a:lnTo>
                            <a:lnTo>
                              <a:pt x="633" y="343"/>
                            </a:lnTo>
                            <a:lnTo>
                              <a:pt x="633" y="341"/>
                            </a:lnTo>
                            <a:lnTo>
                              <a:pt x="631" y="341"/>
                            </a:lnTo>
                            <a:lnTo>
                              <a:pt x="631" y="338"/>
                            </a:lnTo>
                            <a:lnTo>
                              <a:pt x="631" y="336"/>
                            </a:lnTo>
                            <a:lnTo>
                              <a:pt x="631" y="333"/>
                            </a:lnTo>
                            <a:lnTo>
                              <a:pt x="629" y="331"/>
                            </a:lnTo>
                            <a:lnTo>
                              <a:pt x="629" y="329"/>
                            </a:lnTo>
                            <a:lnTo>
                              <a:pt x="629" y="327"/>
                            </a:lnTo>
                            <a:lnTo>
                              <a:pt x="627" y="327"/>
                            </a:lnTo>
                            <a:lnTo>
                              <a:pt x="624" y="324"/>
                            </a:lnTo>
                            <a:lnTo>
                              <a:pt x="624" y="322"/>
                            </a:lnTo>
                            <a:lnTo>
                              <a:pt x="622" y="320"/>
                            </a:lnTo>
                            <a:lnTo>
                              <a:pt x="620" y="320"/>
                            </a:lnTo>
                            <a:lnTo>
                              <a:pt x="618" y="317"/>
                            </a:lnTo>
                            <a:lnTo>
                              <a:pt x="618" y="315"/>
                            </a:lnTo>
                            <a:lnTo>
                              <a:pt x="616" y="313"/>
                            </a:lnTo>
                            <a:lnTo>
                              <a:pt x="616" y="310"/>
                            </a:lnTo>
                            <a:lnTo>
                              <a:pt x="616" y="308"/>
                            </a:lnTo>
                            <a:lnTo>
                              <a:pt x="614" y="306"/>
                            </a:lnTo>
                            <a:lnTo>
                              <a:pt x="614" y="303"/>
                            </a:lnTo>
                            <a:lnTo>
                              <a:pt x="614" y="301"/>
                            </a:lnTo>
                            <a:lnTo>
                              <a:pt x="614" y="299"/>
                            </a:lnTo>
                            <a:lnTo>
                              <a:pt x="611" y="299"/>
                            </a:lnTo>
                            <a:lnTo>
                              <a:pt x="609" y="297"/>
                            </a:lnTo>
                            <a:lnTo>
                              <a:pt x="607" y="297"/>
                            </a:lnTo>
                            <a:lnTo>
                              <a:pt x="607" y="294"/>
                            </a:lnTo>
                            <a:lnTo>
                              <a:pt x="605" y="294"/>
                            </a:lnTo>
                            <a:lnTo>
                              <a:pt x="605" y="292"/>
                            </a:lnTo>
                            <a:lnTo>
                              <a:pt x="603" y="289"/>
                            </a:lnTo>
                            <a:lnTo>
                              <a:pt x="603" y="287"/>
                            </a:lnTo>
                            <a:lnTo>
                              <a:pt x="603" y="285"/>
                            </a:lnTo>
                            <a:lnTo>
                              <a:pt x="603" y="283"/>
                            </a:lnTo>
                            <a:lnTo>
                              <a:pt x="605" y="283"/>
                            </a:lnTo>
                            <a:lnTo>
                              <a:pt x="607" y="285"/>
                            </a:lnTo>
                            <a:lnTo>
                              <a:pt x="607" y="287"/>
                            </a:lnTo>
                            <a:lnTo>
                              <a:pt x="609" y="287"/>
                            </a:lnTo>
                            <a:lnTo>
                              <a:pt x="609" y="289"/>
                            </a:lnTo>
                            <a:lnTo>
                              <a:pt x="611" y="289"/>
                            </a:lnTo>
                            <a:lnTo>
                              <a:pt x="611" y="292"/>
                            </a:lnTo>
                            <a:lnTo>
                              <a:pt x="614" y="292"/>
                            </a:lnTo>
                            <a:lnTo>
                              <a:pt x="614" y="294"/>
                            </a:lnTo>
                            <a:lnTo>
                              <a:pt x="616" y="294"/>
                            </a:lnTo>
                            <a:lnTo>
                              <a:pt x="618" y="294"/>
                            </a:lnTo>
                            <a:lnTo>
                              <a:pt x="620" y="294"/>
                            </a:lnTo>
                            <a:lnTo>
                              <a:pt x="620" y="292"/>
                            </a:lnTo>
                            <a:lnTo>
                              <a:pt x="618" y="289"/>
                            </a:lnTo>
                            <a:lnTo>
                              <a:pt x="618" y="287"/>
                            </a:lnTo>
                            <a:lnTo>
                              <a:pt x="616" y="285"/>
                            </a:lnTo>
                            <a:lnTo>
                              <a:pt x="616" y="283"/>
                            </a:lnTo>
                            <a:lnTo>
                              <a:pt x="616" y="280"/>
                            </a:lnTo>
                            <a:lnTo>
                              <a:pt x="616" y="278"/>
                            </a:lnTo>
                            <a:lnTo>
                              <a:pt x="618" y="275"/>
                            </a:lnTo>
                            <a:lnTo>
                              <a:pt x="620" y="275"/>
                            </a:lnTo>
                            <a:lnTo>
                              <a:pt x="622" y="273"/>
                            </a:lnTo>
                            <a:lnTo>
                              <a:pt x="624" y="273"/>
                            </a:lnTo>
                            <a:lnTo>
                              <a:pt x="624" y="271"/>
                            </a:lnTo>
                            <a:lnTo>
                              <a:pt x="624" y="269"/>
                            </a:lnTo>
                            <a:lnTo>
                              <a:pt x="624" y="266"/>
                            </a:lnTo>
                            <a:lnTo>
                              <a:pt x="624" y="264"/>
                            </a:lnTo>
                            <a:lnTo>
                              <a:pt x="624" y="262"/>
                            </a:lnTo>
                            <a:lnTo>
                              <a:pt x="624" y="259"/>
                            </a:lnTo>
                            <a:lnTo>
                              <a:pt x="622" y="257"/>
                            </a:lnTo>
                            <a:lnTo>
                              <a:pt x="622" y="255"/>
                            </a:lnTo>
                            <a:lnTo>
                              <a:pt x="620" y="253"/>
                            </a:lnTo>
                            <a:lnTo>
                              <a:pt x="620" y="250"/>
                            </a:lnTo>
                            <a:lnTo>
                              <a:pt x="618" y="245"/>
                            </a:lnTo>
                            <a:lnTo>
                              <a:pt x="616" y="243"/>
                            </a:lnTo>
                            <a:lnTo>
                              <a:pt x="616" y="241"/>
                            </a:lnTo>
                            <a:lnTo>
                              <a:pt x="614" y="239"/>
                            </a:lnTo>
                            <a:lnTo>
                              <a:pt x="614" y="236"/>
                            </a:lnTo>
                            <a:lnTo>
                              <a:pt x="611" y="234"/>
                            </a:lnTo>
                            <a:lnTo>
                              <a:pt x="611" y="231"/>
                            </a:lnTo>
                            <a:lnTo>
                              <a:pt x="611" y="229"/>
                            </a:lnTo>
                            <a:lnTo>
                              <a:pt x="609" y="227"/>
                            </a:lnTo>
                            <a:lnTo>
                              <a:pt x="609" y="225"/>
                            </a:lnTo>
                            <a:lnTo>
                              <a:pt x="609" y="222"/>
                            </a:lnTo>
                            <a:lnTo>
                              <a:pt x="609" y="220"/>
                            </a:lnTo>
                            <a:lnTo>
                              <a:pt x="607" y="218"/>
                            </a:lnTo>
                            <a:lnTo>
                              <a:pt x="607" y="215"/>
                            </a:lnTo>
                            <a:lnTo>
                              <a:pt x="605" y="213"/>
                            </a:lnTo>
                            <a:lnTo>
                              <a:pt x="605" y="211"/>
                            </a:lnTo>
                            <a:lnTo>
                              <a:pt x="603" y="208"/>
                            </a:lnTo>
                            <a:lnTo>
                              <a:pt x="603" y="206"/>
                            </a:lnTo>
                            <a:lnTo>
                              <a:pt x="603" y="204"/>
                            </a:lnTo>
                            <a:lnTo>
                              <a:pt x="603" y="201"/>
                            </a:lnTo>
                            <a:lnTo>
                              <a:pt x="603" y="199"/>
                            </a:lnTo>
                            <a:lnTo>
                              <a:pt x="603" y="197"/>
                            </a:lnTo>
                            <a:lnTo>
                              <a:pt x="605" y="195"/>
                            </a:lnTo>
                            <a:lnTo>
                              <a:pt x="605" y="192"/>
                            </a:lnTo>
                            <a:lnTo>
                              <a:pt x="605" y="190"/>
                            </a:lnTo>
                            <a:lnTo>
                              <a:pt x="605" y="187"/>
                            </a:lnTo>
                            <a:lnTo>
                              <a:pt x="605" y="185"/>
                            </a:lnTo>
                            <a:lnTo>
                              <a:pt x="607" y="185"/>
                            </a:lnTo>
                            <a:lnTo>
                              <a:pt x="607" y="183"/>
                            </a:lnTo>
                            <a:lnTo>
                              <a:pt x="607" y="181"/>
                            </a:lnTo>
                            <a:lnTo>
                              <a:pt x="609" y="181"/>
                            </a:lnTo>
                            <a:lnTo>
                              <a:pt x="609" y="178"/>
                            </a:lnTo>
                            <a:lnTo>
                              <a:pt x="611" y="178"/>
                            </a:lnTo>
                            <a:lnTo>
                              <a:pt x="611" y="176"/>
                            </a:lnTo>
                            <a:lnTo>
                              <a:pt x="614" y="176"/>
                            </a:lnTo>
                            <a:lnTo>
                              <a:pt x="616" y="176"/>
                            </a:lnTo>
                            <a:lnTo>
                              <a:pt x="618" y="176"/>
                            </a:lnTo>
                            <a:lnTo>
                              <a:pt x="618" y="178"/>
                            </a:lnTo>
                            <a:lnTo>
                              <a:pt x="620" y="178"/>
                            </a:lnTo>
                            <a:lnTo>
                              <a:pt x="620" y="181"/>
                            </a:lnTo>
                            <a:lnTo>
                              <a:pt x="622" y="183"/>
                            </a:lnTo>
                            <a:lnTo>
                              <a:pt x="622" y="185"/>
                            </a:lnTo>
                            <a:lnTo>
                              <a:pt x="622" y="187"/>
                            </a:lnTo>
                            <a:lnTo>
                              <a:pt x="622" y="190"/>
                            </a:lnTo>
                            <a:lnTo>
                              <a:pt x="622" y="192"/>
                            </a:lnTo>
                            <a:lnTo>
                              <a:pt x="620" y="192"/>
                            </a:lnTo>
                            <a:lnTo>
                              <a:pt x="622" y="195"/>
                            </a:lnTo>
                            <a:lnTo>
                              <a:pt x="622" y="197"/>
                            </a:lnTo>
                            <a:lnTo>
                              <a:pt x="622" y="199"/>
                            </a:lnTo>
                            <a:lnTo>
                              <a:pt x="622" y="201"/>
                            </a:lnTo>
                            <a:lnTo>
                              <a:pt x="622" y="204"/>
                            </a:lnTo>
                            <a:lnTo>
                              <a:pt x="624" y="206"/>
                            </a:lnTo>
                            <a:lnTo>
                              <a:pt x="624" y="208"/>
                            </a:lnTo>
                            <a:lnTo>
                              <a:pt x="624" y="211"/>
                            </a:lnTo>
                            <a:lnTo>
                              <a:pt x="624" y="213"/>
                            </a:lnTo>
                            <a:lnTo>
                              <a:pt x="624" y="215"/>
                            </a:lnTo>
                            <a:lnTo>
                              <a:pt x="627" y="215"/>
                            </a:lnTo>
                            <a:lnTo>
                              <a:pt x="627" y="218"/>
                            </a:lnTo>
                            <a:lnTo>
                              <a:pt x="629" y="220"/>
                            </a:lnTo>
                            <a:lnTo>
                              <a:pt x="629" y="222"/>
                            </a:lnTo>
                            <a:lnTo>
                              <a:pt x="631" y="225"/>
                            </a:lnTo>
                            <a:lnTo>
                              <a:pt x="633" y="225"/>
                            </a:lnTo>
                            <a:lnTo>
                              <a:pt x="633" y="227"/>
                            </a:lnTo>
                            <a:lnTo>
                              <a:pt x="633" y="229"/>
                            </a:lnTo>
                            <a:lnTo>
                              <a:pt x="633" y="231"/>
                            </a:lnTo>
                            <a:lnTo>
                              <a:pt x="633" y="234"/>
                            </a:lnTo>
                            <a:lnTo>
                              <a:pt x="635" y="234"/>
                            </a:lnTo>
                            <a:lnTo>
                              <a:pt x="635" y="236"/>
                            </a:lnTo>
                            <a:lnTo>
                              <a:pt x="635" y="239"/>
                            </a:lnTo>
                            <a:lnTo>
                              <a:pt x="635" y="241"/>
                            </a:lnTo>
                            <a:lnTo>
                              <a:pt x="635" y="243"/>
                            </a:lnTo>
                            <a:lnTo>
                              <a:pt x="635" y="245"/>
                            </a:lnTo>
                            <a:lnTo>
                              <a:pt x="635" y="248"/>
                            </a:lnTo>
                            <a:lnTo>
                              <a:pt x="635" y="250"/>
                            </a:lnTo>
                            <a:lnTo>
                              <a:pt x="635" y="253"/>
                            </a:lnTo>
                            <a:lnTo>
                              <a:pt x="635" y="255"/>
                            </a:lnTo>
                            <a:lnTo>
                              <a:pt x="635" y="257"/>
                            </a:lnTo>
                            <a:lnTo>
                              <a:pt x="635" y="259"/>
                            </a:lnTo>
                            <a:lnTo>
                              <a:pt x="635" y="262"/>
                            </a:lnTo>
                            <a:lnTo>
                              <a:pt x="635" y="264"/>
                            </a:lnTo>
                            <a:lnTo>
                              <a:pt x="635" y="266"/>
                            </a:lnTo>
                            <a:lnTo>
                              <a:pt x="635" y="269"/>
                            </a:lnTo>
                            <a:lnTo>
                              <a:pt x="633" y="271"/>
                            </a:lnTo>
                            <a:lnTo>
                              <a:pt x="633" y="273"/>
                            </a:lnTo>
                            <a:lnTo>
                              <a:pt x="633" y="275"/>
                            </a:lnTo>
                            <a:lnTo>
                              <a:pt x="633" y="278"/>
                            </a:lnTo>
                            <a:lnTo>
                              <a:pt x="635" y="278"/>
                            </a:lnTo>
                            <a:lnTo>
                              <a:pt x="637" y="275"/>
                            </a:lnTo>
                            <a:lnTo>
                              <a:pt x="637" y="273"/>
                            </a:lnTo>
                            <a:lnTo>
                              <a:pt x="637" y="271"/>
                            </a:lnTo>
                            <a:lnTo>
                              <a:pt x="640" y="269"/>
                            </a:lnTo>
                            <a:lnTo>
                              <a:pt x="640" y="266"/>
                            </a:lnTo>
                            <a:lnTo>
                              <a:pt x="640" y="264"/>
                            </a:lnTo>
                            <a:lnTo>
                              <a:pt x="642" y="264"/>
                            </a:lnTo>
                            <a:lnTo>
                              <a:pt x="642" y="262"/>
                            </a:lnTo>
                            <a:lnTo>
                              <a:pt x="644" y="262"/>
                            </a:lnTo>
                            <a:lnTo>
                              <a:pt x="646" y="264"/>
                            </a:lnTo>
                            <a:lnTo>
                              <a:pt x="646" y="266"/>
                            </a:lnTo>
                            <a:lnTo>
                              <a:pt x="646" y="269"/>
                            </a:lnTo>
                            <a:lnTo>
                              <a:pt x="646" y="271"/>
                            </a:lnTo>
                            <a:lnTo>
                              <a:pt x="648" y="271"/>
                            </a:lnTo>
                            <a:lnTo>
                              <a:pt x="648" y="273"/>
                            </a:lnTo>
                            <a:lnTo>
                              <a:pt x="648" y="275"/>
                            </a:lnTo>
                            <a:lnTo>
                              <a:pt x="650" y="278"/>
                            </a:lnTo>
                            <a:lnTo>
                              <a:pt x="650" y="280"/>
                            </a:lnTo>
                            <a:lnTo>
                              <a:pt x="653" y="280"/>
                            </a:lnTo>
                            <a:lnTo>
                              <a:pt x="653" y="283"/>
                            </a:lnTo>
                            <a:lnTo>
                              <a:pt x="655" y="285"/>
                            </a:lnTo>
                            <a:lnTo>
                              <a:pt x="655" y="287"/>
                            </a:lnTo>
                            <a:lnTo>
                              <a:pt x="657" y="287"/>
                            </a:lnTo>
                            <a:lnTo>
                              <a:pt x="657" y="289"/>
                            </a:lnTo>
                            <a:lnTo>
                              <a:pt x="659" y="292"/>
                            </a:lnTo>
                            <a:lnTo>
                              <a:pt x="661" y="294"/>
                            </a:lnTo>
                            <a:lnTo>
                              <a:pt x="664" y="294"/>
                            </a:lnTo>
                            <a:lnTo>
                              <a:pt x="664" y="297"/>
                            </a:lnTo>
                            <a:lnTo>
                              <a:pt x="665" y="297"/>
                            </a:lnTo>
                            <a:lnTo>
                              <a:pt x="665" y="299"/>
                            </a:lnTo>
                            <a:lnTo>
                              <a:pt x="668" y="299"/>
                            </a:lnTo>
                            <a:lnTo>
                              <a:pt x="668" y="301"/>
                            </a:lnTo>
                            <a:lnTo>
                              <a:pt x="670" y="301"/>
                            </a:lnTo>
                            <a:lnTo>
                              <a:pt x="670" y="303"/>
                            </a:lnTo>
                            <a:lnTo>
                              <a:pt x="672" y="306"/>
                            </a:lnTo>
                            <a:lnTo>
                              <a:pt x="672" y="308"/>
                            </a:lnTo>
                            <a:lnTo>
                              <a:pt x="672" y="310"/>
                            </a:lnTo>
                            <a:lnTo>
                              <a:pt x="672" y="313"/>
                            </a:lnTo>
                            <a:lnTo>
                              <a:pt x="670" y="315"/>
                            </a:lnTo>
                            <a:lnTo>
                              <a:pt x="670" y="317"/>
                            </a:lnTo>
                            <a:lnTo>
                              <a:pt x="670" y="320"/>
                            </a:lnTo>
                            <a:lnTo>
                              <a:pt x="670" y="322"/>
                            </a:lnTo>
                            <a:lnTo>
                              <a:pt x="670" y="324"/>
                            </a:lnTo>
                            <a:lnTo>
                              <a:pt x="670" y="327"/>
                            </a:lnTo>
                            <a:lnTo>
                              <a:pt x="668" y="329"/>
                            </a:lnTo>
                            <a:lnTo>
                              <a:pt x="668" y="331"/>
                            </a:lnTo>
                            <a:lnTo>
                              <a:pt x="665" y="331"/>
                            </a:lnTo>
                            <a:lnTo>
                              <a:pt x="665" y="333"/>
                            </a:lnTo>
                            <a:lnTo>
                              <a:pt x="664" y="333"/>
                            </a:lnTo>
                            <a:lnTo>
                              <a:pt x="664" y="336"/>
                            </a:lnTo>
                            <a:lnTo>
                              <a:pt x="661" y="336"/>
                            </a:lnTo>
                            <a:lnTo>
                              <a:pt x="659" y="338"/>
                            </a:lnTo>
                            <a:lnTo>
                              <a:pt x="657" y="338"/>
                            </a:lnTo>
                            <a:lnTo>
                              <a:pt x="655" y="338"/>
                            </a:lnTo>
                            <a:lnTo>
                              <a:pt x="653" y="338"/>
                            </a:lnTo>
                            <a:lnTo>
                              <a:pt x="653" y="341"/>
                            </a:lnTo>
                            <a:lnTo>
                              <a:pt x="650" y="341"/>
                            </a:lnTo>
                            <a:lnTo>
                              <a:pt x="648" y="343"/>
                            </a:lnTo>
                            <a:lnTo>
                              <a:pt x="648" y="345"/>
                            </a:lnTo>
                            <a:lnTo>
                              <a:pt x="648" y="347"/>
                            </a:lnTo>
                            <a:lnTo>
                              <a:pt x="648" y="350"/>
                            </a:lnTo>
                            <a:lnTo>
                              <a:pt x="648" y="352"/>
                            </a:lnTo>
                            <a:lnTo>
                              <a:pt x="648" y="355"/>
                            </a:lnTo>
                            <a:lnTo>
                              <a:pt x="648" y="357"/>
                            </a:lnTo>
                            <a:lnTo>
                              <a:pt x="648" y="359"/>
                            </a:lnTo>
                            <a:lnTo>
                              <a:pt x="648" y="361"/>
                            </a:lnTo>
                            <a:lnTo>
                              <a:pt x="646" y="361"/>
                            </a:lnTo>
                            <a:lnTo>
                              <a:pt x="646" y="364"/>
                            </a:lnTo>
                            <a:lnTo>
                              <a:pt x="646" y="366"/>
                            </a:lnTo>
                            <a:lnTo>
                              <a:pt x="646" y="368"/>
                            </a:lnTo>
                            <a:lnTo>
                              <a:pt x="644" y="371"/>
                            </a:lnTo>
                            <a:lnTo>
                              <a:pt x="644" y="373"/>
                            </a:lnTo>
                            <a:lnTo>
                              <a:pt x="644" y="375"/>
                            </a:lnTo>
                            <a:lnTo>
                              <a:pt x="644" y="377"/>
                            </a:lnTo>
                            <a:lnTo>
                              <a:pt x="644" y="380"/>
                            </a:lnTo>
                            <a:lnTo>
                              <a:pt x="644" y="382"/>
                            </a:lnTo>
                            <a:lnTo>
                              <a:pt x="644" y="385"/>
                            </a:lnTo>
                            <a:lnTo>
                              <a:pt x="646" y="387"/>
                            </a:lnTo>
                            <a:lnTo>
                              <a:pt x="646" y="389"/>
                            </a:lnTo>
                            <a:lnTo>
                              <a:pt x="646" y="391"/>
                            </a:lnTo>
                            <a:lnTo>
                              <a:pt x="646" y="394"/>
                            </a:lnTo>
                            <a:lnTo>
                              <a:pt x="646" y="396"/>
                            </a:lnTo>
                            <a:lnTo>
                              <a:pt x="648" y="399"/>
                            </a:lnTo>
                            <a:lnTo>
                              <a:pt x="648" y="401"/>
                            </a:lnTo>
                            <a:lnTo>
                              <a:pt x="648" y="403"/>
                            </a:lnTo>
                            <a:lnTo>
                              <a:pt x="648" y="405"/>
                            </a:lnTo>
                            <a:lnTo>
                              <a:pt x="650" y="405"/>
                            </a:lnTo>
                            <a:lnTo>
                              <a:pt x="650" y="408"/>
                            </a:lnTo>
                            <a:lnTo>
                              <a:pt x="650" y="410"/>
                            </a:lnTo>
                            <a:lnTo>
                              <a:pt x="653" y="412"/>
                            </a:lnTo>
                            <a:lnTo>
                              <a:pt x="653" y="415"/>
                            </a:lnTo>
                            <a:lnTo>
                              <a:pt x="655" y="417"/>
                            </a:lnTo>
                            <a:lnTo>
                              <a:pt x="655" y="419"/>
                            </a:lnTo>
                            <a:lnTo>
                              <a:pt x="657" y="419"/>
                            </a:lnTo>
                            <a:lnTo>
                              <a:pt x="657" y="422"/>
                            </a:lnTo>
                            <a:lnTo>
                              <a:pt x="657" y="424"/>
                            </a:lnTo>
                            <a:lnTo>
                              <a:pt x="659" y="424"/>
                            </a:lnTo>
                            <a:lnTo>
                              <a:pt x="659" y="426"/>
                            </a:lnTo>
                            <a:lnTo>
                              <a:pt x="661" y="426"/>
                            </a:lnTo>
                            <a:lnTo>
                              <a:pt x="661" y="429"/>
                            </a:lnTo>
                            <a:lnTo>
                              <a:pt x="664" y="429"/>
                            </a:lnTo>
                            <a:lnTo>
                              <a:pt x="664" y="431"/>
                            </a:lnTo>
                            <a:lnTo>
                              <a:pt x="665" y="431"/>
                            </a:lnTo>
                            <a:lnTo>
                              <a:pt x="668" y="431"/>
                            </a:lnTo>
                            <a:lnTo>
                              <a:pt x="670" y="431"/>
                            </a:lnTo>
                            <a:lnTo>
                              <a:pt x="670" y="433"/>
                            </a:lnTo>
                            <a:lnTo>
                              <a:pt x="672" y="433"/>
                            </a:lnTo>
                            <a:lnTo>
                              <a:pt x="674" y="433"/>
                            </a:lnTo>
                            <a:lnTo>
                              <a:pt x="674" y="435"/>
                            </a:lnTo>
                            <a:lnTo>
                              <a:pt x="676" y="435"/>
                            </a:lnTo>
                            <a:lnTo>
                              <a:pt x="678" y="435"/>
                            </a:lnTo>
                            <a:lnTo>
                              <a:pt x="681" y="435"/>
                            </a:lnTo>
                            <a:lnTo>
                              <a:pt x="683" y="433"/>
                            </a:lnTo>
                            <a:lnTo>
                              <a:pt x="685" y="433"/>
                            </a:lnTo>
                            <a:lnTo>
                              <a:pt x="687" y="433"/>
                            </a:lnTo>
                            <a:lnTo>
                              <a:pt x="687" y="431"/>
                            </a:lnTo>
                            <a:lnTo>
                              <a:pt x="689" y="431"/>
                            </a:lnTo>
                            <a:lnTo>
                              <a:pt x="691" y="431"/>
                            </a:lnTo>
                            <a:lnTo>
                              <a:pt x="694" y="431"/>
                            </a:lnTo>
                            <a:lnTo>
                              <a:pt x="696" y="431"/>
                            </a:lnTo>
                            <a:lnTo>
                              <a:pt x="696" y="433"/>
                            </a:lnTo>
                            <a:lnTo>
                              <a:pt x="696" y="435"/>
                            </a:lnTo>
                            <a:lnTo>
                              <a:pt x="696" y="438"/>
                            </a:lnTo>
                            <a:lnTo>
                              <a:pt x="698" y="438"/>
                            </a:lnTo>
                            <a:lnTo>
                              <a:pt x="700" y="438"/>
                            </a:lnTo>
                            <a:lnTo>
                              <a:pt x="702" y="438"/>
                            </a:lnTo>
                            <a:lnTo>
                              <a:pt x="705" y="438"/>
                            </a:lnTo>
                            <a:lnTo>
                              <a:pt x="707" y="438"/>
                            </a:lnTo>
                            <a:lnTo>
                              <a:pt x="709" y="438"/>
                            </a:lnTo>
                            <a:lnTo>
                              <a:pt x="711" y="438"/>
                            </a:lnTo>
                            <a:lnTo>
                              <a:pt x="713" y="438"/>
                            </a:lnTo>
                            <a:lnTo>
                              <a:pt x="713" y="440"/>
                            </a:lnTo>
                            <a:lnTo>
                              <a:pt x="715" y="440"/>
                            </a:lnTo>
                            <a:lnTo>
                              <a:pt x="715" y="443"/>
                            </a:lnTo>
                            <a:lnTo>
                              <a:pt x="718" y="445"/>
                            </a:lnTo>
                            <a:lnTo>
                              <a:pt x="718" y="447"/>
                            </a:lnTo>
                            <a:lnTo>
                              <a:pt x="719" y="449"/>
                            </a:lnTo>
                            <a:lnTo>
                              <a:pt x="719" y="452"/>
                            </a:lnTo>
                            <a:lnTo>
                              <a:pt x="722" y="454"/>
                            </a:lnTo>
                            <a:lnTo>
                              <a:pt x="724" y="457"/>
                            </a:lnTo>
                            <a:lnTo>
                              <a:pt x="726" y="457"/>
                            </a:lnTo>
                            <a:lnTo>
                              <a:pt x="728" y="458"/>
                            </a:lnTo>
                            <a:lnTo>
                              <a:pt x="730" y="458"/>
                            </a:lnTo>
                            <a:lnTo>
                              <a:pt x="732" y="458"/>
                            </a:lnTo>
                            <a:lnTo>
                              <a:pt x="735" y="458"/>
                            </a:lnTo>
                            <a:lnTo>
                              <a:pt x="737" y="458"/>
                            </a:lnTo>
                            <a:lnTo>
                              <a:pt x="739" y="458"/>
                            </a:lnTo>
                            <a:lnTo>
                              <a:pt x="741" y="458"/>
                            </a:lnTo>
                            <a:lnTo>
                              <a:pt x="741" y="461"/>
                            </a:lnTo>
                            <a:lnTo>
                              <a:pt x="741" y="463"/>
                            </a:lnTo>
                            <a:lnTo>
                              <a:pt x="741" y="466"/>
                            </a:lnTo>
                            <a:lnTo>
                              <a:pt x="741" y="468"/>
                            </a:lnTo>
                            <a:lnTo>
                              <a:pt x="739" y="468"/>
                            </a:lnTo>
                            <a:lnTo>
                              <a:pt x="739" y="470"/>
                            </a:lnTo>
                            <a:lnTo>
                              <a:pt x="737" y="473"/>
                            </a:lnTo>
                            <a:lnTo>
                              <a:pt x="739" y="475"/>
                            </a:lnTo>
                            <a:lnTo>
                              <a:pt x="739" y="477"/>
                            </a:lnTo>
                            <a:lnTo>
                              <a:pt x="741" y="480"/>
                            </a:lnTo>
                            <a:lnTo>
                              <a:pt x="741" y="482"/>
                            </a:lnTo>
                            <a:lnTo>
                              <a:pt x="743" y="484"/>
                            </a:lnTo>
                            <a:lnTo>
                              <a:pt x="745" y="484"/>
                            </a:lnTo>
                            <a:lnTo>
                              <a:pt x="745" y="487"/>
                            </a:lnTo>
                            <a:lnTo>
                              <a:pt x="748" y="487"/>
                            </a:lnTo>
                            <a:lnTo>
                              <a:pt x="748" y="489"/>
                            </a:lnTo>
                            <a:lnTo>
                              <a:pt x="748" y="491"/>
                            </a:lnTo>
                            <a:lnTo>
                              <a:pt x="750" y="491"/>
                            </a:lnTo>
                            <a:lnTo>
                              <a:pt x="750" y="493"/>
                            </a:lnTo>
                            <a:lnTo>
                              <a:pt x="748" y="496"/>
                            </a:lnTo>
                            <a:lnTo>
                              <a:pt x="748" y="498"/>
                            </a:lnTo>
                            <a:lnTo>
                              <a:pt x="748" y="501"/>
                            </a:lnTo>
                            <a:lnTo>
                              <a:pt x="745" y="501"/>
                            </a:lnTo>
                            <a:lnTo>
                              <a:pt x="745" y="498"/>
                            </a:lnTo>
                            <a:lnTo>
                              <a:pt x="743" y="498"/>
                            </a:lnTo>
                            <a:lnTo>
                              <a:pt x="741" y="498"/>
                            </a:lnTo>
                            <a:lnTo>
                              <a:pt x="739" y="498"/>
                            </a:lnTo>
                            <a:lnTo>
                              <a:pt x="737" y="498"/>
                            </a:lnTo>
                            <a:lnTo>
                              <a:pt x="735" y="498"/>
                            </a:lnTo>
                            <a:lnTo>
                              <a:pt x="732" y="498"/>
                            </a:lnTo>
                            <a:lnTo>
                              <a:pt x="732" y="501"/>
                            </a:lnTo>
                            <a:lnTo>
                              <a:pt x="730" y="501"/>
                            </a:lnTo>
                            <a:lnTo>
                              <a:pt x="728" y="501"/>
                            </a:lnTo>
                            <a:lnTo>
                              <a:pt x="726" y="502"/>
                            </a:lnTo>
                            <a:lnTo>
                              <a:pt x="724" y="502"/>
                            </a:lnTo>
                            <a:lnTo>
                              <a:pt x="722" y="502"/>
                            </a:lnTo>
                            <a:lnTo>
                              <a:pt x="719" y="505"/>
                            </a:lnTo>
                            <a:lnTo>
                              <a:pt x="718" y="505"/>
                            </a:lnTo>
                            <a:lnTo>
                              <a:pt x="715" y="507"/>
                            </a:lnTo>
                            <a:lnTo>
                              <a:pt x="713" y="510"/>
                            </a:lnTo>
                            <a:lnTo>
                              <a:pt x="711" y="510"/>
                            </a:lnTo>
                            <a:lnTo>
                              <a:pt x="711" y="512"/>
                            </a:lnTo>
                            <a:lnTo>
                              <a:pt x="709" y="512"/>
                            </a:lnTo>
                            <a:lnTo>
                              <a:pt x="707" y="514"/>
                            </a:lnTo>
                            <a:lnTo>
                              <a:pt x="705" y="514"/>
                            </a:lnTo>
                            <a:lnTo>
                              <a:pt x="702" y="516"/>
                            </a:lnTo>
                            <a:lnTo>
                              <a:pt x="700" y="516"/>
                            </a:lnTo>
                            <a:lnTo>
                              <a:pt x="698" y="519"/>
                            </a:lnTo>
                            <a:lnTo>
                              <a:pt x="696" y="519"/>
                            </a:lnTo>
                            <a:lnTo>
                              <a:pt x="696" y="521"/>
                            </a:lnTo>
                            <a:lnTo>
                              <a:pt x="694" y="521"/>
                            </a:lnTo>
                            <a:lnTo>
                              <a:pt x="691" y="521"/>
                            </a:lnTo>
                            <a:lnTo>
                              <a:pt x="691" y="524"/>
                            </a:lnTo>
                            <a:lnTo>
                              <a:pt x="689" y="524"/>
                            </a:lnTo>
                            <a:lnTo>
                              <a:pt x="689" y="526"/>
                            </a:lnTo>
                            <a:lnTo>
                              <a:pt x="687" y="526"/>
                            </a:lnTo>
                            <a:lnTo>
                              <a:pt x="687" y="528"/>
                            </a:lnTo>
                            <a:lnTo>
                              <a:pt x="685" y="528"/>
                            </a:lnTo>
                            <a:lnTo>
                              <a:pt x="685" y="530"/>
                            </a:lnTo>
                            <a:lnTo>
                              <a:pt x="683" y="530"/>
                            </a:lnTo>
                            <a:lnTo>
                              <a:pt x="683" y="533"/>
                            </a:lnTo>
                            <a:lnTo>
                              <a:pt x="681" y="533"/>
                            </a:lnTo>
                            <a:lnTo>
                              <a:pt x="681" y="535"/>
                            </a:lnTo>
                            <a:lnTo>
                              <a:pt x="678" y="535"/>
                            </a:lnTo>
                            <a:lnTo>
                              <a:pt x="678" y="537"/>
                            </a:lnTo>
                            <a:lnTo>
                              <a:pt x="676" y="537"/>
                            </a:lnTo>
                            <a:lnTo>
                              <a:pt x="674" y="537"/>
                            </a:lnTo>
                            <a:lnTo>
                              <a:pt x="672" y="535"/>
                            </a:lnTo>
                            <a:lnTo>
                              <a:pt x="672" y="533"/>
                            </a:lnTo>
                            <a:lnTo>
                              <a:pt x="674" y="533"/>
                            </a:lnTo>
                            <a:lnTo>
                              <a:pt x="674" y="530"/>
                            </a:lnTo>
                            <a:lnTo>
                              <a:pt x="676" y="530"/>
                            </a:lnTo>
                            <a:lnTo>
                              <a:pt x="678" y="528"/>
                            </a:lnTo>
                            <a:lnTo>
                              <a:pt x="681" y="526"/>
                            </a:lnTo>
                            <a:lnTo>
                              <a:pt x="681" y="524"/>
                            </a:lnTo>
                            <a:lnTo>
                              <a:pt x="683" y="524"/>
                            </a:lnTo>
                            <a:lnTo>
                              <a:pt x="681" y="524"/>
                            </a:lnTo>
                            <a:lnTo>
                              <a:pt x="678" y="524"/>
                            </a:lnTo>
                            <a:lnTo>
                              <a:pt x="676" y="524"/>
                            </a:lnTo>
                            <a:lnTo>
                              <a:pt x="674" y="524"/>
                            </a:lnTo>
                            <a:lnTo>
                              <a:pt x="672" y="524"/>
                            </a:lnTo>
                            <a:lnTo>
                              <a:pt x="672" y="521"/>
                            </a:lnTo>
                            <a:lnTo>
                              <a:pt x="674" y="519"/>
                            </a:lnTo>
                            <a:lnTo>
                              <a:pt x="674" y="516"/>
                            </a:lnTo>
                            <a:lnTo>
                              <a:pt x="674" y="514"/>
                            </a:lnTo>
                            <a:lnTo>
                              <a:pt x="674" y="512"/>
                            </a:lnTo>
                            <a:lnTo>
                              <a:pt x="674" y="510"/>
                            </a:lnTo>
                            <a:lnTo>
                              <a:pt x="674" y="507"/>
                            </a:lnTo>
                            <a:lnTo>
                              <a:pt x="674" y="505"/>
                            </a:lnTo>
                            <a:lnTo>
                              <a:pt x="674" y="502"/>
                            </a:lnTo>
                            <a:lnTo>
                              <a:pt x="676" y="502"/>
                            </a:lnTo>
                            <a:lnTo>
                              <a:pt x="676" y="501"/>
                            </a:lnTo>
                            <a:lnTo>
                              <a:pt x="676" y="498"/>
                            </a:lnTo>
                            <a:lnTo>
                              <a:pt x="676" y="496"/>
                            </a:lnTo>
                            <a:lnTo>
                              <a:pt x="674" y="496"/>
                            </a:lnTo>
                            <a:lnTo>
                              <a:pt x="672" y="493"/>
                            </a:lnTo>
                            <a:lnTo>
                              <a:pt x="670" y="493"/>
                            </a:lnTo>
                            <a:lnTo>
                              <a:pt x="668" y="493"/>
                            </a:lnTo>
                            <a:lnTo>
                              <a:pt x="665" y="493"/>
                            </a:lnTo>
                            <a:lnTo>
                              <a:pt x="665" y="496"/>
                            </a:lnTo>
                            <a:lnTo>
                              <a:pt x="664" y="496"/>
                            </a:lnTo>
                            <a:lnTo>
                              <a:pt x="661" y="498"/>
                            </a:lnTo>
                            <a:lnTo>
                              <a:pt x="661" y="501"/>
                            </a:lnTo>
                            <a:lnTo>
                              <a:pt x="659" y="501"/>
                            </a:lnTo>
                            <a:lnTo>
                              <a:pt x="659" y="502"/>
                            </a:lnTo>
                            <a:lnTo>
                              <a:pt x="657" y="505"/>
                            </a:lnTo>
                            <a:lnTo>
                              <a:pt x="657" y="507"/>
                            </a:lnTo>
                            <a:lnTo>
                              <a:pt x="655" y="507"/>
                            </a:lnTo>
                            <a:lnTo>
                              <a:pt x="655" y="510"/>
                            </a:lnTo>
                            <a:lnTo>
                              <a:pt x="655" y="512"/>
                            </a:lnTo>
                            <a:lnTo>
                              <a:pt x="655" y="514"/>
                            </a:lnTo>
                            <a:lnTo>
                              <a:pt x="653" y="514"/>
                            </a:lnTo>
                            <a:lnTo>
                              <a:pt x="653" y="516"/>
                            </a:lnTo>
                            <a:lnTo>
                              <a:pt x="653" y="519"/>
                            </a:lnTo>
                            <a:lnTo>
                              <a:pt x="650" y="521"/>
                            </a:lnTo>
                            <a:lnTo>
                              <a:pt x="650" y="524"/>
                            </a:lnTo>
                            <a:lnTo>
                              <a:pt x="650" y="526"/>
                            </a:lnTo>
                            <a:lnTo>
                              <a:pt x="650" y="528"/>
                            </a:lnTo>
                            <a:lnTo>
                              <a:pt x="650" y="530"/>
                            </a:lnTo>
                            <a:lnTo>
                              <a:pt x="650" y="533"/>
                            </a:lnTo>
                            <a:lnTo>
                              <a:pt x="650" y="535"/>
                            </a:lnTo>
                            <a:lnTo>
                              <a:pt x="653" y="535"/>
                            </a:lnTo>
                            <a:lnTo>
                              <a:pt x="653" y="537"/>
                            </a:lnTo>
                            <a:lnTo>
                              <a:pt x="655" y="540"/>
                            </a:lnTo>
                            <a:lnTo>
                              <a:pt x="655" y="542"/>
                            </a:lnTo>
                            <a:lnTo>
                              <a:pt x="655" y="544"/>
                            </a:lnTo>
                            <a:lnTo>
                              <a:pt x="655" y="547"/>
                            </a:lnTo>
                            <a:lnTo>
                              <a:pt x="657" y="547"/>
                            </a:lnTo>
                            <a:lnTo>
                              <a:pt x="657" y="549"/>
                            </a:lnTo>
                            <a:lnTo>
                              <a:pt x="659" y="549"/>
                            </a:lnTo>
                            <a:lnTo>
                              <a:pt x="661" y="551"/>
                            </a:lnTo>
                            <a:lnTo>
                              <a:pt x="664" y="551"/>
                            </a:lnTo>
                            <a:lnTo>
                              <a:pt x="665" y="554"/>
                            </a:lnTo>
                            <a:lnTo>
                              <a:pt x="668" y="554"/>
                            </a:lnTo>
                            <a:lnTo>
                              <a:pt x="668" y="556"/>
                            </a:lnTo>
                            <a:lnTo>
                              <a:pt x="670" y="556"/>
                            </a:lnTo>
                            <a:lnTo>
                              <a:pt x="670" y="559"/>
                            </a:lnTo>
                            <a:lnTo>
                              <a:pt x="670" y="560"/>
                            </a:lnTo>
                            <a:lnTo>
                              <a:pt x="668" y="560"/>
                            </a:lnTo>
                            <a:lnTo>
                              <a:pt x="665" y="560"/>
                            </a:lnTo>
                            <a:lnTo>
                              <a:pt x="664" y="560"/>
                            </a:lnTo>
                            <a:lnTo>
                              <a:pt x="661" y="560"/>
                            </a:lnTo>
                            <a:lnTo>
                              <a:pt x="661" y="559"/>
                            </a:lnTo>
                            <a:lnTo>
                              <a:pt x="659" y="559"/>
                            </a:lnTo>
                            <a:lnTo>
                              <a:pt x="657" y="556"/>
                            </a:lnTo>
                            <a:lnTo>
                              <a:pt x="650" y="556"/>
                            </a:lnTo>
                            <a:lnTo>
                              <a:pt x="646" y="565"/>
                            </a:lnTo>
                            <a:lnTo>
                              <a:pt x="644" y="568"/>
                            </a:lnTo>
                            <a:lnTo>
                              <a:pt x="644" y="570"/>
                            </a:lnTo>
                            <a:lnTo>
                              <a:pt x="642" y="570"/>
                            </a:lnTo>
                            <a:lnTo>
                              <a:pt x="642" y="572"/>
                            </a:lnTo>
                            <a:lnTo>
                              <a:pt x="640" y="574"/>
                            </a:lnTo>
                            <a:lnTo>
                              <a:pt x="640" y="577"/>
                            </a:lnTo>
                            <a:lnTo>
                              <a:pt x="642" y="577"/>
                            </a:lnTo>
                            <a:lnTo>
                              <a:pt x="644" y="574"/>
                            </a:lnTo>
                            <a:lnTo>
                              <a:pt x="646" y="574"/>
                            </a:lnTo>
                            <a:lnTo>
                              <a:pt x="648" y="577"/>
                            </a:lnTo>
                            <a:lnTo>
                              <a:pt x="650" y="577"/>
                            </a:lnTo>
                            <a:lnTo>
                              <a:pt x="653" y="577"/>
                            </a:lnTo>
                            <a:lnTo>
                              <a:pt x="655" y="574"/>
                            </a:lnTo>
                            <a:lnTo>
                              <a:pt x="657" y="574"/>
                            </a:lnTo>
                            <a:lnTo>
                              <a:pt x="659" y="574"/>
                            </a:lnTo>
                            <a:lnTo>
                              <a:pt x="659" y="572"/>
                            </a:lnTo>
                            <a:lnTo>
                              <a:pt x="661" y="572"/>
                            </a:lnTo>
                            <a:lnTo>
                              <a:pt x="664" y="572"/>
                            </a:lnTo>
                            <a:lnTo>
                              <a:pt x="665" y="574"/>
                            </a:lnTo>
                            <a:lnTo>
                              <a:pt x="668" y="574"/>
                            </a:lnTo>
                            <a:lnTo>
                              <a:pt x="668" y="577"/>
                            </a:lnTo>
                            <a:lnTo>
                              <a:pt x="670" y="577"/>
                            </a:lnTo>
                            <a:lnTo>
                              <a:pt x="670" y="579"/>
                            </a:lnTo>
                            <a:lnTo>
                              <a:pt x="668" y="579"/>
                            </a:lnTo>
                            <a:lnTo>
                              <a:pt x="668" y="582"/>
                            </a:lnTo>
                            <a:lnTo>
                              <a:pt x="665" y="582"/>
                            </a:lnTo>
                            <a:lnTo>
                              <a:pt x="664" y="582"/>
                            </a:lnTo>
                            <a:lnTo>
                              <a:pt x="661" y="582"/>
                            </a:lnTo>
                            <a:lnTo>
                              <a:pt x="659" y="584"/>
                            </a:lnTo>
                            <a:lnTo>
                              <a:pt x="657" y="584"/>
                            </a:lnTo>
                            <a:lnTo>
                              <a:pt x="655" y="584"/>
                            </a:lnTo>
                            <a:lnTo>
                              <a:pt x="653" y="584"/>
                            </a:lnTo>
                            <a:lnTo>
                              <a:pt x="650" y="584"/>
                            </a:lnTo>
                            <a:lnTo>
                              <a:pt x="650" y="586"/>
                            </a:lnTo>
                            <a:lnTo>
                              <a:pt x="648" y="586"/>
                            </a:lnTo>
                            <a:lnTo>
                              <a:pt x="646" y="586"/>
                            </a:lnTo>
                            <a:lnTo>
                              <a:pt x="644" y="588"/>
                            </a:lnTo>
                            <a:lnTo>
                              <a:pt x="642" y="588"/>
                            </a:lnTo>
                            <a:lnTo>
                              <a:pt x="642" y="591"/>
                            </a:lnTo>
                            <a:lnTo>
                              <a:pt x="640" y="591"/>
                            </a:lnTo>
                            <a:lnTo>
                              <a:pt x="640" y="593"/>
                            </a:lnTo>
                            <a:lnTo>
                              <a:pt x="637" y="593"/>
                            </a:lnTo>
                            <a:lnTo>
                              <a:pt x="637" y="595"/>
                            </a:lnTo>
                            <a:lnTo>
                              <a:pt x="635" y="595"/>
                            </a:lnTo>
                            <a:lnTo>
                              <a:pt x="635" y="598"/>
                            </a:lnTo>
                            <a:lnTo>
                              <a:pt x="633" y="598"/>
                            </a:lnTo>
                            <a:lnTo>
                              <a:pt x="633" y="600"/>
                            </a:lnTo>
                            <a:lnTo>
                              <a:pt x="631" y="600"/>
                            </a:lnTo>
                            <a:lnTo>
                              <a:pt x="629" y="602"/>
                            </a:lnTo>
                            <a:lnTo>
                              <a:pt x="627" y="604"/>
                            </a:lnTo>
                            <a:lnTo>
                              <a:pt x="624" y="607"/>
                            </a:lnTo>
                            <a:lnTo>
                              <a:pt x="622" y="609"/>
                            </a:lnTo>
                            <a:lnTo>
                              <a:pt x="622" y="612"/>
                            </a:lnTo>
                            <a:lnTo>
                              <a:pt x="620" y="612"/>
                            </a:lnTo>
                            <a:lnTo>
                              <a:pt x="618" y="614"/>
                            </a:lnTo>
                            <a:lnTo>
                              <a:pt x="618" y="616"/>
                            </a:lnTo>
                            <a:lnTo>
                              <a:pt x="616" y="616"/>
                            </a:lnTo>
                            <a:lnTo>
                              <a:pt x="616" y="618"/>
                            </a:lnTo>
                            <a:lnTo>
                              <a:pt x="614" y="618"/>
                            </a:lnTo>
                            <a:lnTo>
                              <a:pt x="614" y="621"/>
                            </a:lnTo>
                            <a:lnTo>
                              <a:pt x="611" y="621"/>
                            </a:lnTo>
                            <a:lnTo>
                              <a:pt x="611" y="623"/>
                            </a:lnTo>
                            <a:lnTo>
                              <a:pt x="611" y="626"/>
                            </a:lnTo>
                            <a:lnTo>
                              <a:pt x="609" y="626"/>
                            </a:lnTo>
                            <a:lnTo>
                              <a:pt x="609" y="628"/>
                            </a:lnTo>
                            <a:lnTo>
                              <a:pt x="607" y="630"/>
                            </a:lnTo>
                            <a:lnTo>
                              <a:pt x="605" y="632"/>
                            </a:lnTo>
                            <a:lnTo>
                              <a:pt x="605" y="635"/>
                            </a:lnTo>
                            <a:lnTo>
                              <a:pt x="603" y="635"/>
                            </a:lnTo>
                            <a:lnTo>
                              <a:pt x="603" y="637"/>
                            </a:lnTo>
                            <a:lnTo>
                              <a:pt x="600" y="639"/>
                            </a:lnTo>
                            <a:lnTo>
                              <a:pt x="599" y="642"/>
                            </a:lnTo>
                            <a:lnTo>
                              <a:pt x="599" y="644"/>
                            </a:lnTo>
                            <a:lnTo>
                              <a:pt x="596" y="644"/>
                            </a:lnTo>
                            <a:lnTo>
                              <a:pt x="596" y="646"/>
                            </a:lnTo>
                            <a:lnTo>
                              <a:pt x="594" y="649"/>
                            </a:lnTo>
                            <a:lnTo>
                              <a:pt x="594" y="651"/>
                            </a:lnTo>
                            <a:lnTo>
                              <a:pt x="592" y="651"/>
                            </a:lnTo>
                            <a:lnTo>
                              <a:pt x="592" y="653"/>
                            </a:lnTo>
                            <a:lnTo>
                              <a:pt x="590" y="653"/>
                            </a:lnTo>
                            <a:lnTo>
                              <a:pt x="590" y="656"/>
                            </a:lnTo>
                            <a:lnTo>
                              <a:pt x="590" y="658"/>
                            </a:lnTo>
                            <a:lnTo>
                              <a:pt x="592" y="660"/>
                            </a:lnTo>
                            <a:lnTo>
                              <a:pt x="594" y="660"/>
                            </a:lnTo>
                            <a:lnTo>
                              <a:pt x="594" y="658"/>
                            </a:lnTo>
                            <a:lnTo>
                              <a:pt x="596" y="658"/>
                            </a:lnTo>
                            <a:lnTo>
                              <a:pt x="596" y="656"/>
                            </a:lnTo>
                            <a:lnTo>
                              <a:pt x="599" y="656"/>
                            </a:lnTo>
                            <a:lnTo>
                              <a:pt x="599" y="653"/>
                            </a:lnTo>
                            <a:lnTo>
                              <a:pt x="600" y="653"/>
                            </a:lnTo>
                            <a:lnTo>
                              <a:pt x="600" y="651"/>
                            </a:lnTo>
                            <a:lnTo>
                              <a:pt x="603" y="649"/>
                            </a:lnTo>
                            <a:lnTo>
                              <a:pt x="603" y="646"/>
                            </a:lnTo>
                            <a:lnTo>
                              <a:pt x="605" y="646"/>
                            </a:lnTo>
                            <a:lnTo>
                              <a:pt x="605" y="644"/>
                            </a:lnTo>
                            <a:lnTo>
                              <a:pt x="607" y="644"/>
                            </a:lnTo>
                            <a:lnTo>
                              <a:pt x="607" y="642"/>
                            </a:lnTo>
                            <a:lnTo>
                              <a:pt x="609" y="642"/>
                            </a:lnTo>
                            <a:lnTo>
                              <a:pt x="609" y="639"/>
                            </a:lnTo>
                            <a:lnTo>
                              <a:pt x="611" y="639"/>
                            </a:lnTo>
                            <a:lnTo>
                              <a:pt x="614" y="639"/>
                            </a:lnTo>
                            <a:lnTo>
                              <a:pt x="616" y="639"/>
                            </a:lnTo>
                            <a:lnTo>
                              <a:pt x="618" y="639"/>
                            </a:lnTo>
                            <a:lnTo>
                              <a:pt x="620" y="639"/>
                            </a:lnTo>
                            <a:lnTo>
                              <a:pt x="622" y="639"/>
                            </a:lnTo>
                            <a:lnTo>
                              <a:pt x="624" y="639"/>
                            </a:lnTo>
                            <a:lnTo>
                              <a:pt x="627" y="639"/>
                            </a:lnTo>
                            <a:lnTo>
                              <a:pt x="627" y="637"/>
                            </a:lnTo>
                            <a:lnTo>
                              <a:pt x="627" y="635"/>
                            </a:lnTo>
                            <a:lnTo>
                              <a:pt x="627" y="632"/>
                            </a:lnTo>
                            <a:lnTo>
                              <a:pt x="627" y="630"/>
                            </a:lnTo>
                            <a:lnTo>
                              <a:pt x="627" y="628"/>
                            </a:lnTo>
                            <a:lnTo>
                              <a:pt x="627" y="626"/>
                            </a:lnTo>
                            <a:lnTo>
                              <a:pt x="624" y="626"/>
                            </a:lnTo>
                            <a:lnTo>
                              <a:pt x="624" y="623"/>
                            </a:lnTo>
                            <a:lnTo>
                              <a:pt x="624" y="621"/>
                            </a:lnTo>
                            <a:lnTo>
                              <a:pt x="624" y="618"/>
                            </a:lnTo>
                            <a:lnTo>
                              <a:pt x="627" y="618"/>
                            </a:lnTo>
                            <a:lnTo>
                              <a:pt x="627" y="616"/>
                            </a:lnTo>
                            <a:lnTo>
                              <a:pt x="629" y="616"/>
                            </a:lnTo>
                            <a:lnTo>
                              <a:pt x="631" y="618"/>
                            </a:lnTo>
                            <a:lnTo>
                              <a:pt x="633" y="621"/>
                            </a:lnTo>
                            <a:lnTo>
                              <a:pt x="635" y="623"/>
                            </a:lnTo>
                            <a:lnTo>
                              <a:pt x="637" y="623"/>
                            </a:lnTo>
                            <a:lnTo>
                              <a:pt x="640" y="623"/>
                            </a:lnTo>
                            <a:lnTo>
                              <a:pt x="642" y="623"/>
                            </a:lnTo>
                            <a:lnTo>
                              <a:pt x="642" y="626"/>
                            </a:lnTo>
                            <a:lnTo>
                              <a:pt x="642" y="628"/>
                            </a:lnTo>
                            <a:lnTo>
                              <a:pt x="644" y="628"/>
                            </a:lnTo>
                            <a:lnTo>
                              <a:pt x="644" y="630"/>
                            </a:lnTo>
                            <a:lnTo>
                              <a:pt x="646" y="632"/>
                            </a:lnTo>
                            <a:lnTo>
                              <a:pt x="648" y="632"/>
                            </a:lnTo>
                            <a:lnTo>
                              <a:pt x="650" y="632"/>
                            </a:lnTo>
                            <a:lnTo>
                              <a:pt x="653" y="632"/>
                            </a:lnTo>
                            <a:lnTo>
                              <a:pt x="655" y="632"/>
                            </a:lnTo>
                            <a:lnTo>
                              <a:pt x="657" y="632"/>
                            </a:lnTo>
                            <a:lnTo>
                              <a:pt x="659" y="630"/>
                            </a:lnTo>
                            <a:lnTo>
                              <a:pt x="657" y="630"/>
                            </a:lnTo>
                            <a:lnTo>
                              <a:pt x="657" y="628"/>
                            </a:lnTo>
                            <a:lnTo>
                              <a:pt x="657" y="626"/>
                            </a:lnTo>
                            <a:lnTo>
                              <a:pt x="659" y="626"/>
                            </a:lnTo>
                            <a:lnTo>
                              <a:pt x="659" y="623"/>
                            </a:lnTo>
                            <a:lnTo>
                              <a:pt x="661" y="623"/>
                            </a:lnTo>
                            <a:lnTo>
                              <a:pt x="664" y="623"/>
                            </a:lnTo>
                            <a:lnTo>
                              <a:pt x="664" y="621"/>
                            </a:lnTo>
                            <a:lnTo>
                              <a:pt x="664" y="618"/>
                            </a:lnTo>
                            <a:lnTo>
                              <a:pt x="664" y="616"/>
                            </a:lnTo>
                            <a:lnTo>
                              <a:pt x="664" y="614"/>
                            </a:lnTo>
                            <a:lnTo>
                              <a:pt x="664" y="612"/>
                            </a:lnTo>
                            <a:lnTo>
                              <a:pt x="664" y="609"/>
                            </a:lnTo>
                            <a:lnTo>
                              <a:pt x="665" y="609"/>
                            </a:lnTo>
                            <a:lnTo>
                              <a:pt x="665" y="612"/>
                            </a:lnTo>
                            <a:lnTo>
                              <a:pt x="668" y="612"/>
                            </a:lnTo>
                            <a:lnTo>
                              <a:pt x="668" y="614"/>
                            </a:lnTo>
                            <a:lnTo>
                              <a:pt x="670" y="614"/>
                            </a:lnTo>
                            <a:lnTo>
                              <a:pt x="672" y="614"/>
                            </a:lnTo>
                            <a:lnTo>
                              <a:pt x="674" y="612"/>
                            </a:lnTo>
                            <a:lnTo>
                              <a:pt x="674" y="609"/>
                            </a:lnTo>
                            <a:lnTo>
                              <a:pt x="674" y="607"/>
                            </a:lnTo>
                            <a:lnTo>
                              <a:pt x="676" y="604"/>
                            </a:lnTo>
                            <a:lnTo>
                              <a:pt x="678" y="602"/>
                            </a:lnTo>
                            <a:lnTo>
                              <a:pt x="681" y="602"/>
                            </a:lnTo>
                            <a:lnTo>
                              <a:pt x="681" y="600"/>
                            </a:lnTo>
                            <a:lnTo>
                              <a:pt x="683" y="598"/>
                            </a:lnTo>
                            <a:lnTo>
                              <a:pt x="683" y="595"/>
                            </a:lnTo>
                            <a:lnTo>
                              <a:pt x="681" y="595"/>
                            </a:lnTo>
                            <a:lnTo>
                              <a:pt x="681" y="593"/>
                            </a:lnTo>
                            <a:lnTo>
                              <a:pt x="681" y="591"/>
                            </a:lnTo>
                            <a:lnTo>
                              <a:pt x="681" y="588"/>
                            </a:lnTo>
                            <a:lnTo>
                              <a:pt x="683" y="588"/>
                            </a:lnTo>
                            <a:lnTo>
                              <a:pt x="683" y="586"/>
                            </a:lnTo>
                            <a:lnTo>
                              <a:pt x="685" y="584"/>
                            </a:lnTo>
                            <a:lnTo>
                              <a:pt x="687" y="582"/>
                            </a:lnTo>
                            <a:lnTo>
                              <a:pt x="689" y="582"/>
                            </a:lnTo>
                            <a:lnTo>
                              <a:pt x="689" y="579"/>
                            </a:lnTo>
                            <a:lnTo>
                              <a:pt x="689" y="577"/>
                            </a:lnTo>
                            <a:lnTo>
                              <a:pt x="691" y="574"/>
                            </a:lnTo>
                            <a:lnTo>
                              <a:pt x="691" y="572"/>
                            </a:lnTo>
                            <a:lnTo>
                              <a:pt x="694" y="570"/>
                            </a:lnTo>
                            <a:lnTo>
                              <a:pt x="696" y="570"/>
                            </a:lnTo>
                            <a:lnTo>
                              <a:pt x="696" y="568"/>
                            </a:lnTo>
                            <a:lnTo>
                              <a:pt x="698" y="568"/>
                            </a:lnTo>
                            <a:lnTo>
                              <a:pt x="700" y="568"/>
                            </a:lnTo>
                            <a:lnTo>
                              <a:pt x="702" y="568"/>
                            </a:lnTo>
                            <a:lnTo>
                              <a:pt x="705" y="568"/>
                            </a:lnTo>
                            <a:lnTo>
                              <a:pt x="707" y="568"/>
                            </a:lnTo>
                            <a:lnTo>
                              <a:pt x="707" y="570"/>
                            </a:lnTo>
                            <a:lnTo>
                              <a:pt x="705" y="570"/>
                            </a:lnTo>
                            <a:lnTo>
                              <a:pt x="705" y="572"/>
                            </a:lnTo>
                            <a:lnTo>
                              <a:pt x="705" y="574"/>
                            </a:lnTo>
                            <a:lnTo>
                              <a:pt x="707" y="574"/>
                            </a:lnTo>
                            <a:lnTo>
                              <a:pt x="707" y="572"/>
                            </a:lnTo>
                            <a:lnTo>
                              <a:pt x="709" y="572"/>
                            </a:lnTo>
                            <a:lnTo>
                              <a:pt x="711" y="572"/>
                            </a:lnTo>
                            <a:lnTo>
                              <a:pt x="709" y="574"/>
                            </a:lnTo>
                            <a:lnTo>
                              <a:pt x="709" y="577"/>
                            </a:lnTo>
                            <a:lnTo>
                              <a:pt x="709" y="579"/>
                            </a:lnTo>
                            <a:lnTo>
                              <a:pt x="709" y="582"/>
                            </a:lnTo>
                            <a:lnTo>
                              <a:pt x="711" y="584"/>
                            </a:lnTo>
                            <a:lnTo>
                              <a:pt x="713" y="584"/>
                            </a:lnTo>
                            <a:lnTo>
                              <a:pt x="715" y="584"/>
                            </a:lnTo>
                            <a:lnTo>
                              <a:pt x="718" y="584"/>
                            </a:lnTo>
                            <a:lnTo>
                              <a:pt x="718" y="582"/>
                            </a:lnTo>
                            <a:lnTo>
                              <a:pt x="718" y="579"/>
                            </a:lnTo>
                            <a:lnTo>
                              <a:pt x="718" y="577"/>
                            </a:lnTo>
                            <a:lnTo>
                              <a:pt x="718" y="574"/>
                            </a:lnTo>
                            <a:lnTo>
                              <a:pt x="715" y="574"/>
                            </a:lnTo>
                            <a:lnTo>
                              <a:pt x="715" y="572"/>
                            </a:lnTo>
                            <a:lnTo>
                              <a:pt x="715" y="570"/>
                            </a:lnTo>
                            <a:lnTo>
                              <a:pt x="715" y="568"/>
                            </a:lnTo>
                            <a:lnTo>
                              <a:pt x="715" y="565"/>
                            </a:lnTo>
                            <a:lnTo>
                              <a:pt x="718" y="565"/>
                            </a:lnTo>
                            <a:lnTo>
                              <a:pt x="719" y="568"/>
                            </a:lnTo>
                            <a:lnTo>
                              <a:pt x="722" y="568"/>
                            </a:lnTo>
                            <a:lnTo>
                              <a:pt x="722" y="570"/>
                            </a:lnTo>
                            <a:lnTo>
                              <a:pt x="722" y="572"/>
                            </a:lnTo>
                            <a:lnTo>
                              <a:pt x="724" y="574"/>
                            </a:lnTo>
                            <a:lnTo>
                              <a:pt x="724" y="577"/>
                            </a:lnTo>
                            <a:lnTo>
                              <a:pt x="726" y="577"/>
                            </a:lnTo>
                            <a:lnTo>
                              <a:pt x="728" y="577"/>
                            </a:lnTo>
                            <a:lnTo>
                              <a:pt x="730" y="577"/>
                            </a:lnTo>
                            <a:lnTo>
                              <a:pt x="730" y="579"/>
                            </a:lnTo>
                            <a:lnTo>
                              <a:pt x="732" y="579"/>
                            </a:lnTo>
                            <a:lnTo>
                              <a:pt x="735" y="582"/>
                            </a:lnTo>
                            <a:lnTo>
                              <a:pt x="735" y="584"/>
                            </a:lnTo>
                            <a:lnTo>
                              <a:pt x="735" y="586"/>
                            </a:lnTo>
                            <a:lnTo>
                              <a:pt x="735" y="588"/>
                            </a:lnTo>
                            <a:lnTo>
                              <a:pt x="735" y="591"/>
                            </a:lnTo>
                            <a:lnTo>
                              <a:pt x="735" y="593"/>
                            </a:lnTo>
                            <a:lnTo>
                              <a:pt x="732" y="595"/>
                            </a:lnTo>
                            <a:lnTo>
                              <a:pt x="730" y="595"/>
                            </a:lnTo>
                            <a:lnTo>
                              <a:pt x="730" y="598"/>
                            </a:lnTo>
                            <a:lnTo>
                              <a:pt x="728" y="598"/>
                            </a:lnTo>
                            <a:lnTo>
                              <a:pt x="728" y="600"/>
                            </a:lnTo>
                            <a:lnTo>
                              <a:pt x="726" y="600"/>
                            </a:lnTo>
                            <a:lnTo>
                              <a:pt x="726" y="602"/>
                            </a:lnTo>
                            <a:lnTo>
                              <a:pt x="724" y="604"/>
                            </a:lnTo>
                            <a:lnTo>
                              <a:pt x="722" y="607"/>
                            </a:lnTo>
                            <a:lnTo>
                              <a:pt x="722" y="609"/>
                            </a:lnTo>
                            <a:lnTo>
                              <a:pt x="719" y="609"/>
                            </a:lnTo>
                            <a:lnTo>
                              <a:pt x="719" y="612"/>
                            </a:lnTo>
                            <a:lnTo>
                              <a:pt x="719" y="614"/>
                            </a:lnTo>
                            <a:lnTo>
                              <a:pt x="722" y="614"/>
                            </a:lnTo>
                            <a:lnTo>
                              <a:pt x="722" y="616"/>
                            </a:lnTo>
                            <a:lnTo>
                              <a:pt x="724" y="616"/>
                            </a:lnTo>
                            <a:lnTo>
                              <a:pt x="726" y="616"/>
                            </a:lnTo>
                            <a:lnTo>
                              <a:pt x="728" y="616"/>
                            </a:lnTo>
                            <a:lnTo>
                              <a:pt x="730" y="616"/>
                            </a:lnTo>
                            <a:lnTo>
                              <a:pt x="732" y="616"/>
                            </a:lnTo>
                            <a:lnTo>
                              <a:pt x="735" y="616"/>
                            </a:lnTo>
                            <a:lnTo>
                              <a:pt x="735" y="618"/>
                            </a:lnTo>
                            <a:lnTo>
                              <a:pt x="737" y="618"/>
                            </a:lnTo>
                            <a:lnTo>
                              <a:pt x="739" y="621"/>
                            </a:lnTo>
                            <a:lnTo>
                              <a:pt x="739" y="623"/>
                            </a:lnTo>
                            <a:lnTo>
                              <a:pt x="739" y="626"/>
                            </a:lnTo>
                            <a:lnTo>
                              <a:pt x="741" y="626"/>
                            </a:lnTo>
                            <a:lnTo>
                              <a:pt x="741" y="628"/>
                            </a:lnTo>
                            <a:lnTo>
                              <a:pt x="739" y="628"/>
                            </a:lnTo>
                            <a:lnTo>
                              <a:pt x="739" y="630"/>
                            </a:lnTo>
                            <a:lnTo>
                              <a:pt x="737" y="632"/>
                            </a:lnTo>
                            <a:lnTo>
                              <a:pt x="735" y="632"/>
                            </a:lnTo>
                            <a:lnTo>
                              <a:pt x="732" y="632"/>
                            </a:lnTo>
                            <a:lnTo>
                              <a:pt x="732" y="630"/>
                            </a:lnTo>
                            <a:lnTo>
                              <a:pt x="730" y="630"/>
                            </a:lnTo>
                            <a:lnTo>
                              <a:pt x="730" y="628"/>
                            </a:lnTo>
                            <a:lnTo>
                              <a:pt x="728" y="628"/>
                            </a:lnTo>
                            <a:lnTo>
                              <a:pt x="726" y="628"/>
                            </a:lnTo>
                            <a:lnTo>
                              <a:pt x="726" y="630"/>
                            </a:lnTo>
                            <a:lnTo>
                              <a:pt x="724" y="630"/>
                            </a:lnTo>
                            <a:lnTo>
                              <a:pt x="724" y="632"/>
                            </a:lnTo>
                            <a:lnTo>
                              <a:pt x="722" y="635"/>
                            </a:lnTo>
                            <a:lnTo>
                              <a:pt x="719" y="637"/>
                            </a:lnTo>
                            <a:lnTo>
                              <a:pt x="718" y="637"/>
                            </a:lnTo>
                            <a:lnTo>
                              <a:pt x="715" y="637"/>
                            </a:lnTo>
                            <a:lnTo>
                              <a:pt x="713" y="639"/>
                            </a:lnTo>
                            <a:lnTo>
                              <a:pt x="711" y="639"/>
                            </a:lnTo>
                            <a:lnTo>
                              <a:pt x="709" y="642"/>
                            </a:lnTo>
                            <a:lnTo>
                              <a:pt x="707" y="642"/>
                            </a:lnTo>
                            <a:lnTo>
                              <a:pt x="705" y="642"/>
                            </a:lnTo>
                            <a:lnTo>
                              <a:pt x="702" y="644"/>
                            </a:lnTo>
                            <a:lnTo>
                              <a:pt x="700" y="644"/>
                            </a:lnTo>
                            <a:lnTo>
                              <a:pt x="698" y="646"/>
                            </a:lnTo>
                            <a:lnTo>
                              <a:pt x="696" y="646"/>
                            </a:lnTo>
                            <a:lnTo>
                              <a:pt x="694" y="649"/>
                            </a:lnTo>
                            <a:lnTo>
                              <a:pt x="691" y="649"/>
                            </a:lnTo>
                            <a:lnTo>
                              <a:pt x="689" y="651"/>
                            </a:lnTo>
                            <a:lnTo>
                              <a:pt x="687" y="651"/>
                            </a:lnTo>
                            <a:lnTo>
                              <a:pt x="687" y="653"/>
                            </a:lnTo>
                            <a:lnTo>
                              <a:pt x="689" y="656"/>
                            </a:lnTo>
                            <a:lnTo>
                              <a:pt x="689" y="658"/>
                            </a:lnTo>
                            <a:lnTo>
                              <a:pt x="691" y="658"/>
                            </a:lnTo>
                            <a:lnTo>
                              <a:pt x="694" y="658"/>
                            </a:lnTo>
                            <a:lnTo>
                              <a:pt x="696" y="660"/>
                            </a:lnTo>
                            <a:lnTo>
                              <a:pt x="694" y="662"/>
                            </a:lnTo>
                            <a:lnTo>
                              <a:pt x="691" y="662"/>
                            </a:lnTo>
                            <a:lnTo>
                              <a:pt x="691" y="665"/>
                            </a:lnTo>
                            <a:lnTo>
                              <a:pt x="689" y="665"/>
                            </a:lnTo>
                            <a:lnTo>
                              <a:pt x="689" y="667"/>
                            </a:lnTo>
                            <a:lnTo>
                              <a:pt x="687" y="667"/>
                            </a:lnTo>
                            <a:lnTo>
                              <a:pt x="685" y="670"/>
                            </a:lnTo>
                            <a:lnTo>
                              <a:pt x="683" y="670"/>
                            </a:lnTo>
                            <a:lnTo>
                              <a:pt x="681" y="667"/>
                            </a:lnTo>
                            <a:lnTo>
                              <a:pt x="681" y="665"/>
                            </a:lnTo>
                            <a:lnTo>
                              <a:pt x="678" y="665"/>
                            </a:lnTo>
                            <a:lnTo>
                              <a:pt x="676" y="662"/>
                            </a:lnTo>
                            <a:lnTo>
                              <a:pt x="674" y="662"/>
                            </a:lnTo>
                            <a:lnTo>
                              <a:pt x="672" y="662"/>
                            </a:lnTo>
                            <a:lnTo>
                              <a:pt x="672" y="665"/>
                            </a:lnTo>
                            <a:lnTo>
                              <a:pt x="670" y="665"/>
                            </a:lnTo>
                            <a:lnTo>
                              <a:pt x="668" y="665"/>
                            </a:lnTo>
                            <a:lnTo>
                              <a:pt x="665" y="665"/>
                            </a:lnTo>
                            <a:lnTo>
                              <a:pt x="664" y="667"/>
                            </a:lnTo>
                            <a:lnTo>
                              <a:pt x="664" y="665"/>
                            </a:lnTo>
                            <a:lnTo>
                              <a:pt x="661" y="665"/>
                            </a:lnTo>
                            <a:lnTo>
                              <a:pt x="659" y="665"/>
                            </a:lnTo>
                            <a:lnTo>
                              <a:pt x="657" y="665"/>
                            </a:lnTo>
                            <a:lnTo>
                              <a:pt x="655" y="665"/>
                            </a:lnTo>
                            <a:lnTo>
                              <a:pt x="653" y="665"/>
                            </a:lnTo>
                            <a:lnTo>
                              <a:pt x="650" y="667"/>
                            </a:lnTo>
                            <a:lnTo>
                              <a:pt x="648" y="670"/>
                            </a:lnTo>
                            <a:lnTo>
                              <a:pt x="646" y="670"/>
                            </a:lnTo>
                            <a:lnTo>
                              <a:pt x="646" y="672"/>
                            </a:lnTo>
                            <a:lnTo>
                              <a:pt x="644" y="672"/>
                            </a:lnTo>
                            <a:lnTo>
                              <a:pt x="642" y="672"/>
                            </a:lnTo>
                            <a:lnTo>
                              <a:pt x="642" y="674"/>
                            </a:lnTo>
                            <a:lnTo>
                              <a:pt x="640" y="674"/>
                            </a:lnTo>
                            <a:lnTo>
                              <a:pt x="640" y="676"/>
                            </a:lnTo>
                            <a:lnTo>
                              <a:pt x="637" y="676"/>
                            </a:lnTo>
                            <a:lnTo>
                              <a:pt x="635" y="679"/>
                            </a:lnTo>
                            <a:lnTo>
                              <a:pt x="633" y="679"/>
                            </a:lnTo>
                            <a:lnTo>
                              <a:pt x="631" y="681"/>
                            </a:lnTo>
                            <a:lnTo>
                              <a:pt x="629" y="681"/>
                            </a:lnTo>
                            <a:lnTo>
                              <a:pt x="627" y="684"/>
                            </a:lnTo>
                            <a:lnTo>
                              <a:pt x="624" y="684"/>
                            </a:lnTo>
                            <a:lnTo>
                              <a:pt x="622" y="686"/>
                            </a:lnTo>
                            <a:lnTo>
                              <a:pt x="620" y="686"/>
                            </a:lnTo>
                            <a:lnTo>
                              <a:pt x="618" y="686"/>
                            </a:lnTo>
                            <a:lnTo>
                              <a:pt x="616" y="686"/>
                            </a:lnTo>
                            <a:lnTo>
                              <a:pt x="614" y="688"/>
                            </a:lnTo>
                            <a:lnTo>
                              <a:pt x="611" y="688"/>
                            </a:lnTo>
                            <a:lnTo>
                              <a:pt x="609" y="688"/>
                            </a:lnTo>
                            <a:lnTo>
                              <a:pt x="607" y="688"/>
                            </a:lnTo>
                            <a:lnTo>
                              <a:pt x="605" y="688"/>
                            </a:lnTo>
                            <a:lnTo>
                              <a:pt x="603" y="690"/>
                            </a:lnTo>
                            <a:lnTo>
                              <a:pt x="600" y="690"/>
                            </a:lnTo>
                            <a:lnTo>
                              <a:pt x="599" y="690"/>
                            </a:lnTo>
                            <a:lnTo>
                              <a:pt x="596" y="690"/>
                            </a:lnTo>
                            <a:lnTo>
                              <a:pt x="594" y="690"/>
                            </a:lnTo>
                            <a:lnTo>
                              <a:pt x="592" y="690"/>
                            </a:lnTo>
                            <a:lnTo>
                              <a:pt x="590" y="690"/>
                            </a:lnTo>
                            <a:lnTo>
                              <a:pt x="588" y="690"/>
                            </a:lnTo>
                            <a:lnTo>
                              <a:pt x="588" y="693"/>
                            </a:lnTo>
                            <a:lnTo>
                              <a:pt x="586" y="693"/>
                            </a:lnTo>
                            <a:lnTo>
                              <a:pt x="583" y="693"/>
                            </a:lnTo>
                            <a:lnTo>
                              <a:pt x="583" y="695"/>
                            </a:lnTo>
                            <a:lnTo>
                              <a:pt x="581" y="695"/>
                            </a:lnTo>
                            <a:lnTo>
                              <a:pt x="579" y="697"/>
                            </a:lnTo>
                            <a:lnTo>
                              <a:pt x="577" y="700"/>
                            </a:lnTo>
                            <a:lnTo>
                              <a:pt x="575" y="702"/>
                            </a:lnTo>
                            <a:lnTo>
                              <a:pt x="575" y="704"/>
                            </a:lnTo>
                            <a:lnTo>
                              <a:pt x="573" y="704"/>
                            </a:lnTo>
                            <a:lnTo>
                              <a:pt x="573" y="706"/>
                            </a:lnTo>
                            <a:lnTo>
                              <a:pt x="573" y="709"/>
                            </a:lnTo>
                            <a:lnTo>
                              <a:pt x="570" y="709"/>
                            </a:lnTo>
                            <a:lnTo>
                              <a:pt x="570" y="711"/>
                            </a:lnTo>
                            <a:lnTo>
                              <a:pt x="570" y="714"/>
                            </a:lnTo>
                            <a:lnTo>
                              <a:pt x="568" y="716"/>
                            </a:lnTo>
                            <a:lnTo>
                              <a:pt x="568" y="718"/>
                            </a:lnTo>
                            <a:lnTo>
                              <a:pt x="568" y="720"/>
                            </a:lnTo>
                            <a:lnTo>
                              <a:pt x="566" y="720"/>
                            </a:lnTo>
                            <a:lnTo>
                              <a:pt x="566" y="723"/>
                            </a:lnTo>
                            <a:lnTo>
                              <a:pt x="564" y="725"/>
                            </a:lnTo>
                            <a:lnTo>
                              <a:pt x="562" y="725"/>
                            </a:lnTo>
                            <a:lnTo>
                              <a:pt x="559" y="725"/>
                            </a:lnTo>
                            <a:lnTo>
                              <a:pt x="558" y="725"/>
                            </a:lnTo>
                            <a:lnTo>
                              <a:pt x="555" y="728"/>
                            </a:lnTo>
                            <a:lnTo>
                              <a:pt x="555" y="730"/>
                            </a:lnTo>
                            <a:lnTo>
                              <a:pt x="555" y="732"/>
                            </a:lnTo>
                            <a:lnTo>
                              <a:pt x="555" y="734"/>
                            </a:lnTo>
                            <a:lnTo>
                              <a:pt x="555" y="737"/>
                            </a:lnTo>
                            <a:lnTo>
                              <a:pt x="553" y="737"/>
                            </a:lnTo>
                            <a:lnTo>
                              <a:pt x="551" y="734"/>
                            </a:lnTo>
                            <a:lnTo>
                              <a:pt x="549" y="734"/>
                            </a:lnTo>
                            <a:lnTo>
                              <a:pt x="547" y="737"/>
                            </a:lnTo>
                            <a:lnTo>
                              <a:pt x="547" y="739"/>
                            </a:lnTo>
                            <a:lnTo>
                              <a:pt x="545" y="739"/>
                            </a:lnTo>
                            <a:lnTo>
                              <a:pt x="545" y="741"/>
                            </a:lnTo>
                            <a:lnTo>
                              <a:pt x="545" y="744"/>
                            </a:lnTo>
                            <a:lnTo>
                              <a:pt x="545" y="746"/>
                            </a:lnTo>
                            <a:lnTo>
                              <a:pt x="545" y="748"/>
                            </a:lnTo>
                            <a:lnTo>
                              <a:pt x="545" y="751"/>
                            </a:lnTo>
                            <a:lnTo>
                              <a:pt x="545" y="753"/>
                            </a:lnTo>
                            <a:lnTo>
                              <a:pt x="547" y="753"/>
                            </a:lnTo>
                            <a:lnTo>
                              <a:pt x="547" y="755"/>
                            </a:lnTo>
                            <a:lnTo>
                              <a:pt x="547" y="758"/>
                            </a:lnTo>
                            <a:lnTo>
                              <a:pt x="549" y="760"/>
                            </a:lnTo>
                            <a:lnTo>
                              <a:pt x="549" y="762"/>
                            </a:lnTo>
                            <a:lnTo>
                              <a:pt x="551" y="762"/>
                            </a:lnTo>
                            <a:lnTo>
                              <a:pt x="551" y="764"/>
                            </a:lnTo>
                            <a:lnTo>
                              <a:pt x="553" y="767"/>
                            </a:lnTo>
                            <a:lnTo>
                              <a:pt x="553" y="769"/>
                            </a:lnTo>
                            <a:lnTo>
                              <a:pt x="555" y="772"/>
                            </a:lnTo>
                            <a:lnTo>
                              <a:pt x="555" y="774"/>
                            </a:lnTo>
                            <a:lnTo>
                              <a:pt x="555" y="776"/>
                            </a:lnTo>
                            <a:lnTo>
                              <a:pt x="558" y="776"/>
                            </a:lnTo>
                            <a:lnTo>
                              <a:pt x="558" y="778"/>
                            </a:lnTo>
                            <a:lnTo>
                              <a:pt x="558" y="781"/>
                            </a:lnTo>
                            <a:lnTo>
                              <a:pt x="558" y="783"/>
                            </a:lnTo>
                            <a:lnTo>
                              <a:pt x="559" y="786"/>
                            </a:lnTo>
                            <a:lnTo>
                              <a:pt x="559" y="788"/>
                            </a:lnTo>
                            <a:lnTo>
                              <a:pt x="559" y="790"/>
                            </a:lnTo>
                            <a:lnTo>
                              <a:pt x="559" y="792"/>
                            </a:lnTo>
                            <a:lnTo>
                              <a:pt x="559" y="795"/>
                            </a:lnTo>
                            <a:lnTo>
                              <a:pt x="559" y="797"/>
                            </a:lnTo>
                            <a:lnTo>
                              <a:pt x="562" y="799"/>
                            </a:lnTo>
                            <a:lnTo>
                              <a:pt x="562" y="802"/>
                            </a:lnTo>
                            <a:lnTo>
                              <a:pt x="562" y="804"/>
                            </a:lnTo>
                            <a:lnTo>
                              <a:pt x="562" y="806"/>
                            </a:lnTo>
                            <a:lnTo>
                              <a:pt x="562" y="808"/>
                            </a:lnTo>
                            <a:lnTo>
                              <a:pt x="564" y="811"/>
                            </a:lnTo>
                            <a:lnTo>
                              <a:pt x="564" y="813"/>
                            </a:lnTo>
                            <a:lnTo>
                              <a:pt x="564" y="816"/>
                            </a:lnTo>
                            <a:lnTo>
                              <a:pt x="564" y="818"/>
                            </a:lnTo>
                            <a:lnTo>
                              <a:pt x="562" y="820"/>
                            </a:lnTo>
                            <a:lnTo>
                              <a:pt x="562" y="822"/>
                            </a:lnTo>
                            <a:lnTo>
                              <a:pt x="559" y="825"/>
                            </a:lnTo>
                            <a:lnTo>
                              <a:pt x="559" y="827"/>
                            </a:lnTo>
                            <a:lnTo>
                              <a:pt x="558" y="830"/>
                            </a:lnTo>
                            <a:lnTo>
                              <a:pt x="558" y="831"/>
                            </a:lnTo>
                            <a:lnTo>
                              <a:pt x="555" y="831"/>
                            </a:lnTo>
                            <a:lnTo>
                              <a:pt x="555" y="834"/>
                            </a:lnTo>
                            <a:lnTo>
                              <a:pt x="553" y="834"/>
                            </a:lnTo>
                            <a:lnTo>
                              <a:pt x="553" y="836"/>
                            </a:lnTo>
                            <a:lnTo>
                              <a:pt x="551" y="839"/>
                            </a:lnTo>
                            <a:lnTo>
                              <a:pt x="551" y="841"/>
                            </a:lnTo>
                            <a:lnTo>
                              <a:pt x="551" y="843"/>
                            </a:lnTo>
                            <a:lnTo>
                              <a:pt x="551" y="845"/>
                            </a:lnTo>
                            <a:lnTo>
                              <a:pt x="551" y="848"/>
                            </a:lnTo>
                            <a:lnTo>
                              <a:pt x="551" y="850"/>
                            </a:lnTo>
                            <a:lnTo>
                              <a:pt x="553" y="850"/>
                            </a:lnTo>
                            <a:lnTo>
                              <a:pt x="553" y="853"/>
                            </a:lnTo>
                            <a:lnTo>
                              <a:pt x="553" y="855"/>
                            </a:lnTo>
                            <a:lnTo>
                              <a:pt x="555" y="857"/>
                            </a:lnTo>
                            <a:lnTo>
                              <a:pt x="555" y="859"/>
                            </a:lnTo>
                            <a:lnTo>
                              <a:pt x="558" y="859"/>
                            </a:lnTo>
                            <a:lnTo>
                              <a:pt x="558" y="862"/>
                            </a:lnTo>
                            <a:lnTo>
                              <a:pt x="558" y="864"/>
                            </a:lnTo>
                            <a:lnTo>
                              <a:pt x="559" y="864"/>
                            </a:lnTo>
                            <a:lnTo>
                              <a:pt x="559" y="866"/>
                            </a:lnTo>
                            <a:lnTo>
                              <a:pt x="562" y="869"/>
                            </a:lnTo>
                            <a:lnTo>
                              <a:pt x="562" y="871"/>
                            </a:lnTo>
                            <a:lnTo>
                              <a:pt x="562" y="874"/>
                            </a:lnTo>
                            <a:lnTo>
                              <a:pt x="564" y="874"/>
                            </a:lnTo>
                            <a:lnTo>
                              <a:pt x="564" y="876"/>
                            </a:lnTo>
                            <a:lnTo>
                              <a:pt x="568" y="883"/>
                            </a:lnTo>
                            <a:lnTo>
                              <a:pt x="570" y="892"/>
                            </a:lnTo>
                            <a:lnTo>
                              <a:pt x="573" y="894"/>
                            </a:lnTo>
                            <a:lnTo>
                              <a:pt x="573" y="897"/>
                            </a:lnTo>
                            <a:lnTo>
                              <a:pt x="573" y="899"/>
                            </a:lnTo>
                            <a:lnTo>
                              <a:pt x="573" y="901"/>
                            </a:lnTo>
                            <a:lnTo>
                              <a:pt x="573" y="903"/>
                            </a:lnTo>
                            <a:lnTo>
                              <a:pt x="570" y="906"/>
                            </a:lnTo>
                            <a:lnTo>
                              <a:pt x="570" y="908"/>
                            </a:lnTo>
                            <a:lnTo>
                              <a:pt x="568" y="908"/>
                            </a:lnTo>
                            <a:lnTo>
                              <a:pt x="568" y="910"/>
                            </a:lnTo>
                            <a:lnTo>
                              <a:pt x="566" y="910"/>
                            </a:lnTo>
                            <a:lnTo>
                              <a:pt x="564" y="913"/>
                            </a:lnTo>
                            <a:lnTo>
                              <a:pt x="562" y="913"/>
                            </a:lnTo>
                            <a:lnTo>
                              <a:pt x="559" y="913"/>
                            </a:lnTo>
                            <a:lnTo>
                              <a:pt x="558" y="913"/>
                            </a:lnTo>
                            <a:lnTo>
                              <a:pt x="555" y="913"/>
                            </a:lnTo>
                            <a:lnTo>
                              <a:pt x="553" y="913"/>
                            </a:lnTo>
                            <a:lnTo>
                              <a:pt x="551" y="913"/>
                            </a:lnTo>
                            <a:lnTo>
                              <a:pt x="549" y="913"/>
                            </a:lnTo>
                            <a:lnTo>
                              <a:pt x="547" y="913"/>
                            </a:lnTo>
                            <a:lnTo>
                              <a:pt x="545" y="913"/>
                            </a:lnTo>
                            <a:lnTo>
                              <a:pt x="542" y="913"/>
                            </a:lnTo>
                            <a:lnTo>
                              <a:pt x="540" y="913"/>
                            </a:lnTo>
                            <a:lnTo>
                              <a:pt x="538" y="913"/>
                            </a:lnTo>
                            <a:lnTo>
                              <a:pt x="536" y="913"/>
                            </a:lnTo>
                            <a:lnTo>
                              <a:pt x="536" y="915"/>
                            </a:lnTo>
                            <a:lnTo>
                              <a:pt x="534" y="915"/>
                            </a:lnTo>
                            <a:lnTo>
                              <a:pt x="532" y="915"/>
                            </a:lnTo>
                            <a:lnTo>
                              <a:pt x="529" y="915"/>
                            </a:lnTo>
                            <a:lnTo>
                              <a:pt x="527" y="915"/>
                            </a:lnTo>
                            <a:lnTo>
                              <a:pt x="525" y="917"/>
                            </a:lnTo>
                            <a:lnTo>
                              <a:pt x="525" y="920"/>
                            </a:lnTo>
                            <a:lnTo>
                              <a:pt x="525" y="922"/>
                            </a:lnTo>
                            <a:lnTo>
                              <a:pt x="527" y="924"/>
                            </a:lnTo>
                            <a:lnTo>
                              <a:pt x="527" y="927"/>
                            </a:lnTo>
                            <a:lnTo>
                              <a:pt x="529" y="927"/>
                            </a:lnTo>
                            <a:lnTo>
                              <a:pt x="529" y="929"/>
                            </a:lnTo>
                            <a:lnTo>
                              <a:pt x="532" y="929"/>
                            </a:lnTo>
                            <a:lnTo>
                              <a:pt x="532" y="931"/>
                            </a:lnTo>
                            <a:lnTo>
                              <a:pt x="532" y="933"/>
                            </a:lnTo>
                            <a:lnTo>
                              <a:pt x="534" y="933"/>
                            </a:lnTo>
                            <a:lnTo>
                              <a:pt x="534" y="936"/>
                            </a:lnTo>
                            <a:lnTo>
                              <a:pt x="536" y="936"/>
                            </a:lnTo>
                            <a:lnTo>
                              <a:pt x="536" y="938"/>
                            </a:lnTo>
                            <a:lnTo>
                              <a:pt x="538" y="941"/>
                            </a:lnTo>
                            <a:lnTo>
                              <a:pt x="538" y="943"/>
                            </a:lnTo>
                            <a:lnTo>
                              <a:pt x="538" y="945"/>
                            </a:lnTo>
                            <a:lnTo>
                              <a:pt x="538" y="947"/>
                            </a:lnTo>
                            <a:lnTo>
                              <a:pt x="538" y="950"/>
                            </a:lnTo>
                            <a:lnTo>
                              <a:pt x="538" y="952"/>
                            </a:lnTo>
                            <a:lnTo>
                              <a:pt x="538" y="955"/>
                            </a:lnTo>
                            <a:lnTo>
                              <a:pt x="538" y="957"/>
                            </a:lnTo>
                            <a:lnTo>
                              <a:pt x="538" y="959"/>
                            </a:lnTo>
                            <a:lnTo>
                              <a:pt x="538" y="961"/>
                            </a:lnTo>
                            <a:lnTo>
                              <a:pt x="536" y="961"/>
                            </a:lnTo>
                            <a:lnTo>
                              <a:pt x="536" y="964"/>
                            </a:lnTo>
                            <a:lnTo>
                              <a:pt x="536" y="966"/>
                            </a:lnTo>
                            <a:lnTo>
                              <a:pt x="534" y="966"/>
                            </a:lnTo>
                            <a:lnTo>
                              <a:pt x="534" y="968"/>
                            </a:lnTo>
                            <a:lnTo>
                              <a:pt x="532" y="968"/>
                            </a:lnTo>
                            <a:lnTo>
                              <a:pt x="532" y="971"/>
                            </a:lnTo>
                            <a:lnTo>
                              <a:pt x="529" y="971"/>
                            </a:lnTo>
                            <a:lnTo>
                              <a:pt x="529" y="973"/>
                            </a:lnTo>
                            <a:lnTo>
                              <a:pt x="527" y="973"/>
                            </a:lnTo>
                            <a:lnTo>
                              <a:pt x="527" y="975"/>
                            </a:lnTo>
                            <a:lnTo>
                              <a:pt x="525" y="975"/>
                            </a:lnTo>
                            <a:lnTo>
                              <a:pt x="523" y="978"/>
                            </a:lnTo>
                            <a:lnTo>
                              <a:pt x="521" y="980"/>
                            </a:lnTo>
                            <a:lnTo>
                              <a:pt x="518" y="980"/>
                            </a:lnTo>
                            <a:lnTo>
                              <a:pt x="518" y="982"/>
                            </a:lnTo>
                            <a:lnTo>
                              <a:pt x="516" y="985"/>
                            </a:lnTo>
                            <a:lnTo>
                              <a:pt x="516" y="987"/>
                            </a:lnTo>
                            <a:lnTo>
                              <a:pt x="514" y="987"/>
                            </a:lnTo>
                            <a:lnTo>
                              <a:pt x="514" y="989"/>
                            </a:lnTo>
                            <a:lnTo>
                              <a:pt x="512" y="989"/>
                            </a:lnTo>
                            <a:lnTo>
                              <a:pt x="512" y="991"/>
                            </a:lnTo>
                            <a:lnTo>
                              <a:pt x="512" y="994"/>
                            </a:lnTo>
                            <a:lnTo>
                              <a:pt x="510" y="996"/>
                            </a:lnTo>
                            <a:lnTo>
                              <a:pt x="508" y="999"/>
                            </a:lnTo>
                            <a:lnTo>
                              <a:pt x="505" y="1001"/>
                            </a:lnTo>
                            <a:lnTo>
                              <a:pt x="504" y="1003"/>
                            </a:lnTo>
                            <a:lnTo>
                              <a:pt x="504" y="1005"/>
                            </a:lnTo>
                            <a:lnTo>
                              <a:pt x="501" y="1005"/>
                            </a:lnTo>
                            <a:lnTo>
                              <a:pt x="499" y="1008"/>
                            </a:lnTo>
                            <a:lnTo>
                              <a:pt x="497" y="1010"/>
                            </a:lnTo>
                            <a:lnTo>
                              <a:pt x="495" y="1010"/>
                            </a:lnTo>
                            <a:lnTo>
                              <a:pt x="495" y="1013"/>
                            </a:lnTo>
                            <a:lnTo>
                              <a:pt x="493" y="1013"/>
                            </a:lnTo>
                            <a:lnTo>
                              <a:pt x="493" y="1015"/>
                            </a:lnTo>
                            <a:lnTo>
                              <a:pt x="491" y="1015"/>
                            </a:lnTo>
                            <a:lnTo>
                              <a:pt x="488" y="1015"/>
                            </a:lnTo>
                            <a:lnTo>
                              <a:pt x="486" y="1017"/>
                            </a:lnTo>
                            <a:lnTo>
                              <a:pt x="484" y="1017"/>
                            </a:lnTo>
                            <a:lnTo>
                              <a:pt x="482" y="1015"/>
                            </a:lnTo>
                            <a:lnTo>
                              <a:pt x="480" y="1015"/>
                            </a:lnTo>
                            <a:lnTo>
                              <a:pt x="477" y="1015"/>
                            </a:lnTo>
                            <a:lnTo>
                              <a:pt x="475" y="1015"/>
                            </a:lnTo>
                            <a:lnTo>
                              <a:pt x="475" y="1013"/>
                            </a:lnTo>
                            <a:lnTo>
                              <a:pt x="473" y="1013"/>
                            </a:lnTo>
                            <a:lnTo>
                              <a:pt x="471" y="1013"/>
                            </a:lnTo>
                            <a:lnTo>
                              <a:pt x="471" y="1010"/>
                            </a:lnTo>
                            <a:lnTo>
                              <a:pt x="469" y="1010"/>
                            </a:lnTo>
                            <a:lnTo>
                              <a:pt x="467" y="1008"/>
                            </a:lnTo>
                            <a:lnTo>
                              <a:pt x="464" y="1005"/>
                            </a:lnTo>
                            <a:lnTo>
                              <a:pt x="462" y="1005"/>
                            </a:lnTo>
                            <a:lnTo>
                              <a:pt x="462" y="1003"/>
                            </a:lnTo>
                            <a:lnTo>
                              <a:pt x="460" y="1003"/>
                            </a:lnTo>
                            <a:lnTo>
                              <a:pt x="460" y="1001"/>
                            </a:lnTo>
                            <a:lnTo>
                              <a:pt x="458" y="1001"/>
                            </a:lnTo>
                            <a:lnTo>
                              <a:pt x="458" y="999"/>
                            </a:lnTo>
                            <a:lnTo>
                              <a:pt x="456" y="999"/>
                            </a:lnTo>
                            <a:lnTo>
                              <a:pt x="454" y="996"/>
                            </a:lnTo>
                            <a:lnTo>
                              <a:pt x="454" y="994"/>
                            </a:lnTo>
                            <a:lnTo>
                              <a:pt x="451" y="991"/>
                            </a:lnTo>
                            <a:lnTo>
                              <a:pt x="451" y="989"/>
                            </a:lnTo>
                            <a:lnTo>
                              <a:pt x="450" y="989"/>
                            </a:lnTo>
                            <a:lnTo>
                              <a:pt x="450" y="987"/>
                            </a:lnTo>
                            <a:lnTo>
                              <a:pt x="447" y="987"/>
                            </a:lnTo>
                            <a:lnTo>
                              <a:pt x="447" y="989"/>
                            </a:lnTo>
                            <a:lnTo>
                              <a:pt x="445" y="989"/>
                            </a:lnTo>
                            <a:lnTo>
                              <a:pt x="443" y="989"/>
                            </a:lnTo>
                            <a:lnTo>
                              <a:pt x="441" y="989"/>
                            </a:lnTo>
                            <a:lnTo>
                              <a:pt x="439" y="989"/>
                            </a:lnTo>
                            <a:lnTo>
                              <a:pt x="436" y="987"/>
                            </a:lnTo>
                            <a:lnTo>
                              <a:pt x="434" y="987"/>
                            </a:lnTo>
                            <a:lnTo>
                              <a:pt x="434" y="985"/>
                            </a:lnTo>
                            <a:lnTo>
                              <a:pt x="432" y="985"/>
                            </a:lnTo>
                            <a:lnTo>
                              <a:pt x="432" y="982"/>
                            </a:lnTo>
                            <a:lnTo>
                              <a:pt x="430" y="980"/>
                            </a:lnTo>
                            <a:lnTo>
                              <a:pt x="430" y="978"/>
                            </a:lnTo>
                            <a:lnTo>
                              <a:pt x="430" y="975"/>
                            </a:lnTo>
                            <a:lnTo>
                              <a:pt x="428" y="975"/>
                            </a:lnTo>
                            <a:lnTo>
                              <a:pt x="428" y="973"/>
                            </a:lnTo>
                            <a:lnTo>
                              <a:pt x="428" y="971"/>
                            </a:lnTo>
                            <a:lnTo>
                              <a:pt x="426" y="971"/>
                            </a:lnTo>
                            <a:lnTo>
                              <a:pt x="426" y="968"/>
                            </a:lnTo>
                            <a:lnTo>
                              <a:pt x="423" y="968"/>
                            </a:lnTo>
                            <a:lnTo>
                              <a:pt x="421" y="966"/>
                            </a:lnTo>
                            <a:lnTo>
                              <a:pt x="419" y="966"/>
                            </a:lnTo>
                            <a:lnTo>
                              <a:pt x="417" y="966"/>
                            </a:lnTo>
                            <a:lnTo>
                              <a:pt x="417" y="968"/>
                            </a:lnTo>
                            <a:lnTo>
                              <a:pt x="415" y="968"/>
                            </a:lnTo>
                            <a:lnTo>
                              <a:pt x="413" y="968"/>
                            </a:lnTo>
                            <a:lnTo>
                              <a:pt x="410" y="966"/>
                            </a:lnTo>
                            <a:lnTo>
                              <a:pt x="408" y="966"/>
                            </a:lnTo>
                            <a:lnTo>
                              <a:pt x="406" y="966"/>
                            </a:lnTo>
                            <a:lnTo>
                              <a:pt x="406" y="964"/>
                            </a:lnTo>
                            <a:lnTo>
                              <a:pt x="406" y="961"/>
                            </a:lnTo>
                            <a:lnTo>
                              <a:pt x="406" y="959"/>
                            </a:lnTo>
                            <a:lnTo>
                              <a:pt x="404" y="959"/>
                            </a:lnTo>
                            <a:lnTo>
                              <a:pt x="404" y="957"/>
                            </a:lnTo>
                            <a:lnTo>
                              <a:pt x="404" y="955"/>
                            </a:lnTo>
                            <a:lnTo>
                              <a:pt x="402" y="955"/>
                            </a:lnTo>
                            <a:lnTo>
                              <a:pt x="400" y="955"/>
                            </a:lnTo>
                            <a:lnTo>
                              <a:pt x="400" y="952"/>
                            </a:lnTo>
                            <a:lnTo>
                              <a:pt x="397" y="952"/>
                            </a:lnTo>
                            <a:lnTo>
                              <a:pt x="395" y="952"/>
                            </a:lnTo>
                            <a:lnTo>
                              <a:pt x="393" y="950"/>
                            </a:lnTo>
                            <a:lnTo>
                              <a:pt x="391" y="950"/>
                            </a:lnTo>
                            <a:lnTo>
                              <a:pt x="389" y="950"/>
                            </a:lnTo>
                            <a:lnTo>
                              <a:pt x="389" y="947"/>
                            </a:lnTo>
                            <a:lnTo>
                              <a:pt x="386" y="947"/>
                            </a:lnTo>
                            <a:lnTo>
                              <a:pt x="385" y="945"/>
                            </a:lnTo>
                            <a:lnTo>
                              <a:pt x="382" y="945"/>
                            </a:lnTo>
                            <a:lnTo>
                              <a:pt x="380" y="943"/>
                            </a:lnTo>
                            <a:lnTo>
                              <a:pt x="378" y="941"/>
                            </a:lnTo>
                            <a:lnTo>
                              <a:pt x="376" y="941"/>
                            </a:lnTo>
                            <a:lnTo>
                              <a:pt x="374" y="938"/>
                            </a:lnTo>
                            <a:lnTo>
                              <a:pt x="372" y="936"/>
                            </a:lnTo>
                            <a:lnTo>
                              <a:pt x="369" y="936"/>
                            </a:lnTo>
                            <a:lnTo>
                              <a:pt x="367" y="936"/>
                            </a:lnTo>
                            <a:lnTo>
                              <a:pt x="363" y="933"/>
                            </a:lnTo>
                            <a:lnTo>
                              <a:pt x="363" y="924"/>
                            </a:lnTo>
                            <a:lnTo>
                              <a:pt x="363" y="922"/>
                            </a:lnTo>
                            <a:lnTo>
                              <a:pt x="363" y="920"/>
                            </a:lnTo>
                            <a:lnTo>
                              <a:pt x="363" y="917"/>
                            </a:lnTo>
                            <a:lnTo>
                              <a:pt x="361" y="917"/>
                            </a:lnTo>
                            <a:lnTo>
                              <a:pt x="361" y="915"/>
                            </a:lnTo>
                            <a:lnTo>
                              <a:pt x="361" y="913"/>
                            </a:lnTo>
                            <a:lnTo>
                              <a:pt x="359" y="910"/>
                            </a:lnTo>
                            <a:lnTo>
                              <a:pt x="356" y="908"/>
                            </a:lnTo>
                            <a:lnTo>
                              <a:pt x="356" y="906"/>
                            </a:lnTo>
                            <a:lnTo>
                              <a:pt x="352" y="901"/>
                            </a:lnTo>
                            <a:lnTo>
                              <a:pt x="350" y="899"/>
                            </a:lnTo>
                            <a:lnTo>
                              <a:pt x="345" y="894"/>
                            </a:lnTo>
                            <a:lnTo>
                              <a:pt x="344" y="892"/>
                            </a:lnTo>
                            <a:lnTo>
                              <a:pt x="341" y="889"/>
                            </a:lnTo>
                            <a:lnTo>
                              <a:pt x="339" y="889"/>
                            </a:lnTo>
                            <a:lnTo>
                              <a:pt x="335" y="888"/>
                            </a:lnTo>
                            <a:lnTo>
                              <a:pt x="333" y="885"/>
                            </a:lnTo>
                            <a:lnTo>
                              <a:pt x="352" y="883"/>
                            </a:lnTo>
                            <a:lnTo>
                              <a:pt x="350" y="883"/>
                            </a:lnTo>
                            <a:lnTo>
                              <a:pt x="348" y="880"/>
                            </a:lnTo>
                            <a:lnTo>
                              <a:pt x="345" y="878"/>
                            </a:lnTo>
                            <a:lnTo>
                              <a:pt x="344" y="878"/>
                            </a:lnTo>
                            <a:lnTo>
                              <a:pt x="344" y="876"/>
                            </a:lnTo>
                            <a:lnTo>
                              <a:pt x="341" y="876"/>
                            </a:lnTo>
                            <a:lnTo>
                              <a:pt x="341" y="871"/>
                            </a:lnTo>
                            <a:lnTo>
                              <a:pt x="344" y="866"/>
                            </a:lnTo>
                            <a:lnTo>
                              <a:pt x="344" y="864"/>
                            </a:lnTo>
                            <a:lnTo>
                              <a:pt x="344" y="862"/>
                            </a:lnTo>
                            <a:lnTo>
                              <a:pt x="344" y="859"/>
                            </a:lnTo>
                            <a:lnTo>
                              <a:pt x="345" y="857"/>
                            </a:lnTo>
                            <a:lnTo>
                              <a:pt x="345" y="855"/>
                            </a:lnTo>
                            <a:lnTo>
                              <a:pt x="348" y="853"/>
                            </a:lnTo>
                            <a:lnTo>
                              <a:pt x="348" y="848"/>
                            </a:lnTo>
                            <a:lnTo>
                              <a:pt x="350" y="843"/>
                            </a:lnTo>
                            <a:lnTo>
                              <a:pt x="328" y="841"/>
                            </a:lnTo>
                            <a:lnTo>
                              <a:pt x="331" y="839"/>
                            </a:lnTo>
                            <a:lnTo>
                              <a:pt x="333" y="834"/>
                            </a:lnTo>
                            <a:lnTo>
                              <a:pt x="333" y="831"/>
                            </a:lnTo>
                            <a:lnTo>
                              <a:pt x="335" y="830"/>
                            </a:lnTo>
                            <a:lnTo>
                              <a:pt x="337" y="827"/>
                            </a:lnTo>
                            <a:lnTo>
                              <a:pt x="337" y="825"/>
                            </a:lnTo>
                            <a:lnTo>
                              <a:pt x="339" y="822"/>
                            </a:lnTo>
                            <a:lnTo>
                              <a:pt x="339" y="820"/>
                            </a:lnTo>
                            <a:lnTo>
                              <a:pt x="341" y="818"/>
                            </a:lnTo>
                            <a:lnTo>
                              <a:pt x="341" y="816"/>
                            </a:lnTo>
                            <a:lnTo>
                              <a:pt x="344" y="813"/>
                            </a:lnTo>
                            <a:lnTo>
                              <a:pt x="345" y="811"/>
                            </a:lnTo>
                            <a:lnTo>
                              <a:pt x="348" y="806"/>
                            </a:lnTo>
                            <a:lnTo>
                              <a:pt x="350" y="804"/>
                            </a:lnTo>
                            <a:lnTo>
                              <a:pt x="352" y="804"/>
                            </a:lnTo>
                            <a:lnTo>
                              <a:pt x="352" y="802"/>
                            </a:lnTo>
                            <a:lnTo>
                              <a:pt x="354" y="799"/>
                            </a:lnTo>
                            <a:lnTo>
                              <a:pt x="354" y="797"/>
                            </a:lnTo>
                            <a:lnTo>
                              <a:pt x="356" y="797"/>
                            </a:lnTo>
                            <a:lnTo>
                              <a:pt x="356" y="795"/>
                            </a:lnTo>
                            <a:lnTo>
                              <a:pt x="359" y="792"/>
                            </a:lnTo>
                            <a:lnTo>
                              <a:pt x="359" y="790"/>
                            </a:lnTo>
                            <a:lnTo>
                              <a:pt x="361" y="788"/>
                            </a:lnTo>
                            <a:lnTo>
                              <a:pt x="363" y="786"/>
                            </a:lnTo>
                            <a:lnTo>
                              <a:pt x="363" y="783"/>
                            </a:lnTo>
                            <a:lnTo>
                              <a:pt x="363" y="781"/>
                            </a:lnTo>
                            <a:lnTo>
                              <a:pt x="363" y="778"/>
                            </a:lnTo>
                            <a:lnTo>
                              <a:pt x="363" y="776"/>
                            </a:lnTo>
                            <a:lnTo>
                              <a:pt x="363" y="774"/>
                            </a:lnTo>
                            <a:lnTo>
                              <a:pt x="363" y="772"/>
                            </a:lnTo>
                            <a:lnTo>
                              <a:pt x="363" y="769"/>
                            </a:lnTo>
                            <a:lnTo>
                              <a:pt x="363" y="767"/>
                            </a:lnTo>
                            <a:lnTo>
                              <a:pt x="363" y="764"/>
                            </a:lnTo>
                            <a:lnTo>
                              <a:pt x="361" y="764"/>
                            </a:lnTo>
                            <a:lnTo>
                              <a:pt x="361" y="762"/>
                            </a:lnTo>
                            <a:lnTo>
                              <a:pt x="359" y="760"/>
                            </a:lnTo>
                            <a:lnTo>
                              <a:pt x="356" y="760"/>
                            </a:lnTo>
                            <a:lnTo>
                              <a:pt x="356" y="758"/>
                            </a:lnTo>
                            <a:lnTo>
                              <a:pt x="354" y="758"/>
                            </a:lnTo>
                            <a:lnTo>
                              <a:pt x="350" y="755"/>
                            </a:lnTo>
                            <a:lnTo>
                              <a:pt x="345" y="751"/>
                            </a:lnTo>
                            <a:lnTo>
                              <a:pt x="339" y="748"/>
                            </a:lnTo>
                            <a:lnTo>
                              <a:pt x="335" y="746"/>
                            </a:lnTo>
                            <a:lnTo>
                              <a:pt x="328" y="741"/>
                            </a:lnTo>
                            <a:lnTo>
                              <a:pt x="326" y="741"/>
                            </a:lnTo>
                            <a:lnTo>
                              <a:pt x="326" y="739"/>
                            </a:lnTo>
                            <a:lnTo>
                              <a:pt x="326" y="734"/>
                            </a:lnTo>
                            <a:lnTo>
                              <a:pt x="326" y="732"/>
                            </a:lnTo>
                            <a:lnTo>
                              <a:pt x="324" y="728"/>
                            </a:lnTo>
                            <a:lnTo>
                              <a:pt x="324" y="720"/>
                            </a:lnTo>
                            <a:lnTo>
                              <a:pt x="322" y="716"/>
                            </a:lnTo>
                            <a:lnTo>
                              <a:pt x="320" y="711"/>
                            </a:lnTo>
                            <a:lnTo>
                              <a:pt x="320" y="709"/>
                            </a:lnTo>
                            <a:lnTo>
                              <a:pt x="318" y="709"/>
                            </a:lnTo>
                            <a:lnTo>
                              <a:pt x="315" y="709"/>
                            </a:lnTo>
                            <a:lnTo>
                              <a:pt x="313" y="709"/>
                            </a:lnTo>
                            <a:lnTo>
                              <a:pt x="309" y="709"/>
                            </a:lnTo>
                            <a:lnTo>
                              <a:pt x="305" y="709"/>
                            </a:lnTo>
                            <a:lnTo>
                              <a:pt x="300" y="709"/>
                            </a:lnTo>
                            <a:lnTo>
                              <a:pt x="294" y="709"/>
                            </a:lnTo>
                            <a:lnTo>
                              <a:pt x="291" y="709"/>
                            </a:lnTo>
                            <a:lnTo>
                              <a:pt x="287" y="709"/>
                            </a:lnTo>
                            <a:lnTo>
                              <a:pt x="285" y="709"/>
                            </a:lnTo>
                            <a:lnTo>
                              <a:pt x="283" y="709"/>
                            </a:lnTo>
                            <a:lnTo>
                              <a:pt x="281" y="706"/>
                            </a:lnTo>
                            <a:lnTo>
                              <a:pt x="279" y="706"/>
                            </a:lnTo>
                            <a:lnTo>
                              <a:pt x="277" y="704"/>
                            </a:lnTo>
                            <a:lnTo>
                              <a:pt x="277" y="702"/>
                            </a:lnTo>
                            <a:lnTo>
                              <a:pt x="272" y="700"/>
                            </a:lnTo>
                            <a:lnTo>
                              <a:pt x="272" y="697"/>
                            </a:lnTo>
                            <a:lnTo>
                              <a:pt x="270" y="693"/>
                            </a:lnTo>
                            <a:lnTo>
                              <a:pt x="268" y="690"/>
                            </a:lnTo>
                            <a:lnTo>
                              <a:pt x="268" y="686"/>
                            </a:lnTo>
                            <a:lnTo>
                              <a:pt x="266" y="681"/>
                            </a:lnTo>
                            <a:lnTo>
                              <a:pt x="264" y="676"/>
                            </a:lnTo>
                            <a:lnTo>
                              <a:pt x="261" y="672"/>
                            </a:lnTo>
                            <a:lnTo>
                              <a:pt x="259" y="670"/>
                            </a:lnTo>
                            <a:lnTo>
                              <a:pt x="257" y="665"/>
                            </a:lnTo>
                            <a:lnTo>
                              <a:pt x="255" y="662"/>
                            </a:lnTo>
                            <a:lnTo>
                              <a:pt x="250" y="658"/>
                            </a:lnTo>
                            <a:lnTo>
                              <a:pt x="248" y="656"/>
                            </a:lnTo>
                            <a:lnTo>
                              <a:pt x="248" y="653"/>
                            </a:lnTo>
                            <a:lnTo>
                              <a:pt x="246" y="653"/>
                            </a:lnTo>
                            <a:lnTo>
                              <a:pt x="242" y="653"/>
                            </a:lnTo>
                            <a:lnTo>
                              <a:pt x="237" y="653"/>
                            </a:lnTo>
                            <a:lnTo>
                              <a:pt x="233" y="653"/>
                            </a:lnTo>
                            <a:lnTo>
                              <a:pt x="227" y="656"/>
                            </a:lnTo>
                            <a:lnTo>
                              <a:pt x="223" y="656"/>
                            </a:lnTo>
                            <a:lnTo>
                              <a:pt x="218" y="658"/>
                            </a:lnTo>
                            <a:lnTo>
                              <a:pt x="216" y="660"/>
                            </a:lnTo>
                            <a:lnTo>
                              <a:pt x="212" y="662"/>
                            </a:lnTo>
                            <a:lnTo>
                              <a:pt x="0" y="327"/>
                            </a:lnTo>
                            <a:lnTo>
                              <a:pt x="4" y="320"/>
                            </a:lnTo>
                            <a:lnTo>
                              <a:pt x="6" y="313"/>
                            </a:lnTo>
                            <a:lnTo>
                              <a:pt x="11" y="306"/>
                            </a:lnTo>
                            <a:lnTo>
                              <a:pt x="15" y="301"/>
                            </a:lnTo>
                            <a:lnTo>
                              <a:pt x="17" y="294"/>
                            </a:lnTo>
                            <a:lnTo>
                              <a:pt x="22" y="289"/>
                            </a:lnTo>
                            <a:lnTo>
                              <a:pt x="23" y="285"/>
                            </a:lnTo>
                            <a:lnTo>
                              <a:pt x="23" y="283"/>
                            </a:lnTo>
                            <a:lnTo>
                              <a:pt x="26" y="280"/>
                            </a:lnTo>
                            <a:lnTo>
                              <a:pt x="28" y="278"/>
                            </a:lnTo>
                            <a:lnTo>
                              <a:pt x="28" y="273"/>
                            </a:lnTo>
                            <a:lnTo>
                              <a:pt x="30" y="271"/>
                            </a:lnTo>
                            <a:lnTo>
                              <a:pt x="32" y="266"/>
                            </a:lnTo>
                            <a:lnTo>
                              <a:pt x="32" y="264"/>
                            </a:lnTo>
                            <a:lnTo>
                              <a:pt x="34" y="259"/>
                            </a:lnTo>
                            <a:lnTo>
                              <a:pt x="34" y="257"/>
                            </a:lnTo>
                            <a:lnTo>
                              <a:pt x="36" y="253"/>
                            </a:lnTo>
                            <a:lnTo>
                              <a:pt x="39" y="253"/>
                            </a:lnTo>
                            <a:lnTo>
                              <a:pt x="39" y="250"/>
                            </a:lnTo>
                            <a:lnTo>
                              <a:pt x="41" y="245"/>
                            </a:lnTo>
                            <a:lnTo>
                              <a:pt x="43" y="241"/>
                            </a:lnTo>
                            <a:lnTo>
                              <a:pt x="45" y="234"/>
                            </a:lnTo>
                            <a:lnTo>
                              <a:pt x="47" y="227"/>
                            </a:lnTo>
                            <a:lnTo>
                              <a:pt x="47" y="225"/>
                            </a:lnTo>
                            <a:lnTo>
                              <a:pt x="47" y="222"/>
                            </a:lnTo>
                            <a:lnTo>
                              <a:pt x="47" y="220"/>
                            </a:lnTo>
                            <a:lnTo>
                              <a:pt x="47" y="218"/>
                            </a:lnTo>
                            <a:lnTo>
                              <a:pt x="47" y="213"/>
                            </a:lnTo>
                            <a:lnTo>
                              <a:pt x="47" y="211"/>
                            </a:lnTo>
                            <a:lnTo>
                              <a:pt x="47" y="206"/>
                            </a:lnTo>
                            <a:lnTo>
                              <a:pt x="47" y="201"/>
                            </a:lnTo>
                            <a:lnTo>
                              <a:pt x="47" y="197"/>
                            </a:lnTo>
                            <a:lnTo>
                              <a:pt x="47" y="192"/>
                            </a:lnTo>
                            <a:lnTo>
                              <a:pt x="47" y="185"/>
                            </a:lnTo>
                            <a:lnTo>
                              <a:pt x="50" y="181"/>
                            </a:lnTo>
                            <a:lnTo>
                              <a:pt x="52" y="173"/>
                            </a:lnTo>
                            <a:lnTo>
                              <a:pt x="54" y="167"/>
                            </a:lnTo>
                            <a:lnTo>
                              <a:pt x="58" y="162"/>
                            </a:lnTo>
                            <a:lnTo>
                              <a:pt x="60" y="158"/>
                            </a:lnTo>
                            <a:lnTo>
                              <a:pt x="65" y="155"/>
                            </a:lnTo>
                            <a:lnTo>
                              <a:pt x="67" y="153"/>
                            </a:lnTo>
                            <a:lnTo>
                              <a:pt x="69" y="151"/>
                            </a:lnTo>
                            <a:lnTo>
                              <a:pt x="73" y="151"/>
                            </a:lnTo>
                            <a:lnTo>
                              <a:pt x="77" y="151"/>
                            </a:lnTo>
                            <a:lnTo>
                              <a:pt x="82" y="153"/>
                            </a:lnTo>
                            <a:lnTo>
                              <a:pt x="86" y="153"/>
                            </a:lnTo>
                            <a:lnTo>
                              <a:pt x="91" y="155"/>
                            </a:lnTo>
                            <a:lnTo>
                              <a:pt x="95" y="155"/>
                            </a:lnTo>
                            <a:lnTo>
                              <a:pt x="99" y="160"/>
                            </a:lnTo>
                            <a:lnTo>
                              <a:pt x="104" y="162"/>
                            </a:lnTo>
                            <a:lnTo>
                              <a:pt x="108" y="164"/>
                            </a:lnTo>
                            <a:lnTo>
                              <a:pt x="112" y="169"/>
                            </a:lnTo>
                            <a:lnTo>
                              <a:pt x="117" y="173"/>
                            </a:lnTo>
                            <a:lnTo>
                              <a:pt x="121" y="178"/>
                            </a:lnTo>
                            <a:lnTo>
                              <a:pt x="123" y="183"/>
                            </a:lnTo>
                            <a:lnTo>
                              <a:pt x="125" y="183"/>
                            </a:lnTo>
                            <a:lnTo>
                              <a:pt x="127" y="183"/>
                            </a:lnTo>
                            <a:lnTo>
                              <a:pt x="129" y="183"/>
                            </a:lnTo>
                            <a:lnTo>
                              <a:pt x="134" y="181"/>
                            </a:lnTo>
                            <a:lnTo>
                              <a:pt x="136" y="178"/>
                            </a:lnTo>
                            <a:lnTo>
                              <a:pt x="136" y="176"/>
                            </a:lnTo>
                            <a:lnTo>
                              <a:pt x="138" y="173"/>
                            </a:lnTo>
                            <a:lnTo>
                              <a:pt x="138" y="172"/>
                            </a:lnTo>
                            <a:lnTo>
                              <a:pt x="140" y="169"/>
                            </a:lnTo>
                            <a:lnTo>
                              <a:pt x="140" y="167"/>
                            </a:lnTo>
                            <a:lnTo>
                              <a:pt x="140" y="164"/>
                            </a:lnTo>
                            <a:lnTo>
                              <a:pt x="140" y="160"/>
                            </a:lnTo>
                            <a:lnTo>
                              <a:pt x="142" y="155"/>
                            </a:lnTo>
                            <a:lnTo>
                              <a:pt x="142" y="148"/>
                            </a:lnTo>
                            <a:lnTo>
                              <a:pt x="145" y="141"/>
                            </a:lnTo>
                            <a:lnTo>
                              <a:pt x="145" y="134"/>
                            </a:lnTo>
                            <a:lnTo>
                              <a:pt x="147" y="128"/>
                            </a:lnTo>
                            <a:lnTo>
                              <a:pt x="149" y="120"/>
                            </a:lnTo>
                            <a:lnTo>
                              <a:pt x="149" y="111"/>
                            </a:lnTo>
                            <a:lnTo>
                              <a:pt x="151" y="102"/>
                            </a:lnTo>
                            <a:lnTo>
                              <a:pt x="151" y="93"/>
                            </a:lnTo>
                            <a:lnTo>
                              <a:pt x="151" y="86"/>
                            </a:lnTo>
                            <a:lnTo>
                              <a:pt x="151" y="76"/>
                            </a:lnTo>
                            <a:lnTo>
                              <a:pt x="151" y="70"/>
                            </a:lnTo>
                            <a:lnTo>
                              <a:pt x="151" y="65"/>
                            </a:lnTo>
                            <a:lnTo>
                              <a:pt x="151" y="60"/>
                            </a:lnTo>
                            <a:lnTo>
                              <a:pt x="149" y="56"/>
                            </a:lnTo>
                            <a:lnTo>
                              <a:pt x="149" y="51"/>
                            </a:lnTo>
                            <a:lnTo>
                              <a:pt x="147" y="46"/>
                            </a:lnTo>
                            <a:lnTo>
                              <a:pt x="147" y="39"/>
                            </a:lnTo>
                            <a:lnTo>
                              <a:pt x="147" y="37"/>
                            </a:lnTo>
                            <a:lnTo>
                              <a:pt x="147" y="32"/>
                            </a:lnTo>
                            <a:lnTo>
                              <a:pt x="147" y="28"/>
                            </a:lnTo>
                            <a:lnTo>
                              <a:pt x="147" y="26"/>
                            </a:lnTo>
                            <a:lnTo>
                              <a:pt x="147" y="21"/>
                            </a:lnTo>
                            <a:lnTo>
                              <a:pt x="147" y="16"/>
                            </a:lnTo>
                            <a:lnTo>
                              <a:pt x="149" y="14"/>
                            </a:lnTo>
                            <a:lnTo>
                              <a:pt x="151" y="9"/>
                            </a:lnTo>
                            <a:lnTo>
                              <a:pt x="153" y="4"/>
                            </a:lnTo>
                            <a:lnTo>
                              <a:pt x="155" y="2"/>
                            </a:lnTo>
                            <a:lnTo>
                              <a:pt x="158" y="0"/>
                            </a:lnTo>
                            <a:lnTo>
                              <a:pt x="160" y="0"/>
                            </a:lnTo>
                            <a:lnTo>
                              <a:pt x="162" y="0"/>
                            </a:lnTo>
                            <a:lnTo>
                              <a:pt x="166" y="0"/>
                            </a:lnTo>
                            <a:lnTo>
                              <a:pt x="171" y="4"/>
                            </a:lnTo>
                            <a:lnTo>
                              <a:pt x="173" y="9"/>
                            </a:lnTo>
                            <a:lnTo>
                              <a:pt x="177" y="16"/>
                            </a:lnTo>
                            <a:lnTo>
                              <a:pt x="182" y="23"/>
                            </a:lnTo>
                            <a:lnTo>
                              <a:pt x="183" y="32"/>
                            </a:lnTo>
                            <a:lnTo>
                              <a:pt x="183" y="42"/>
                            </a:lnTo>
                            <a:lnTo>
                              <a:pt x="183" y="51"/>
                            </a:lnTo>
                            <a:lnTo>
                              <a:pt x="183" y="60"/>
                            </a:lnTo>
                            <a:lnTo>
                              <a:pt x="183" y="67"/>
                            </a:lnTo>
                            <a:lnTo>
                              <a:pt x="183" y="74"/>
                            </a:lnTo>
                            <a:lnTo>
                              <a:pt x="183" y="83"/>
                            </a:lnTo>
                            <a:lnTo>
                              <a:pt x="183" y="93"/>
                            </a:lnTo>
                            <a:lnTo>
                              <a:pt x="183" y="100"/>
                            </a:lnTo>
                            <a:lnTo>
                              <a:pt x="182" y="106"/>
                            </a:lnTo>
                            <a:lnTo>
                              <a:pt x="182" y="111"/>
                            </a:lnTo>
                            <a:lnTo>
                              <a:pt x="179" y="118"/>
                            </a:lnTo>
                            <a:lnTo>
                              <a:pt x="179" y="123"/>
                            </a:lnTo>
                            <a:lnTo>
                              <a:pt x="179" y="129"/>
                            </a:lnTo>
                            <a:lnTo>
                              <a:pt x="182" y="137"/>
                            </a:lnTo>
                            <a:lnTo>
                              <a:pt x="182" y="143"/>
                            </a:lnTo>
                            <a:lnTo>
                              <a:pt x="183" y="153"/>
                            </a:lnTo>
                            <a:lnTo>
                              <a:pt x="188" y="160"/>
                            </a:lnTo>
                            <a:lnTo>
                              <a:pt x="192" y="167"/>
                            </a:lnTo>
                            <a:lnTo>
                              <a:pt x="194" y="172"/>
                            </a:lnTo>
                            <a:lnTo>
                              <a:pt x="199" y="176"/>
                            </a:lnTo>
                            <a:lnTo>
                              <a:pt x="203" y="178"/>
                            </a:lnTo>
                            <a:lnTo>
                              <a:pt x="207" y="181"/>
                            </a:lnTo>
                            <a:lnTo>
                              <a:pt x="212" y="183"/>
                            </a:lnTo>
                            <a:lnTo>
                              <a:pt x="220" y="187"/>
                            </a:lnTo>
                            <a:lnTo>
                              <a:pt x="225" y="187"/>
                            </a:lnTo>
                            <a:lnTo>
                              <a:pt x="229" y="190"/>
                            </a:lnTo>
                            <a:lnTo>
                              <a:pt x="231" y="192"/>
                            </a:lnTo>
                            <a:lnTo>
                              <a:pt x="236" y="192"/>
                            </a:lnTo>
                            <a:lnTo>
                              <a:pt x="237" y="192"/>
                            </a:lnTo>
                            <a:lnTo>
                              <a:pt x="240" y="195"/>
                            </a:lnTo>
                            <a:lnTo>
                              <a:pt x="244" y="195"/>
                            </a:lnTo>
                            <a:lnTo>
                              <a:pt x="248" y="195"/>
                            </a:lnTo>
                            <a:lnTo>
                              <a:pt x="253" y="197"/>
                            </a:lnTo>
                            <a:lnTo>
                              <a:pt x="257" y="197"/>
                            </a:lnTo>
                            <a:lnTo>
                              <a:pt x="261" y="199"/>
                            </a:lnTo>
                            <a:lnTo>
                              <a:pt x="264" y="199"/>
                            </a:lnTo>
                            <a:lnTo>
                              <a:pt x="266" y="199"/>
                            </a:lnTo>
                            <a:lnTo>
                              <a:pt x="268" y="199"/>
                            </a:lnTo>
                            <a:lnTo>
                              <a:pt x="270" y="197"/>
                            </a:lnTo>
                            <a:lnTo>
                              <a:pt x="272" y="197"/>
                            </a:lnTo>
                            <a:lnTo>
                              <a:pt x="274" y="195"/>
                            </a:lnTo>
                            <a:lnTo>
                              <a:pt x="279" y="192"/>
                            </a:lnTo>
                            <a:lnTo>
                              <a:pt x="283" y="190"/>
                            </a:lnTo>
                            <a:lnTo>
                              <a:pt x="287" y="187"/>
                            </a:lnTo>
                            <a:lnTo>
                              <a:pt x="291" y="183"/>
                            </a:lnTo>
                            <a:lnTo>
                              <a:pt x="296" y="178"/>
                            </a:lnTo>
                            <a:lnTo>
                              <a:pt x="300" y="176"/>
                            </a:lnTo>
                            <a:lnTo>
                              <a:pt x="305" y="172"/>
                            </a:lnTo>
                            <a:lnTo>
                              <a:pt x="309" y="167"/>
                            </a:lnTo>
                            <a:lnTo>
                              <a:pt x="313" y="160"/>
                            </a:lnTo>
                            <a:lnTo>
                              <a:pt x="318" y="155"/>
                            </a:lnTo>
                            <a:lnTo>
                              <a:pt x="322" y="151"/>
                            </a:lnTo>
                            <a:lnTo>
                              <a:pt x="328" y="141"/>
                            </a:lnTo>
                            <a:lnTo>
                              <a:pt x="333" y="134"/>
                            </a:lnTo>
                            <a:lnTo>
                              <a:pt x="337" y="129"/>
                            </a:lnTo>
                            <a:lnTo>
                              <a:pt x="339" y="125"/>
                            </a:lnTo>
                            <a:lnTo>
                              <a:pt x="341" y="120"/>
                            </a:lnTo>
                            <a:lnTo>
                              <a:pt x="344" y="116"/>
                            </a:lnTo>
                            <a:lnTo>
                              <a:pt x="344" y="114"/>
                            </a:lnTo>
                            <a:lnTo>
                              <a:pt x="344" y="111"/>
                            </a:lnTo>
                            <a:lnTo>
                              <a:pt x="345" y="106"/>
                            </a:lnTo>
                            <a:lnTo>
                              <a:pt x="345" y="104"/>
                            </a:lnTo>
                            <a:lnTo>
                              <a:pt x="345" y="102"/>
                            </a:lnTo>
                            <a:lnTo>
                              <a:pt x="345" y="100"/>
                            </a:lnTo>
                            <a:lnTo>
                              <a:pt x="348" y="97"/>
                            </a:lnTo>
                            <a:lnTo>
                              <a:pt x="348" y="95"/>
                            </a:lnTo>
                            <a:lnTo>
                              <a:pt x="348" y="93"/>
                            </a:lnTo>
                            <a:lnTo>
                              <a:pt x="352" y="93"/>
                            </a:lnTo>
                            <a:lnTo>
                              <a:pt x="350" y="100"/>
                            </a:lnTo>
                            <a:lnTo>
                              <a:pt x="359" y="100"/>
                            </a:lnTo>
                            <a:lnTo>
                              <a:pt x="361" y="97"/>
                            </a:lnTo>
                            <a:lnTo>
                              <a:pt x="361" y="95"/>
                            </a:lnTo>
                            <a:lnTo>
                              <a:pt x="363" y="95"/>
                            </a:lnTo>
                            <a:lnTo>
                              <a:pt x="363" y="93"/>
                            </a:lnTo>
                            <a:lnTo>
                              <a:pt x="365" y="93"/>
                            </a:lnTo>
                            <a:lnTo>
                              <a:pt x="365" y="90"/>
                            </a:lnTo>
                            <a:lnTo>
                              <a:pt x="367" y="90"/>
                            </a:lnTo>
                            <a:lnTo>
                              <a:pt x="369" y="90"/>
                            </a:lnTo>
                            <a:lnTo>
                              <a:pt x="369" y="93"/>
                            </a:lnTo>
                            <a:lnTo>
                              <a:pt x="367" y="95"/>
                            </a:lnTo>
                            <a:lnTo>
                              <a:pt x="367" y="97"/>
                            </a:lnTo>
                            <a:lnTo>
                              <a:pt x="365" y="97"/>
                            </a:lnTo>
                            <a:lnTo>
                              <a:pt x="365" y="100"/>
                            </a:lnTo>
                            <a:lnTo>
                              <a:pt x="363" y="102"/>
                            </a:lnTo>
                            <a:lnTo>
                              <a:pt x="363" y="104"/>
                            </a:lnTo>
                            <a:lnTo>
                              <a:pt x="361" y="104"/>
                            </a:lnTo>
                            <a:lnTo>
                              <a:pt x="363" y="106"/>
                            </a:lnTo>
                            <a:lnTo>
                              <a:pt x="363" y="109"/>
                            </a:lnTo>
                            <a:lnTo>
                              <a:pt x="365" y="109"/>
                            </a:lnTo>
                            <a:lnTo>
                              <a:pt x="367" y="109"/>
                            </a:lnTo>
                            <a:lnTo>
                              <a:pt x="369" y="109"/>
                            </a:lnTo>
                            <a:lnTo>
                              <a:pt x="372" y="109"/>
                            </a:lnTo>
                            <a:lnTo>
                              <a:pt x="372" y="106"/>
                            </a:lnTo>
                            <a:lnTo>
                              <a:pt x="374" y="106"/>
                            </a:lnTo>
                            <a:lnTo>
                              <a:pt x="376" y="106"/>
                            </a:lnTo>
                            <a:lnTo>
                              <a:pt x="376" y="104"/>
                            </a:lnTo>
                            <a:lnTo>
                              <a:pt x="378" y="104"/>
                            </a:lnTo>
                            <a:lnTo>
                              <a:pt x="380" y="104"/>
                            </a:lnTo>
                            <a:lnTo>
                              <a:pt x="382" y="102"/>
                            </a:lnTo>
                            <a:lnTo>
                              <a:pt x="385" y="102"/>
                            </a:lnTo>
                            <a:lnTo>
                              <a:pt x="386" y="100"/>
                            </a:lnTo>
                            <a:lnTo>
                              <a:pt x="389" y="97"/>
                            </a:lnTo>
                            <a:lnTo>
                              <a:pt x="391" y="97"/>
                            </a:lnTo>
                            <a:lnTo>
                              <a:pt x="393" y="95"/>
                            </a:lnTo>
                            <a:lnTo>
                              <a:pt x="395" y="95"/>
                            </a:lnTo>
                            <a:lnTo>
                              <a:pt x="395" y="93"/>
                            </a:lnTo>
                            <a:lnTo>
                              <a:pt x="397" y="93"/>
                            </a:lnTo>
                            <a:lnTo>
                              <a:pt x="397" y="90"/>
                            </a:lnTo>
                            <a:lnTo>
                              <a:pt x="400" y="90"/>
                            </a:lnTo>
                            <a:lnTo>
                              <a:pt x="402" y="90"/>
                            </a:lnTo>
                            <a:lnTo>
                              <a:pt x="402" y="88"/>
                            </a:lnTo>
                            <a:lnTo>
                              <a:pt x="404" y="88"/>
                            </a:lnTo>
                            <a:lnTo>
                              <a:pt x="406" y="86"/>
                            </a:lnTo>
                            <a:lnTo>
                              <a:pt x="408" y="86"/>
                            </a:lnTo>
                            <a:lnTo>
                              <a:pt x="410" y="83"/>
                            </a:lnTo>
                            <a:lnTo>
                              <a:pt x="413" y="83"/>
                            </a:lnTo>
                            <a:lnTo>
                              <a:pt x="413" y="81"/>
                            </a:lnTo>
                            <a:lnTo>
                              <a:pt x="415" y="81"/>
                            </a:lnTo>
                            <a:lnTo>
                              <a:pt x="417" y="79"/>
                            </a:lnTo>
                            <a:lnTo>
                              <a:pt x="419" y="79"/>
                            </a:lnTo>
                            <a:lnTo>
                              <a:pt x="421" y="79"/>
                            </a:lnTo>
                            <a:lnTo>
                              <a:pt x="423" y="79"/>
                            </a:lnTo>
                            <a:lnTo>
                              <a:pt x="426" y="79"/>
                            </a:lnTo>
                            <a:lnTo>
                              <a:pt x="428" y="81"/>
                            </a:lnTo>
                            <a:lnTo>
                              <a:pt x="428" y="83"/>
                            </a:lnTo>
                            <a:lnTo>
                              <a:pt x="426" y="86"/>
                            </a:lnTo>
                            <a:lnTo>
                              <a:pt x="426" y="88"/>
                            </a:lnTo>
                            <a:lnTo>
                              <a:pt x="423" y="88"/>
                            </a:lnTo>
                            <a:lnTo>
                              <a:pt x="423" y="90"/>
                            </a:lnTo>
                            <a:lnTo>
                              <a:pt x="423" y="93"/>
                            </a:lnTo>
                            <a:lnTo>
                              <a:pt x="426" y="93"/>
                            </a:lnTo>
                            <a:lnTo>
                              <a:pt x="428" y="93"/>
                            </a:lnTo>
                            <a:lnTo>
                              <a:pt x="430" y="93"/>
                            </a:lnTo>
                            <a:lnTo>
                              <a:pt x="430" y="95"/>
                            </a:lnTo>
                            <a:lnTo>
                              <a:pt x="430" y="97"/>
                            </a:lnTo>
                            <a:lnTo>
                              <a:pt x="430" y="100"/>
                            </a:lnTo>
                            <a:lnTo>
                              <a:pt x="430" y="102"/>
                            </a:lnTo>
                            <a:lnTo>
                              <a:pt x="428" y="102"/>
                            </a:lnTo>
                            <a:lnTo>
                              <a:pt x="430" y="104"/>
                            </a:lnTo>
                            <a:lnTo>
                              <a:pt x="432" y="104"/>
                            </a:lnTo>
                            <a:lnTo>
                              <a:pt x="434" y="102"/>
                            </a:lnTo>
                            <a:lnTo>
                              <a:pt x="436" y="102"/>
                            </a:lnTo>
                            <a:lnTo>
                              <a:pt x="439" y="102"/>
                            </a:lnTo>
                            <a:lnTo>
                              <a:pt x="441" y="102"/>
                            </a:lnTo>
                            <a:lnTo>
                              <a:pt x="443" y="102"/>
                            </a:lnTo>
                            <a:lnTo>
                              <a:pt x="445" y="102"/>
                            </a:lnTo>
                            <a:lnTo>
                              <a:pt x="447" y="100"/>
                            </a:lnTo>
                            <a:lnTo>
                              <a:pt x="447" y="97"/>
                            </a:lnTo>
                            <a:lnTo>
                              <a:pt x="447" y="95"/>
                            </a:lnTo>
                            <a:lnTo>
                              <a:pt x="445" y="95"/>
                            </a:lnTo>
                            <a:lnTo>
                              <a:pt x="445" y="93"/>
                            </a:lnTo>
                            <a:lnTo>
                              <a:pt x="443" y="93"/>
                            </a:lnTo>
                            <a:lnTo>
                              <a:pt x="441" y="90"/>
                            </a:lnTo>
                            <a:lnTo>
                              <a:pt x="441" y="88"/>
                            </a:lnTo>
                            <a:lnTo>
                              <a:pt x="439" y="88"/>
                            </a:lnTo>
                            <a:lnTo>
                              <a:pt x="439" y="86"/>
                            </a:lnTo>
                            <a:lnTo>
                              <a:pt x="441" y="86"/>
                            </a:lnTo>
                            <a:lnTo>
                              <a:pt x="443" y="86"/>
                            </a:lnTo>
                            <a:lnTo>
                              <a:pt x="447" y="86"/>
                            </a:lnTo>
                            <a:lnTo>
                              <a:pt x="450" y="88"/>
                            </a:lnTo>
                            <a:lnTo>
                              <a:pt x="451" y="88"/>
                            </a:lnTo>
                            <a:lnTo>
                              <a:pt x="451" y="90"/>
                            </a:lnTo>
                            <a:lnTo>
                              <a:pt x="454" y="93"/>
                            </a:lnTo>
                            <a:lnTo>
                              <a:pt x="454" y="95"/>
                            </a:lnTo>
                            <a:lnTo>
                              <a:pt x="454" y="97"/>
                            </a:lnTo>
                            <a:lnTo>
                              <a:pt x="454" y="100"/>
                            </a:lnTo>
                            <a:lnTo>
                              <a:pt x="454" y="102"/>
                            </a:lnTo>
                            <a:lnTo>
                              <a:pt x="454" y="104"/>
                            </a:lnTo>
                            <a:lnTo>
                              <a:pt x="456" y="104"/>
                            </a:lnTo>
                            <a:lnTo>
                              <a:pt x="458" y="104"/>
                            </a:lnTo>
                            <a:lnTo>
                              <a:pt x="460" y="102"/>
                            </a:lnTo>
                            <a:lnTo>
                              <a:pt x="462" y="102"/>
                            </a:lnTo>
                            <a:lnTo>
                              <a:pt x="464" y="102"/>
                            </a:lnTo>
                            <a:lnTo>
                              <a:pt x="467" y="100"/>
                            </a:lnTo>
                            <a:lnTo>
                              <a:pt x="469" y="100"/>
                            </a:lnTo>
                            <a:lnTo>
                              <a:pt x="471" y="100"/>
                            </a:lnTo>
                            <a:lnTo>
                              <a:pt x="471" y="102"/>
                            </a:lnTo>
                            <a:lnTo>
                              <a:pt x="471" y="104"/>
                            </a:lnTo>
                            <a:lnTo>
                              <a:pt x="471" y="106"/>
                            </a:lnTo>
                            <a:lnTo>
                              <a:pt x="469" y="106"/>
                            </a:lnTo>
                            <a:lnTo>
                              <a:pt x="469" y="109"/>
                            </a:lnTo>
                            <a:lnTo>
                              <a:pt x="467" y="111"/>
                            </a:lnTo>
                            <a:lnTo>
                              <a:pt x="467" y="114"/>
                            </a:lnTo>
                            <a:lnTo>
                              <a:pt x="464" y="114"/>
                            </a:lnTo>
                            <a:lnTo>
                              <a:pt x="464" y="116"/>
                            </a:lnTo>
                            <a:lnTo>
                              <a:pt x="462" y="116"/>
                            </a:lnTo>
                            <a:lnTo>
                              <a:pt x="462" y="118"/>
                            </a:lnTo>
                            <a:lnTo>
                              <a:pt x="460" y="118"/>
                            </a:lnTo>
                            <a:lnTo>
                              <a:pt x="460" y="120"/>
                            </a:lnTo>
                            <a:lnTo>
                              <a:pt x="458" y="123"/>
                            </a:lnTo>
                            <a:lnTo>
                              <a:pt x="458" y="125"/>
                            </a:lnTo>
                            <a:lnTo>
                              <a:pt x="460" y="125"/>
                            </a:lnTo>
                            <a:lnTo>
                              <a:pt x="462" y="125"/>
                            </a:lnTo>
                            <a:lnTo>
                              <a:pt x="464" y="128"/>
                            </a:lnTo>
                            <a:lnTo>
                              <a:pt x="467" y="128"/>
                            </a:lnTo>
                            <a:lnTo>
                              <a:pt x="467" y="129"/>
                            </a:lnTo>
                            <a:lnTo>
                              <a:pt x="469" y="129"/>
                            </a:lnTo>
                            <a:lnTo>
                              <a:pt x="469" y="132"/>
                            </a:lnTo>
                            <a:lnTo>
                              <a:pt x="469" y="134"/>
                            </a:lnTo>
                            <a:lnTo>
                              <a:pt x="469" y="137"/>
                            </a:lnTo>
                            <a:lnTo>
                              <a:pt x="467" y="139"/>
                            </a:lnTo>
                            <a:lnTo>
                              <a:pt x="467" y="141"/>
                            </a:lnTo>
                            <a:lnTo>
                              <a:pt x="464" y="141"/>
                            </a:lnTo>
                            <a:lnTo>
                              <a:pt x="467" y="143"/>
                            </a:lnTo>
                            <a:lnTo>
                              <a:pt x="471" y="151"/>
                            </a:lnTo>
                            <a:lnTo>
                              <a:pt x="469" y="155"/>
                            </a:lnTo>
                            <a:lnTo>
                              <a:pt x="469" y="158"/>
                            </a:lnTo>
                            <a:lnTo>
                              <a:pt x="469" y="162"/>
                            </a:lnTo>
                            <a:lnTo>
                              <a:pt x="469" y="167"/>
                            </a:lnTo>
                            <a:lnTo>
                              <a:pt x="467" y="172"/>
                            </a:lnTo>
                            <a:lnTo>
                              <a:pt x="467" y="176"/>
                            </a:lnTo>
                            <a:lnTo>
                              <a:pt x="467" y="183"/>
                            </a:lnTo>
                            <a:lnTo>
                              <a:pt x="464" y="187"/>
                            </a:lnTo>
                            <a:lnTo>
                              <a:pt x="464" y="195"/>
                            </a:lnTo>
                            <a:lnTo>
                              <a:pt x="464" y="201"/>
                            </a:lnTo>
                            <a:lnTo>
                              <a:pt x="462" y="211"/>
                            </a:lnTo>
                            <a:lnTo>
                              <a:pt x="462" y="220"/>
                            </a:lnTo>
                            <a:lnTo>
                              <a:pt x="462" y="225"/>
                            </a:lnTo>
                            <a:lnTo>
                              <a:pt x="462" y="231"/>
                            </a:lnTo>
                            <a:lnTo>
                              <a:pt x="462" y="241"/>
                            </a:lnTo>
                            <a:lnTo>
                              <a:pt x="462" y="248"/>
                            </a:lnTo>
                            <a:lnTo>
                              <a:pt x="462" y="255"/>
                            </a:lnTo>
                            <a:lnTo>
                              <a:pt x="464" y="264"/>
                            </a:lnTo>
                            <a:lnTo>
                              <a:pt x="464" y="271"/>
                            </a:lnTo>
                            <a:lnTo>
                              <a:pt x="464" y="275"/>
                            </a:lnTo>
                            <a:lnTo>
                              <a:pt x="467" y="283"/>
                            </a:lnTo>
                            <a:lnTo>
                              <a:pt x="467" y="287"/>
                            </a:lnTo>
                            <a:lnTo>
                              <a:pt x="467" y="294"/>
                            </a:lnTo>
                            <a:lnTo>
                              <a:pt x="467" y="299"/>
                            </a:lnTo>
                            <a:lnTo>
                              <a:pt x="467" y="306"/>
                            </a:lnTo>
                            <a:lnTo>
                              <a:pt x="467" y="313"/>
                            </a:lnTo>
                            <a:lnTo>
                              <a:pt x="467" y="317"/>
                            </a:lnTo>
                            <a:lnTo>
                              <a:pt x="464" y="324"/>
                            </a:lnTo>
                            <a:lnTo>
                              <a:pt x="464" y="329"/>
                            </a:lnTo>
                            <a:lnTo>
                              <a:pt x="462" y="336"/>
                            </a:lnTo>
                            <a:lnTo>
                              <a:pt x="462" y="343"/>
                            </a:lnTo>
                            <a:lnTo>
                              <a:pt x="460" y="350"/>
                            </a:lnTo>
                            <a:lnTo>
                              <a:pt x="460" y="357"/>
                            </a:lnTo>
                            <a:lnTo>
                              <a:pt x="460" y="366"/>
                            </a:lnTo>
                            <a:lnTo>
                              <a:pt x="458" y="371"/>
                            </a:lnTo>
                            <a:lnTo>
                              <a:pt x="458" y="377"/>
                            </a:lnTo>
                            <a:lnTo>
                              <a:pt x="458" y="385"/>
                            </a:lnTo>
                            <a:lnTo>
                              <a:pt x="458" y="394"/>
                            </a:lnTo>
                            <a:lnTo>
                              <a:pt x="458" y="399"/>
                            </a:lnTo>
                            <a:lnTo>
                              <a:pt x="458" y="405"/>
                            </a:lnTo>
                            <a:lnTo>
                              <a:pt x="458" y="410"/>
                            </a:lnTo>
                            <a:lnTo>
                              <a:pt x="458" y="415"/>
                            </a:lnTo>
                            <a:lnTo>
                              <a:pt x="458" y="419"/>
                            </a:lnTo>
                            <a:lnTo>
                              <a:pt x="458" y="424"/>
                            </a:lnTo>
                            <a:lnTo>
                              <a:pt x="458" y="431"/>
                            </a:lnTo>
                            <a:lnTo>
                              <a:pt x="458" y="433"/>
                            </a:lnTo>
                            <a:lnTo>
                              <a:pt x="458" y="438"/>
                            </a:lnTo>
                            <a:lnTo>
                              <a:pt x="456" y="440"/>
                            </a:lnTo>
                            <a:lnTo>
                              <a:pt x="456" y="443"/>
                            </a:lnTo>
                            <a:lnTo>
                              <a:pt x="456" y="447"/>
                            </a:lnTo>
                            <a:lnTo>
                              <a:pt x="456" y="449"/>
                            </a:lnTo>
                            <a:lnTo>
                              <a:pt x="456" y="454"/>
                            </a:lnTo>
                            <a:lnTo>
                              <a:pt x="454" y="457"/>
                            </a:lnTo>
                            <a:lnTo>
                              <a:pt x="454" y="461"/>
                            </a:lnTo>
                            <a:lnTo>
                              <a:pt x="454" y="463"/>
                            </a:lnTo>
                            <a:lnTo>
                              <a:pt x="454" y="466"/>
                            </a:lnTo>
                            <a:lnTo>
                              <a:pt x="454" y="468"/>
                            </a:lnTo>
                            <a:lnTo>
                              <a:pt x="454" y="473"/>
                            </a:lnTo>
                            <a:lnTo>
                              <a:pt x="454" y="475"/>
                            </a:lnTo>
                            <a:lnTo>
                              <a:pt x="454" y="477"/>
                            </a:lnTo>
                            <a:lnTo>
                              <a:pt x="454" y="480"/>
                            </a:lnTo>
                            <a:lnTo>
                              <a:pt x="456" y="480"/>
                            </a:lnTo>
                            <a:lnTo>
                              <a:pt x="456" y="482"/>
                            </a:lnTo>
                            <a:lnTo>
                              <a:pt x="456" y="484"/>
                            </a:lnTo>
                            <a:lnTo>
                              <a:pt x="456" y="487"/>
                            </a:lnTo>
                            <a:lnTo>
                              <a:pt x="458" y="487"/>
                            </a:lnTo>
                            <a:lnTo>
                              <a:pt x="460" y="493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99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</p:grpSp>
                <p:sp>
                  <p:nvSpPr>
                    <p:cNvPr id="26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2425" y="1108"/>
                      <a:ext cx="1142" cy="1004"/>
                    </a:xfrm>
                    <a:custGeom>
                      <a:avLst/>
                      <a:gdLst>
                        <a:gd name="T0" fmla="*/ 2147483647 w 798"/>
                        <a:gd name="T1" fmla="*/ 2147483647 h 755"/>
                        <a:gd name="T2" fmla="*/ 2147483647 w 798"/>
                        <a:gd name="T3" fmla="*/ 2147483647 h 755"/>
                        <a:gd name="T4" fmla="*/ 2147483647 w 798"/>
                        <a:gd name="T5" fmla="*/ 2147483647 h 755"/>
                        <a:gd name="T6" fmla="*/ 2147483647 w 798"/>
                        <a:gd name="T7" fmla="*/ 2147483647 h 755"/>
                        <a:gd name="T8" fmla="*/ 2147483647 w 798"/>
                        <a:gd name="T9" fmla="*/ 2147483647 h 755"/>
                        <a:gd name="T10" fmla="*/ 2147483647 w 798"/>
                        <a:gd name="T11" fmla="*/ 2147483647 h 755"/>
                        <a:gd name="T12" fmla="*/ 2147483647 w 798"/>
                        <a:gd name="T13" fmla="*/ 2147483647 h 755"/>
                        <a:gd name="T14" fmla="*/ 2147483647 w 798"/>
                        <a:gd name="T15" fmla="*/ 2147483647 h 755"/>
                        <a:gd name="T16" fmla="*/ 2147483647 w 798"/>
                        <a:gd name="T17" fmla="*/ 2147483647 h 755"/>
                        <a:gd name="T18" fmla="*/ 2147483647 w 798"/>
                        <a:gd name="T19" fmla="*/ 2147483647 h 755"/>
                        <a:gd name="T20" fmla="*/ 2147483647 w 798"/>
                        <a:gd name="T21" fmla="*/ 2147483647 h 755"/>
                        <a:gd name="T22" fmla="*/ 2147483647 w 798"/>
                        <a:gd name="T23" fmla="*/ 2147483647 h 755"/>
                        <a:gd name="T24" fmla="*/ 2147483647 w 798"/>
                        <a:gd name="T25" fmla="*/ 2147483647 h 755"/>
                        <a:gd name="T26" fmla="*/ 2147483647 w 798"/>
                        <a:gd name="T27" fmla="*/ 2147483647 h 755"/>
                        <a:gd name="T28" fmla="*/ 2147483647 w 798"/>
                        <a:gd name="T29" fmla="*/ 2147483647 h 755"/>
                        <a:gd name="T30" fmla="*/ 2147483647 w 798"/>
                        <a:gd name="T31" fmla="*/ 2147483647 h 755"/>
                        <a:gd name="T32" fmla="*/ 2147483647 w 798"/>
                        <a:gd name="T33" fmla="*/ 2147483647 h 755"/>
                        <a:gd name="T34" fmla="*/ 2147483647 w 798"/>
                        <a:gd name="T35" fmla="*/ 2147483647 h 755"/>
                        <a:gd name="T36" fmla="*/ 2147483647 w 798"/>
                        <a:gd name="T37" fmla="*/ 2147483647 h 755"/>
                        <a:gd name="T38" fmla="*/ 2147483647 w 798"/>
                        <a:gd name="T39" fmla="*/ 2147483647 h 755"/>
                        <a:gd name="T40" fmla="*/ 2147483647 w 798"/>
                        <a:gd name="T41" fmla="*/ 2147483647 h 755"/>
                        <a:gd name="T42" fmla="*/ 2147483647 w 798"/>
                        <a:gd name="T43" fmla="*/ 2147483647 h 755"/>
                        <a:gd name="T44" fmla="*/ 2147483647 w 798"/>
                        <a:gd name="T45" fmla="*/ 2147483647 h 755"/>
                        <a:gd name="T46" fmla="*/ 2147483647 w 798"/>
                        <a:gd name="T47" fmla="*/ 2147483647 h 755"/>
                        <a:gd name="T48" fmla="*/ 2147483647 w 798"/>
                        <a:gd name="T49" fmla="*/ 1993330622 h 755"/>
                        <a:gd name="T50" fmla="*/ 2147483647 w 798"/>
                        <a:gd name="T51" fmla="*/ 1818834457 h 755"/>
                        <a:gd name="T52" fmla="*/ 2147483647 w 798"/>
                        <a:gd name="T53" fmla="*/ 1382330718 h 755"/>
                        <a:gd name="T54" fmla="*/ 2147483647 w 798"/>
                        <a:gd name="T55" fmla="*/ 1484909128 h 755"/>
                        <a:gd name="T56" fmla="*/ 2147483647 w 798"/>
                        <a:gd name="T57" fmla="*/ 1932679948 h 755"/>
                        <a:gd name="T58" fmla="*/ 2147483647 w 798"/>
                        <a:gd name="T59" fmla="*/ 2147483647 h 755"/>
                        <a:gd name="T60" fmla="*/ 2147483647 w 798"/>
                        <a:gd name="T61" fmla="*/ 2147483647 h 755"/>
                        <a:gd name="T62" fmla="*/ 2147483647 w 798"/>
                        <a:gd name="T63" fmla="*/ 2147483647 h 755"/>
                        <a:gd name="T64" fmla="*/ 2147483647 w 798"/>
                        <a:gd name="T65" fmla="*/ 2147483647 h 755"/>
                        <a:gd name="T66" fmla="*/ 2147483647 w 798"/>
                        <a:gd name="T67" fmla="*/ 2147483647 h 755"/>
                        <a:gd name="T68" fmla="*/ 2147483647 w 798"/>
                        <a:gd name="T69" fmla="*/ 2147483647 h 755"/>
                        <a:gd name="T70" fmla="*/ 2147483647 w 798"/>
                        <a:gd name="T71" fmla="*/ 2147483647 h 755"/>
                        <a:gd name="T72" fmla="*/ 2147483647 w 798"/>
                        <a:gd name="T73" fmla="*/ 2147483647 h 755"/>
                        <a:gd name="T74" fmla="*/ 2147483647 w 798"/>
                        <a:gd name="T75" fmla="*/ 2147483647 h 755"/>
                        <a:gd name="T76" fmla="*/ 2147483647 w 798"/>
                        <a:gd name="T77" fmla="*/ 2147483647 h 755"/>
                        <a:gd name="T78" fmla="*/ 2147483647 w 798"/>
                        <a:gd name="T79" fmla="*/ 2147483647 h 755"/>
                        <a:gd name="T80" fmla="*/ 2147483647 w 798"/>
                        <a:gd name="T81" fmla="*/ 2147483647 h 755"/>
                        <a:gd name="T82" fmla="*/ 2147483647 w 798"/>
                        <a:gd name="T83" fmla="*/ 1932679948 h 755"/>
                        <a:gd name="T84" fmla="*/ 2147483647 w 798"/>
                        <a:gd name="T85" fmla="*/ 1832514022 h 755"/>
                        <a:gd name="T86" fmla="*/ 2147483647 w 798"/>
                        <a:gd name="T87" fmla="*/ 1858216513 h 755"/>
                        <a:gd name="T88" fmla="*/ 2147483647 w 798"/>
                        <a:gd name="T89" fmla="*/ 1477242433 h 755"/>
                        <a:gd name="T90" fmla="*/ 2147483647 w 798"/>
                        <a:gd name="T91" fmla="*/ 1397363840 h 755"/>
                        <a:gd name="T92" fmla="*/ 2147483647 w 798"/>
                        <a:gd name="T93" fmla="*/ 1189851929 h 755"/>
                        <a:gd name="T94" fmla="*/ 2147483647 w 798"/>
                        <a:gd name="T95" fmla="*/ 894759200 h 755"/>
                        <a:gd name="T96" fmla="*/ 2147483647 w 798"/>
                        <a:gd name="T97" fmla="*/ 454533068 h 755"/>
                        <a:gd name="T98" fmla="*/ 2147483647 w 798"/>
                        <a:gd name="T99" fmla="*/ 642521606 h 755"/>
                        <a:gd name="T100" fmla="*/ 2147483647 w 798"/>
                        <a:gd name="T101" fmla="*/ 328906321 h 755"/>
                        <a:gd name="T102" fmla="*/ 2147483647 w 798"/>
                        <a:gd name="T103" fmla="*/ 372190204 h 755"/>
                        <a:gd name="T104" fmla="*/ 2147483647 w 798"/>
                        <a:gd name="T105" fmla="*/ 267143764 h 755"/>
                        <a:gd name="T106" fmla="*/ 2147483647 w 798"/>
                        <a:gd name="T107" fmla="*/ 285220034 h 755"/>
                        <a:gd name="T108" fmla="*/ 2147483647 w 798"/>
                        <a:gd name="T109" fmla="*/ 249972294 h 755"/>
                        <a:gd name="T110" fmla="*/ 2147483647 w 798"/>
                        <a:gd name="T111" fmla="*/ 430535221 h 755"/>
                        <a:gd name="T112" fmla="*/ 2147483647 w 798"/>
                        <a:gd name="T113" fmla="*/ 151063032 h 755"/>
                        <a:gd name="T114" fmla="*/ 2147483647 w 798"/>
                        <a:gd name="T115" fmla="*/ 235471756 h 755"/>
                        <a:gd name="T116" fmla="*/ 2147483647 w 798"/>
                        <a:gd name="T117" fmla="*/ 338611825 h 755"/>
                        <a:gd name="T118" fmla="*/ 2147483647 w 798"/>
                        <a:gd name="T119" fmla="*/ 454533068 h 755"/>
                        <a:gd name="T120" fmla="*/ 2147483647 w 798"/>
                        <a:gd name="T121" fmla="*/ 610321009 h 755"/>
                        <a:gd name="T122" fmla="*/ 2147483647 w 798"/>
                        <a:gd name="T123" fmla="*/ 1028535987 h 755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798"/>
                        <a:gd name="T187" fmla="*/ 0 h 755"/>
                        <a:gd name="T188" fmla="*/ 798 w 798"/>
                        <a:gd name="T189" fmla="*/ 755 h 755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798" h="755">
                          <a:moveTo>
                            <a:pt x="653" y="394"/>
                          </a:moveTo>
                          <a:lnTo>
                            <a:pt x="649" y="398"/>
                          </a:lnTo>
                          <a:lnTo>
                            <a:pt x="647" y="398"/>
                          </a:lnTo>
                          <a:lnTo>
                            <a:pt x="645" y="403"/>
                          </a:lnTo>
                          <a:lnTo>
                            <a:pt x="647" y="408"/>
                          </a:lnTo>
                          <a:lnTo>
                            <a:pt x="647" y="410"/>
                          </a:lnTo>
                          <a:lnTo>
                            <a:pt x="647" y="412"/>
                          </a:lnTo>
                          <a:lnTo>
                            <a:pt x="647" y="414"/>
                          </a:lnTo>
                          <a:lnTo>
                            <a:pt x="649" y="417"/>
                          </a:lnTo>
                          <a:lnTo>
                            <a:pt x="649" y="419"/>
                          </a:lnTo>
                          <a:lnTo>
                            <a:pt x="651" y="421"/>
                          </a:lnTo>
                          <a:lnTo>
                            <a:pt x="651" y="424"/>
                          </a:lnTo>
                          <a:lnTo>
                            <a:pt x="653" y="426"/>
                          </a:lnTo>
                          <a:lnTo>
                            <a:pt x="653" y="428"/>
                          </a:lnTo>
                          <a:lnTo>
                            <a:pt x="653" y="431"/>
                          </a:lnTo>
                          <a:lnTo>
                            <a:pt x="651" y="431"/>
                          </a:lnTo>
                          <a:lnTo>
                            <a:pt x="651" y="433"/>
                          </a:lnTo>
                          <a:lnTo>
                            <a:pt x="649" y="435"/>
                          </a:lnTo>
                          <a:lnTo>
                            <a:pt x="649" y="438"/>
                          </a:lnTo>
                          <a:lnTo>
                            <a:pt x="647" y="438"/>
                          </a:lnTo>
                          <a:lnTo>
                            <a:pt x="645" y="440"/>
                          </a:lnTo>
                          <a:lnTo>
                            <a:pt x="642" y="442"/>
                          </a:lnTo>
                          <a:lnTo>
                            <a:pt x="640" y="444"/>
                          </a:lnTo>
                          <a:lnTo>
                            <a:pt x="640" y="447"/>
                          </a:lnTo>
                          <a:lnTo>
                            <a:pt x="640" y="449"/>
                          </a:lnTo>
                          <a:lnTo>
                            <a:pt x="638" y="452"/>
                          </a:lnTo>
                          <a:lnTo>
                            <a:pt x="638" y="454"/>
                          </a:lnTo>
                          <a:lnTo>
                            <a:pt x="636" y="454"/>
                          </a:lnTo>
                          <a:lnTo>
                            <a:pt x="636" y="456"/>
                          </a:lnTo>
                          <a:lnTo>
                            <a:pt x="636" y="458"/>
                          </a:lnTo>
                          <a:lnTo>
                            <a:pt x="636" y="461"/>
                          </a:lnTo>
                          <a:lnTo>
                            <a:pt x="636" y="463"/>
                          </a:lnTo>
                          <a:lnTo>
                            <a:pt x="636" y="466"/>
                          </a:lnTo>
                          <a:lnTo>
                            <a:pt x="638" y="468"/>
                          </a:lnTo>
                          <a:lnTo>
                            <a:pt x="638" y="470"/>
                          </a:lnTo>
                          <a:lnTo>
                            <a:pt x="638" y="472"/>
                          </a:lnTo>
                          <a:lnTo>
                            <a:pt x="638" y="475"/>
                          </a:lnTo>
                          <a:lnTo>
                            <a:pt x="636" y="477"/>
                          </a:lnTo>
                          <a:lnTo>
                            <a:pt x="636" y="479"/>
                          </a:lnTo>
                          <a:lnTo>
                            <a:pt x="636" y="482"/>
                          </a:lnTo>
                          <a:lnTo>
                            <a:pt x="636" y="484"/>
                          </a:lnTo>
                          <a:lnTo>
                            <a:pt x="636" y="486"/>
                          </a:lnTo>
                          <a:lnTo>
                            <a:pt x="636" y="488"/>
                          </a:lnTo>
                          <a:lnTo>
                            <a:pt x="636" y="491"/>
                          </a:lnTo>
                          <a:lnTo>
                            <a:pt x="634" y="493"/>
                          </a:lnTo>
                          <a:lnTo>
                            <a:pt x="634" y="496"/>
                          </a:lnTo>
                          <a:lnTo>
                            <a:pt x="634" y="498"/>
                          </a:lnTo>
                          <a:lnTo>
                            <a:pt x="632" y="500"/>
                          </a:lnTo>
                          <a:lnTo>
                            <a:pt x="629" y="502"/>
                          </a:lnTo>
                          <a:lnTo>
                            <a:pt x="627" y="502"/>
                          </a:lnTo>
                          <a:lnTo>
                            <a:pt x="625" y="502"/>
                          </a:lnTo>
                          <a:lnTo>
                            <a:pt x="625" y="500"/>
                          </a:lnTo>
                          <a:lnTo>
                            <a:pt x="625" y="498"/>
                          </a:lnTo>
                          <a:lnTo>
                            <a:pt x="623" y="496"/>
                          </a:lnTo>
                          <a:lnTo>
                            <a:pt x="623" y="493"/>
                          </a:lnTo>
                          <a:lnTo>
                            <a:pt x="623" y="491"/>
                          </a:lnTo>
                          <a:lnTo>
                            <a:pt x="625" y="488"/>
                          </a:lnTo>
                          <a:lnTo>
                            <a:pt x="625" y="486"/>
                          </a:lnTo>
                          <a:lnTo>
                            <a:pt x="625" y="484"/>
                          </a:lnTo>
                          <a:lnTo>
                            <a:pt x="623" y="484"/>
                          </a:lnTo>
                          <a:lnTo>
                            <a:pt x="623" y="486"/>
                          </a:lnTo>
                          <a:lnTo>
                            <a:pt x="621" y="486"/>
                          </a:lnTo>
                          <a:lnTo>
                            <a:pt x="619" y="486"/>
                          </a:lnTo>
                          <a:lnTo>
                            <a:pt x="619" y="488"/>
                          </a:lnTo>
                          <a:lnTo>
                            <a:pt x="616" y="488"/>
                          </a:lnTo>
                          <a:lnTo>
                            <a:pt x="616" y="486"/>
                          </a:lnTo>
                          <a:lnTo>
                            <a:pt x="614" y="486"/>
                          </a:lnTo>
                          <a:lnTo>
                            <a:pt x="614" y="484"/>
                          </a:lnTo>
                          <a:lnTo>
                            <a:pt x="614" y="482"/>
                          </a:lnTo>
                          <a:lnTo>
                            <a:pt x="612" y="482"/>
                          </a:lnTo>
                          <a:lnTo>
                            <a:pt x="612" y="484"/>
                          </a:lnTo>
                          <a:lnTo>
                            <a:pt x="610" y="486"/>
                          </a:lnTo>
                          <a:lnTo>
                            <a:pt x="610" y="488"/>
                          </a:lnTo>
                          <a:lnTo>
                            <a:pt x="608" y="488"/>
                          </a:lnTo>
                          <a:lnTo>
                            <a:pt x="608" y="491"/>
                          </a:lnTo>
                          <a:lnTo>
                            <a:pt x="605" y="493"/>
                          </a:lnTo>
                          <a:lnTo>
                            <a:pt x="603" y="493"/>
                          </a:lnTo>
                          <a:lnTo>
                            <a:pt x="601" y="491"/>
                          </a:lnTo>
                          <a:lnTo>
                            <a:pt x="599" y="491"/>
                          </a:lnTo>
                          <a:lnTo>
                            <a:pt x="597" y="488"/>
                          </a:lnTo>
                          <a:lnTo>
                            <a:pt x="595" y="488"/>
                          </a:lnTo>
                          <a:lnTo>
                            <a:pt x="595" y="486"/>
                          </a:lnTo>
                          <a:lnTo>
                            <a:pt x="592" y="486"/>
                          </a:lnTo>
                          <a:lnTo>
                            <a:pt x="591" y="486"/>
                          </a:lnTo>
                          <a:lnTo>
                            <a:pt x="591" y="484"/>
                          </a:lnTo>
                          <a:lnTo>
                            <a:pt x="588" y="484"/>
                          </a:lnTo>
                          <a:lnTo>
                            <a:pt x="588" y="486"/>
                          </a:lnTo>
                          <a:lnTo>
                            <a:pt x="586" y="486"/>
                          </a:lnTo>
                          <a:lnTo>
                            <a:pt x="586" y="488"/>
                          </a:lnTo>
                          <a:lnTo>
                            <a:pt x="586" y="491"/>
                          </a:lnTo>
                          <a:lnTo>
                            <a:pt x="588" y="491"/>
                          </a:lnTo>
                          <a:lnTo>
                            <a:pt x="588" y="493"/>
                          </a:lnTo>
                          <a:lnTo>
                            <a:pt x="591" y="493"/>
                          </a:lnTo>
                          <a:lnTo>
                            <a:pt x="592" y="496"/>
                          </a:lnTo>
                          <a:lnTo>
                            <a:pt x="595" y="496"/>
                          </a:lnTo>
                          <a:lnTo>
                            <a:pt x="597" y="498"/>
                          </a:lnTo>
                          <a:lnTo>
                            <a:pt x="599" y="498"/>
                          </a:lnTo>
                          <a:lnTo>
                            <a:pt x="599" y="500"/>
                          </a:lnTo>
                          <a:lnTo>
                            <a:pt x="601" y="500"/>
                          </a:lnTo>
                          <a:lnTo>
                            <a:pt x="601" y="502"/>
                          </a:lnTo>
                          <a:lnTo>
                            <a:pt x="601" y="505"/>
                          </a:lnTo>
                          <a:lnTo>
                            <a:pt x="599" y="505"/>
                          </a:lnTo>
                          <a:lnTo>
                            <a:pt x="597" y="505"/>
                          </a:lnTo>
                          <a:lnTo>
                            <a:pt x="595" y="505"/>
                          </a:lnTo>
                          <a:lnTo>
                            <a:pt x="592" y="507"/>
                          </a:lnTo>
                          <a:lnTo>
                            <a:pt x="591" y="507"/>
                          </a:lnTo>
                          <a:lnTo>
                            <a:pt x="588" y="507"/>
                          </a:lnTo>
                          <a:lnTo>
                            <a:pt x="586" y="507"/>
                          </a:lnTo>
                          <a:lnTo>
                            <a:pt x="584" y="507"/>
                          </a:lnTo>
                          <a:lnTo>
                            <a:pt x="582" y="510"/>
                          </a:lnTo>
                          <a:lnTo>
                            <a:pt x="580" y="510"/>
                          </a:lnTo>
                          <a:lnTo>
                            <a:pt x="578" y="510"/>
                          </a:lnTo>
                          <a:lnTo>
                            <a:pt x="575" y="510"/>
                          </a:lnTo>
                          <a:lnTo>
                            <a:pt x="573" y="512"/>
                          </a:lnTo>
                          <a:lnTo>
                            <a:pt x="571" y="512"/>
                          </a:lnTo>
                          <a:lnTo>
                            <a:pt x="569" y="512"/>
                          </a:lnTo>
                          <a:lnTo>
                            <a:pt x="567" y="512"/>
                          </a:lnTo>
                          <a:lnTo>
                            <a:pt x="564" y="514"/>
                          </a:lnTo>
                          <a:lnTo>
                            <a:pt x="562" y="514"/>
                          </a:lnTo>
                          <a:lnTo>
                            <a:pt x="560" y="514"/>
                          </a:lnTo>
                          <a:lnTo>
                            <a:pt x="558" y="514"/>
                          </a:lnTo>
                          <a:lnTo>
                            <a:pt x="556" y="514"/>
                          </a:lnTo>
                          <a:lnTo>
                            <a:pt x="554" y="514"/>
                          </a:lnTo>
                          <a:lnTo>
                            <a:pt x="551" y="514"/>
                          </a:lnTo>
                          <a:lnTo>
                            <a:pt x="549" y="516"/>
                          </a:lnTo>
                          <a:lnTo>
                            <a:pt x="547" y="516"/>
                          </a:lnTo>
                          <a:lnTo>
                            <a:pt x="545" y="516"/>
                          </a:lnTo>
                          <a:lnTo>
                            <a:pt x="543" y="516"/>
                          </a:lnTo>
                          <a:lnTo>
                            <a:pt x="543" y="519"/>
                          </a:lnTo>
                          <a:lnTo>
                            <a:pt x="541" y="519"/>
                          </a:lnTo>
                          <a:lnTo>
                            <a:pt x="537" y="521"/>
                          </a:lnTo>
                          <a:lnTo>
                            <a:pt x="532" y="521"/>
                          </a:lnTo>
                          <a:lnTo>
                            <a:pt x="532" y="523"/>
                          </a:lnTo>
                          <a:lnTo>
                            <a:pt x="532" y="526"/>
                          </a:lnTo>
                          <a:lnTo>
                            <a:pt x="530" y="528"/>
                          </a:lnTo>
                          <a:lnTo>
                            <a:pt x="530" y="530"/>
                          </a:lnTo>
                          <a:lnTo>
                            <a:pt x="530" y="533"/>
                          </a:lnTo>
                          <a:lnTo>
                            <a:pt x="530" y="535"/>
                          </a:lnTo>
                          <a:lnTo>
                            <a:pt x="530" y="537"/>
                          </a:lnTo>
                          <a:lnTo>
                            <a:pt x="528" y="540"/>
                          </a:lnTo>
                          <a:lnTo>
                            <a:pt x="528" y="544"/>
                          </a:lnTo>
                          <a:lnTo>
                            <a:pt x="528" y="546"/>
                          </a:lnTo>
                          <a:lnTo>
                            <a:pt x="526" y="551"/>
                          </a:lnTo>
                          <a:lnTo>
                            <a:pt x="523" y="554"/>
                          </a:lnTo>
                          <a:lnTo>
                            <a:pt x="521" y="560"/>
                          </a:lnTo>
                          <a:lnTo>
                            <a:pt x="517" y="565"/>
                          </a:lnTo>
                          <a:lnTo>
                            <a:pt x="513" y="572"/>
                          </a:lnTo>
                          <a:lnTo>
                            <a:pt x="506" y="579"/>
                          </a:lnTo>
                          <a:lnTo>
                            <a:pt x="502" y="584"/>
                          </a:lnTo>
                          <a:lnTo>
                            <a:pt x="497" y="588"/>
                          </a:lnTo>
                          <a:lnTo>
                            <a:pt x="493" y="595"/>
                          </a:lnTo>
                          <a:lnTo>
                            <a:pt x="489" y="602"/>
                          </a:lnTo>
                          <a:lnTo>
                            <a:pt x="485" y="604"/>
                          </a:lnTo>
                          <a:lnTo>
                            <a:pt x="480" y="609"/>
                          </a:lnTo>
                          <a:lnTo>
                            <a:pt x="476" y="613"/>
                          </a:lnTo>
                          <a:lnTo>
                            <a:pt x="472" y="616"/>
                          </a:lnTo>
                          <a:lnTo>
                            <a:pt x="467" y="621"/>
                          </a:lnTo>
                          <a:lnTo>
                            <a:pt x="463" y="623"/>
                          </a:lnTo>
                          <a:lnTo>
                            <a:pt x="459" y="625"/>
                          </a:lnTo>
                          <a:lnTo>
                            <a:pt x="456" y="627"/>
                          </a:lnTo>
                          <a:lnTo>
                            <a:pt x="454" y="627"/>
                          </a:lnTo>
                          <a:lnTo>
                            <a:pt x="452" y="627"/>
                          </a:lnTo>
                          <a:lnTo>
                            <a:pt x="450" y="627"/>
                          </a:lnTo>
                          <a:lnTo>
                            <a:pt x="448" y="627"/>
                          </a:lnTo>
                          <a:lnTo>
                            <a:pt x="445" y="627"/>
                          </a:lnTo>
                          <a:lnTo>
                            <a:pt x="441" y="627"/>
                          </a:lnTo>
                          <a:lnTo>
                            <a:pt x="437" y="625"/>
                          </a:lnTo>
                          <a:lnTo>
                            <a:pt x="432" y="625"/>
                          </a:lnTo>
                          <a:lnTo>
                            <a:pt x="428" y="623"/>
                          </a:lnTo>
                          <a:lnTo>
                            <a:pt x="424" y="623"/>
                          </a:lnTo>
                          <a:lnTo>
                            <a:pt x="422" y="623"/>
                          </a:lnTo>
                          <a:lnTo>
                            <a:pt x="420" y="621"/>
                          </a:lnTo>
                          <a:lnTo>
                            <a:pt x="417" y="621"/>
                          </a:lnTo>
                          <a:lnTo>
                            <a:pt x="413" y="618"/>
                          </a:lnTo>
                          <a:lnTo>
                            <a:pt x="409" y="618"/>
                          </a:lnTo>
                          <a:lnTo>
                            <a:pt x="404" y="616"/>
                          </a:lnTo>
                          <a:lnTo>
                            <a:pt x="398" y="613"/>
                          </a:lnTo>
                          <a:lnTo>
                            <a:pt x="391" y="609"/>
                          </a:lnTo>
                          <a:lnTo>
                            <a:pt x="387" y="609"/>
                          </a:lnTo>
                          <a:lnTo>
                            <a:pt x="383" y="604"/>
                          </a:lnTo>
                          <a:lnTo>
                            <a:pt x="381" y="602"/>
                          </a:lnTo>
                          <a:lnTo>
                            <a:pt x="376" y="598"/>
                          </a:lnTo>
                          <a:lnTo>
                            <a:pt x="372" y="591"/>
                          </a:lnTo>
                          <a:lnTo>
                            <a:pt x="367" y="581"/>
                          </a:lnTo>
                          <a:lnTo>
                            <a:pt x="367" y="574"/>
                          </a:lnTo>
                          <a:lnTo>
                            <a:pt x="366" y="565"/>
                          </a:lnTo>
                          <a:lnTo>
                            <a:pt x="366" y="558"/>
                          </a:lnTo>
                          <a:lnTo>
                            <a:pt x="366" y="551"/>
                          </a:lnTo>
                          <a:lnTo>
                            <a:pt x="366" y="546"/>
                          </a:lnTo>
                          <a:lnTo>
                            <a:pt x="366" y="542"/>
                          </a:lnTo>
                          <a:lnTo>
                            <a:pt x="366" y="535"/>
                          </a:lnTo>
                          <a:lnTo>
                            <a:pt x="367" y="528"/>
                          </a:lnTo>
                          <a:lnTo>
                            <a:pt x="367" y="521"/>
                          </a:lnTo>
                          <a:lnTo>
                            <a:pt x="367" y="514"/>
                          </a:lnTo>
                          <a:lnTo>
                            <a:pt x="367" y="505"/>
                          </a:lnTo>
                          <a:lnTo>
                            <a:pt x="367" y="496"/>
                          </a:lnTo>
                          <a:lnTo>
                            <a:pt x="367" y="488"/>
                          </a:lnTo>
                          <a:lnTo>
                            <a:pt x="367" y="482"/>
                          </a:lnTo>
                          <a:lnTo>
                            <a:pt x="367" y="470"/>
                          </a:lnTo>
                          <a:lnTo>
                            <a:pt x="367" y="461"/>
                          </a:lnTo>
                          <a:lnTo>
                            <a:pt x="366" y="454"/>
                          </a:lnTo>
                          <a:lnTo>
                            <a:pt x="363" y="447"/>
                          </a:lnTo>
                          <a:lnTo>
                            <a:pt x="359" y="440"/>
                          </a:lnTo>
                          <a:lnTo>
                            <a:pt x="355" y="433"/>
                          </a:lnTo>
                          <a:lnTo>
                            <a:pt x="350" y="431"/>
                          </a:lnTo>
                          <a:lnTo>
                            <a:pt x="346" y="428"/>
                          </a:lnTo>
                          <a:lnTo>
                            <a:pt x="344" y="428"/>
                          </a:lnTo>
                          <a:lnTo>
                            <a:pt x="342" y="428"/>
                          </a:lnTo>
                          <a:lnTo>
                            <a:pt x="339" y="433"/>
                          </a:lnTo>
                          <a:lnTo>
                            <a:pt x="337" y="433"/>
                          </a:lnTo>
                          <a:lnTo>
                            <a:pt x="335" y="438"/>
                          </a:lnTo>
                          <a:lnTo>
                            <a:pt x="333" y="442"/>
                          </a:lnTo>
                          <a:lnTo>
                            <a:pt x="333" y="447"/>
                          </a:lnTo>
                          <a:lnTo>
                            <a:pt x="331" y="452"/>
                          </a:lnTo>
                          <a:lnTo>
                            <a:pt x="331" y="454"/>
                          </a:lnTo>
                          <a:lnTo>
                            <a:pt x="331" y="458"/>
                          </a:lnTo>
                          <a:lnTo>
                            <a:pt x="331" y="461"/>
                          </a:lnTo>
                          <a:lnTo>
                            <a:pt x="331" y="466"/>
                          </a:lnTo>
                          <a:lnTo>
                            <a:pt x="331" y="470"/>
                          </a:lnTo>
                          <a:lnTo>
                            <a:pt x="331" y="475"/>
                          </a:lnTo>
                          <a:lnTo>
                            <a:pt x="333" y="482"/>
                          </a:lnTo>
                          <a:lnTo>
                            <a:pt x="333" y="486"/>
                          </a:lnTo>
                          <a:lnTo>
                            <a:pt x="335" y="491"/>
                          </a:lnTo>
                          <a:lnTo>
                            <a:pt x="335" y="496"/>
                          </a:lnTo>
                          <a:lnTo>
                            <a:pt x="335" y="500"/>
                          </a:lnTo>
                          <a:lnTo>
                            <a:pt x="335" y="507"/>
                          </a:lnTo>
                          <a:lnTo>
                            <a:pt x="335" y="516"/>
                          </a:lnTo>
                          <a:lnTo>
                            <a:pt x="335" y="521"/>
                          </a:lnTo>
                          <a:lnTo>
                            <a:pt x="335" y="530"/>
                          </a:lnTo>
                          <a:lnTo>
                            <a:pt x="333" y="540"/>
                          </a:lnTo>
                          <a:lnTo>
                            <a:pt x="333" y="549"/>
                          </a:lnTo>
                          <a:lnTo>
                            <a:pt x="331" y="558"/>
                          </a:lnTo>
                          <a:lnTo>
                            <a:pt x="331" y="563"/>
                          </a:lnTo>
                          <a:lnTo>
                            <a:pt x="329" y="572"/>
                          </a:lnTo>
                          <a:lnTo>
                            <a:pt x="326" y="579"/>
                          </a:lnTo>
                          <a:lnTo>
                            <a:pt x="326" y="586"/>
                          </a:lnTo>
                          <a:lnTo>
                            <a:pt x="324" y="591"/>
                          </a:lnTo>
                          <a:lnTo>
                            <a:pt x="324" y="595"/>
                          </a:lnTo>
                          <a:lnTo>
                            <a:pt x="324" y="598"/>
                          </a:lnTo>
                          <a:lnTo>
                            <a:pt x="322" y="602"/>
                          </a:lnTo>
                          <a:lnTo>
                            <a:pt x="322" y="604"/>
                          </a:lnTo>
                          <a:lnTo>
                            <a:pt x="320" y="604"/>
                          </a:lnTo>
                          <a:lnTo>
                            <a:pt x="320" y="607"/>
                          </a:lnTo>
                          <a:lnTo>
                            <a:pt x="318" y="609"/>
                          </a:lnTo>
                          <a:lnTo>
                            <a:pt x="316" y="613"/>
                          </a:lnTo>
                          <a:lnTo>
                            <a:pt x="313" y="612"/>
                          </a:lnTo>
                          <a:lnTo>
                            <a:pt x="312" y="612"/>
                          </a:lnTo>
                          <a:lnTo>
                            <a:pt x="309" y="612"/>
                          </a:lnTo>
                          <a:lnTo>
                            <a:pt x="305" y="609"/>
                          </a:lnTo>
                          <a:lnTo>
                            <a:pt x="301" y="604"/>
                          </a:lnTo>
                          <a:lnTo>
                            <a:pt x="296" y="598"/>
                          </a:lnTo>
                          <a:lnTo>
                            <a:pt x="292" y="595"/>
                          </a:lnTo>
                          <a:lnTo>
                            <a:pt x="288" y="591"/>
                          </a:lnTo>
                          <a:lnTo>
                            <a:pt x="283" y="588"/>
                          </a:lnTo>
                          <a:lnTo>
                            <a:pt x="279" y="586"/>
                          </a:lnTo>
                          <a:lnTo>
                            <a:pt x="275" y="584"/>
                          </a:lnTo>
                          <a:lnTo>
                            <a:pt x="271" y="584"/>
                          </a:lnTo>
                          <a:lnTo>
                            <a:pt x="266" y="581"/>
                          </a:lnTo>
                          <a:lnTo>
                            <a:pt x="261" y="581"/>
                          </a:lnTo>
                          <a:lnTo>
                            <a:pt x="257" y="581"/>
                          </a:lnTo>
                          <a:lnTo>
                            <a:pt x="253" y="581"/>
                          </a:lnTo>
                          <a:lnTo>
                            <a:pt x="251" y="581"/>
                          </a:lnTo>
                          <a:lnTo>
                            <a:pt x="251" y="584"/>
                          </a:lnTo>
                          <a:lnTo>
                            <a:pt x="249" y="584"/>
                          </a:lnTo>
                          <a:lnTo>
                            <a:pt x="244" y="588"/>
                          </a:lnTo>
                          <a:lnTo>
                            <a:pt x="242" y="593"/>
                          </a:lnTo>
                          <a:lnTo>
                            <a:pt x="238" y="598"/>
                          </a:lnTo>
                          <a:lnTo>
                            <a:pt x="236" y="604"/>
                          </a:lnTo>
                          <a:lnTo>
                            <a:pt x="234" y="609"/>
                          </a:lnTo>
                          <a:lnTo>
                            <a:pt x="231" y="616"/>
                          </a:lnTo>
                          <a:lnTo>
                            <a:pt x="231" y="621"/>
                          </a:lnTo>
                          <a:lnTo>
                            <a:pt x="231" y="627"/>
                          </a:lnTo>
                          <a:lnTo>
                            <a:pt x="231" y="630"/>
                          </a:lnTo>
                          <a:lnTo>
                            <a:pt x="231" y="637"/>
                          </a:lnTo>
                          <a:lnTo>
                            <a:pt x="231" y="639"/>
                          </a:lnTo>
                          <a:lnTo>
                            <a:pt x="231" y="644"/>
                          </a:lnTo>
                          <a:lnTo>
                            <a:pt x="231" y="646"/>
                          </a:lnTo>
                          <a:lnTo>
                            <a:pt x="231" y="648"/>
                          </a:lnTo>
                          <a:lnTo>
                            <a:pt x="231" y="651"/>
                          </a:lnTo>
                          <a:lnTo>
                            <a:pt x="231" y="653"/>
                          </a:lnTo>
                          <a:lnTo>
                            <a:pt x="231" y="655"/>
                          </a:lnTo>
                          <a:lnTo>
                            <a:pt x="231" y="658"/>
                          </a:lnTo>
                          <a:lnTo>
                            <a:pt x="229" y="662"/>
                          </a:lnTo>
                          <a:lnTo>
                            <a:pt x="227" y="670"/>
                          </a:lnTo>
                          <a:lnTo>
                            <a:pt x="225" y="674"/>
                          </a:lnTo>
                          <a:lnTo>
                            <a:pt x="223" y="679"/>
                          </a:lnTo>
                          <a:lnTo>
                            <a:pt x="223" y="681"/>
                          </a:lnTo>
                          <a:lnTo>
                            <a:pt x="220" y="683"/>
                          </a:lnTo>
                          <a:lnTo>
                            <a:pt x="218" y="685"/>
                          </a:lnTo>
                          <a:lnTo>
                            <a:pt x="218" y="690"/>
                          </a:lnTo>
                          <a:lnTo>
                            <a:pt x="216" y="693"/>
                          </a:lnTo>
                          <a:lnTo>
                            <a:pt x="216" y="697"/>
                          </a:lnTo>
                          <a:lnTo>
                            <a:pt x="214" y="699"/>
                          </a:lnTo>
                          <a:lnTo>
                            <a:pt x="212" y="704"/>
                          </a:lnTo>
                          <a:lnTo>
                            <a:pt x="212" y="706"/>
                          </a:lnTo>
                          <a:lnTo>
                            <a:pt x="210" y="709"/>
                          </a:lnTo>
                          <a:lnTo>
                            <a:pt x="210" y="713"/>
                          </a:lnTo>
                          <a:lnTo>
                            <a:pt x="207" y="715"/>
                          </a:lnTo>
                          <a:lnTo>
                            <a:pt x="206" y="720"/>
                          </a:lnTo>
                          <a:lnTo>
                            <a:pt x="201" y="725"/>
                          </a:lnTo>
                          <a:lnTo>
                            <a:pt x="199" y="729"/>
                          </a:lnTo>
                          <a:lnTo>
                            <a:pt x="195" y="737"/>
                          </a:lnTo>
                          <a:lnTo>
                            <a:pt x="193" y="741"/>
                          </a:lnTo>
                          <a:lnTo>
                            <a:pt x="188" y="748"/>
                          </a:lnTo>
                          <a:lnTo>
                            <a:pt x="184" y="755"/>
                          </a:lnTo>
                          <a:lnTo>
                            <a:pt x="95" y="679"/>
                          </a:lnTo>
                          <a:lnTo>
                            <a:pt x="99" y="676"/>
                          </a:lnTo>
                          <a:lnTo>
                            <a:pt x="101" y="674"/>
                          </a:lnTo>
                          <a:lnTo>
                            <a:pt x="104" y="674"/>
                          </a:lnTo>
                          <a:lnTo>
                            <a:pt x="106" y="671"/>
                          </a:lnTo>
                          <a:lnTo>
                            <a:pt x="108" y="670"/>
                          </a:lnTo>
                          <a:lnTo>
                            <a:pt x="110" y="667"/>
                          </a:lnTo>
                          <a:lnTo>
                            <a:pt x="112" y="665"/>
                          </a:lnTo>
                          <a:lnTo>
                            <a:pt x="115" y="665"/>
                          </a:lnTo>
                          <a:lnTo>
                            <a:pt x="117" y="662"/>
                          </a:lnTo>
                          <a:lnTo>
                            <a:pt x="119" y="662"/>
                          </a:lnTo>
                          <a:lnTo>
                            <a:pt x="121" y="662"/>
                          </a:lnTo>
                          <a:lnTo>
                            <a:pt x="123" y="665"/>
                          </a:lnTo>
                          <a:lnTo>
                            <a:pt x="125" y="665"/>
                          </a:lnTo>
                          <a:lnTo>
                            <a:pt x="125" y="662"/>
                          </a:lnTo>
                          <a:lnTo>
                            <a:pt x="128" y="662"/>
                          </a:lnTo>
                          <a:lnTo>
                            <a:pt x="128" y="660"/>
                          </a:lnTo>
                          <a:lnTo>
                            <a:pt x="130" y="658"/>
                          </a:lnTo>
                          <a:lnTo>
                            <a:pt x="130" y="655"/>
                          </a:lnTo>
                          <a:lnTo>
                            <a:pt x="130" y="653"/>
                          </a:lnTo>
                          <a:lnTo>
                            <a:pt x="132" y="653"/>
                          </a:lnTo>
                          <a:lnTo>
                            <a:pt x="132" y="651"/>
                          </a:lnTo>
                          <a:lnTo>
                            <a:pt x="134" y="648"/>
                          </a:lnTo>
                          <a:lnTo>
                            <a:pt x="136" y="646"/>
                          </a:lnTo>
                          <a:lnTo>
                            <a:pt x="136" y="644"/>
                          </a:lnTo>
                          <a:lnTo>
                            <a:pt x="138" y="644"/>
                          </a:lnTo>
                          <a:lnTo>
                            <a:pt x="141" y="641"/>
                          </a:lnTo>
                          <a:lnTo>
                            <a:pt x="142" y="641"/>
                          </a:lnTo>
                          <a:lnTo>
                            <a:pt x="142" y="639"/>
                          </a:lnTo>
                          <a:lnTo>
                            <a:pt x="145" y="639"/>
                          </a:lnTo>
                          <a:lnTo>
                            <a:pt x="147" y="637"/>
                          </a:lnTo>
                          <a:lnTo>
                            <a:pt x="149" y="635"/>
                          </a:lnTo>
                          <a:lnTo>
                            <a:pt x="149" y="632"/>
                          </a:lnTo>
                          <a:lnTo>
                            <a:pt x="151" y="630"/>
                          </a:lnTo>
                          <a:lnTo>
                            <a:pt x="151" y="627"/>
                          </a:lnTo>
                          <a:lnTo>
                            <a:pt x="153" y="625"/>
                          </a:lnTo>
                          <a:lnTo>
                            <a:pt x="156" y="625"/>
                          </a:lnTo>
                          <a:lnTo>
                            <a:pt x="158" y="623"/>
                          </a:lnTo>
                          <a:lnTo>
                            <a:pt x="160" y="623"/>
                          </a:lnTo>
                          <a:lnTo>
                            <a:pt x="162" y="623"/>
                          </a:lnTo>
                          <a:lnTo>
                            <a:pt x="164" y="623"/>
                          </a:lnTo>
                          <a:lnTo>
                            <a:pt x="169" y="623"/>
                          </a:lnTo>
                          <a:lnTo>
                            <a:pt x="171" y="623"/>
                          </a:lnTo>
                          <a:lnTo>
                            <a:pt x="173" y="623"/>
                          </a:lnTo>
                          <a:lnTo>
                            <a:pt x="175" y="623"/>
                          </a:lnTo>
                          <a:lnTo>
                            <a:pt x="177" y="623"/>
                          </a:lnTo>
                          <a:lnTo>
                            <a:pt x="179" y="623"/>
                          </a:lnTo>
                          <a:lnTo>
                            <a:pt x="188" y="623"/>
                          </a:lnTo>
                          <a:lnTo>
                            <a:pt x="190" y="616"/>
                          </a:lnTo>
                          <a:lnTo>
                            <a:pt x="190" y="613"/>
                          </a:lnTo>
                          <a:lnTo>
                            <a:pt x="193" y="612"/>
                          </a:lnTo>
                          <a:lnTo>
                            <a:pt x="193" y="609"/>
                          </a:lnTo>
                          <a:lnTo>
                            <a:pt x="193" y="607"/>
                          </a:lnTo>
                          <a:lnTo>
                            <a:pt x="193" y="604"/>
                          </a:lnTo>
                          <a:lnTo>
                            <a:pt x="190" y="604"/>
                          </a:lnTo>
                          <a:lnTo>
                            <a:pt x="188" y="604"/>
                          </a:lnTo>
                          <a:lnTo>
                            <a:pt x="186" y="604"/>
                          </a:lnTo>
                          <a:lnTo>
                            <a:pt x="184" y="604"/>
                          </a:lnTo>
                          <a:lnTo>
                            <a:pt x="182" y="604"/>
                          </a:lnTo>
                          <a:lnTo>
                            <a:pt x="179" y="604"/>
                          </a:lnTo>
                          <a:lnTo>
                            <a:pt x="177" y="604"/>
                          </a:lnTo>
                          <a:lnTo>
                            <a:pt x="175" y="602"/>
                          </a:lnTo>
                          <a:lnTo>
                            <a:pt x="173" y="602"/>
                          </a:lnTo>
                          <a:lnTo>
                            <a:pt x="171" y="600"/>
                          </a:lnTo>
                          <a:lnTo>
                            <a:pt x="169" y="600"/>
                          </a:lnTo>
                          <a:lnTo>
                            <a:pt x="169" y="598"/>
                          </a:lnTo>
                          <a:lnTo>
                            <a:pt x="169" y="595"/>
                          </a:lnTo>
                          <a:lnTo>
                            <a:pt x="169" y="593"/>
                          </a:lnTo>
                          <a:lnTo>
                            <a:pt x="169" y="591"/>
                          </a:lnTo>
                          <a:lnTo>
                            <a:pt x="166" y="588"/>
                          </a:lnTo>
                          <a:lnTo>
                            <a:pt x="166" y="586"/>
                          </a:lnTo>
                          <a:lnTo>
                            <a:pt x="164" y="586"/>
                          </a:lnTo>
                          <a:lnTo>
                            <a:pt x="164" y="584"/>
                          </a:lnTo>
                          <a:lnTo>
                            <a:pt x="162" y="584"/>
                          </a:lnTo>
                          <a:lnTo>
                            <a:pt x="160" y="584"/>
                          </a:lnTo>
                          <a:lnTo>
                            <a:pt x="158" y="584"/>
                          </a:lnTo>
                          <a:lnTo>
                            <a:pt x="158" y="581"/>
                          </a:lnTo>
                          <a:lnTo>
                            <a:pt x="156" y="581"/>
                          </a:lnTo>
                          <a:lnTo>
                            <a:pt x="153" y="579"/>
                          </a:lnTo>
                          <a:lnTo>
                            <a:pt x="153" y="577"/>
                          </a:lnTo>
                          <a:lnTo>
                            <a:pt x="151" y="577"/>
                          </a:lnTo>
                          <a:lnTo>
                            <a:pt x="151" y="574"/>
                          </a:lnTo>
                          <a:lnTo>
                            <a:pt x="151" y="572"/>
                          </a:lnTo>
                          <a:lnTo>
                            <a:pt x="151" y="570"/>
                          </a:lnTo>
                          <a:lnTo>
                            <a:pt x="153" y="568"/>
                          </a:lnTo>
                          <a:lnTo>
                            <a:pt x="153" y="565"/>
                          </a:lnTo>
                          <a:lnTo>
                            <a:pt x="153" y="563"/>
                          </a:lnTo>
                          <a:lnTo>
                            <a:pt x="153" y="560"/>
                          </a:lnTo>
                          <a:lnTo>
                            <a:pt x="153" y="558"/>
                          </a:lnTo>
                          <a:lnTo>
                            <a:pt x="153" y="556"/>
                          </a:lnTo>
                          <a:lnTo>
                            <a:pt x="153" y="554"/>
                          </a:lnTo>
                          <a:lnTo>
                            <a:pt x="153" y="551"/>
                          </a:lnTo>
                          <a:lnTo>
                            <a:pt x="151" y="549"/>
                          </a:lnTo>
                          <a:lnTo>
                            <a:pt x="151" y="546"/>
                          </a:lnTo>
                          <a:lnTo>
                            <a:pt x="149" y="546"/>
                          </a:lnTo>
                          <a:lnTo>
                            <a:pt x="149" y="544"/>
                          </a:lnTo>
                          <a:lnTo>
                            <a:pt x="147" y="544"/>
                          </a:lnTo>
                          <a:lnTo>
                            <a:pt x="145" y="544"/>
                          </a:lnTo>
                          <a:lnTo>
                            <a:pt x="142" y="542"/>
                          </a:lnTo>
                          <a:lnTo>
                            <a:pt x="141" y="540"/>
                          </a:lnTo>
                          <a:lnTo>
                            <a:pt x="138" y="537"/>
                          </a:lnTo>
                          <a:lnTo>
                            <a:pt x="136" y="535"/>
                          </a:lnTo>
                          <a:lnTo>
                            <a:pt x="134" y="535"/>
                          </a:lnTo>
                          <a:lnTo>
                            <a:pt x="134" y="533"/>
                          </a:lnTo>
                          <a:lnTo>
                            <a:pt x="132" y="530"/>
                          </a:lnTo>
                          <a:lnTo>
                            <a:pt x="130" y="530"/>
                          </a:lnTo>
                          <a:lnTo>
                            <a:pt x="130" y="528"/>
                          </a:lnTo>
                          <a:lnTo>
                            <a:pt x="128" y="526"/>
                          </a:lnTo>
                          <a:lnTo>
                            <a:pt x="128" y="521"/>
                          </a:lnTo>
                          <a:lnTo>
                            <a:pt x="128" y="519"/>
                          </a:lnTo>
                          <a:lnTo>
                            <a:pt x="128" y="516"/>
                          </a:lnTo>
                          <a:lnTo>
                            <a:pt x="125" y="516"/>
                          </a:lnTo>
                          <a:lnTo>
                            <a:pt x="123" y="514"/>
                          </a:lnTo>
                          <a:lnTo>
                            <a:pt x="121" y="514"/>
                          </a:lnTo>
                          <a:lnTo>
                            <a:pt x="119" y="514"/>
                          </a:lnTo>
                          <a:lnTo>
                            <a:pt x="119" y="512"/>
                          </a:lnTo>
                          <a:lnTo>
                            <a:pt x="119" y="510"/>
                          </a:lnTo>
                          <a:lnTo>
                            <a:pt x="119" y="505"/>
                          </a:lnTo>
                          <a:lnTo>
                            <a:pt x="119" y="502"/>
                          </a:lnTo>
                          <a:lnTo>
                            <a:pt x="119" y="500"/>
                          </a:lnTo>
                          <a:lnTo>
                            <a:pt x="119" y="498"/>
                          </a:lnTo>
                          <a:lnTo>
                            <a:pt x="119" y="496"/>
                          </a:lnTo>
                          <a:lnTo>
                            <a:pt x="119" y="491"/>
                          </a:lnTo>
                          <a:lnTo>
                            <a:pt x="119" y="488"/>
                          </a:lnTo>
                          <a:lnTo>
                            <a:pt x="119" y="486"/>
                          </a:lnTo>
                          <a:lnTo>
                            <a:pt x="119" y="484"/>
                          </a:lnTo>
                          <a:lnTo>
                            <a:pt x="119" y="482"/>
                          </a:lnTo>
                          <a:lnTo>
                            <a:pt x="117" y="479"/>
                          </a:lnTo>
                          <a:lnTo>
                            <a:pt x="117" y="477"/>
                          </a:lnTo>
                          <a:lnTo>
                            <a:pt x="117" y="475"/>
                          </a:lnTo>
                          <a:lnTo>
                            <a:pt x="117" y="472"/>
                          </a:lnTo>
                          <a:lnTo>
                            <a:pt x="117" y="470"/>
                          </a:lnTo>
                          <a:lnTo>
                            <a:pt x="117" y="468"/>
                          </a:lnTo>
                          <a:lnTo>
                            <a:pt x="117" y="466"/>
                          </a:lnTo>
                          <a:lnTo>
                            <a:pt x="119" y="463"/>
                          </a:lnTo>
                          <a:lnTo>
                            <a:pt x="119" y="461"/>
                          </a:lnTo>
                          <a:lnTo>
                            <a:pt x="121" y="461"/>
                          </a:lnTo>
                          <a:lnTo>
                            <a:pt x="123" y="461"/>
                          </a:lnTo>
                          <a:lnTo>
                            <a:pt x="123" y="458"/>
                          </a:lnTo>
                          <a:lnTo>
                            <a:pt x="125" y="458"/>
                          </a:lnTo>
                          <a:lnTo>
                            <a:pt x="128" y="456"/>
                          </a:lnTo>
                          <a:lnTo>
                            <a:pt x="128" y="454"/>
                          </a:lnTo>
                          <a:lnTo>
                            <a:pt x="130" y="454"/>
                          </a:lnTo>
                          <a:lnTo>
                            <a:pt x="130" y="452"/>
                          </a:lnTo>
                          <a:lnTo>
                            <a:pt x="132" y="452"/>
                          </a:lnTo>
                          <a:lnTo>
                            <a:pt x="134" y="452"/>
                          </a:lnTo>
                          <a:lnTo>
                            <a:pt x="136" y="454"/>
                          </a:lnTo>
                          <a:lnTo>
                            <a:pt x="138" y="454"/>
                          </a:lnTo>
                          <a:lnTo>
                            <a:pt x="141" y="456"/>
                          </a:lnTo>
                          <a:lnTo>
                            <a:pt x="142" y="456"/>
                          </a:lnTo>
                          <a:lnTo>
                            <a:pt x="142" y="454"/>
                          </a:lnTo>
                          <a:lnTo>
                            <a:pt x="142" y="452"/>
                          </a:lnTo>
                          <a:lnTo>
                            <a:pt x="142" y="449"/>
                          </a:lnTo>
                          <a:lnTo>
                            <a:pt x="141" y="447"/>
                          </a:lnTo>
                          <a:lnTo>
                            <a:pt x="141" y="444"/>
                          </a:lnTo>
                          <a:lnTo>
                            <a:pt x="138" y="444"/>
                          </a:lnTo>
                          <a:lnTo>
                            <a:pt x="136" y="442"/>
                          </a:lnTo>
                          <a:lnTo>
                            <a:pt x="134" y="442"/>
                          </a:lnTo>
                          <a:lnTo>
                            <a:pt x="132" y="442"/>
                          </a:lnTo>
                          <a:lnTo>
                            <a:pt x="130" y="442"/>
                          </a:lnTo>
                          <a:lnTo>
                            <a:pt x="128" y="442"/>
                          </a:lnTo>
                          <a:lnTo>
                            <a:pt x="128" y="440"/>
                          </a:lnTo>
                          <a:lnTo>
                            <a:pt x="125" y="440"/>
                          </a:lnTo>
                          <a:lnTo>
                            <a:pt x="125" y="438"/>
                          </a:lnTo>
                          <a:lnTo>
                            <a:pt x="123" y="438"/>
                          </a:lnTo>
                          <a:lnTo>
                            <a:pt x="123" y="435"/>
                          </a:lnTo>
                          <a:lnTo>
                            <a:pt x="121" y="435"/>
                          </a:lnTo>
                          <a:lnTo>
                            <a:pt x="119" y="435"/>
                          </a:lnTo>
                          <a:lnTo>
                            <a:pt x="117" y="435"/>
                          </a:lnTo>
                          <a:lnTo>
                            <a:pt x="115" y="435"/>
                          </a:lnTo>
                          <a:lnTo>
                            <a:pt x="112" y="435"/>
                          </a:lnTo>
                          <a:lnTo>
                            <a:pt x="110" y="433"/>
                          </a:lnTo>
                          <a:lnTo>
                            <a:pt x="108" y="433"/>
                          </a:lnTo>
                          <a:lnTo>
                            <a:pt x="106" y="433"/>
                          </a:lnTo>
                          <a:lnTo>
                            <a:pt x="104" y="431"/>
                          </a:lnTo>
                          <a:lnTo>
                            <a:pt x="101" y="431"/>
                          </a:lnTo>
                          <a:lnTo>
                            <a:pt x="99" y="431"/>
                          </a:lnTo>
                          <a:lnTo>
                            <a:pt x="97" y="431"/>
                          </a:lnTo>
                          <a:lnTo>
                            <a:pt x="95" y="431"/>
                          </a:lnTo>
                          <a:lnTo>
                            <a:pt x="93" y="431"/>
                          </a:lnTo>
                          <a:lnTo>
                            <a:pt x="93" y="433"/>
                          </a:lnTo>
                          <a:lnTo>
                            <a:pt x="91" y="433"/>
                          </a:lnTo>
                          <a:lnTo>
                            <a:pt x="88" y="433"/>
                          </a:lnTo>
                          <a:lnTo>
                            <a:pt x="87" y="433"/>
                          </a:lnTo>
                          <a:lnTo>
                            <a:pt x="87" y="435"/>
                          </a:lnTo>
                          <a:lnTo>
                            <a:pt x="84" y="438"/>
                          </a:lnTo>
                          <a:lnTo>
                            <a:pt x="82" y="440"/>
                          </a:lnTo>
                          <a:lnTo>
                            <a:pt x="80" y="442"/>
                          </a:lnTo>
                          <a:lnTo>
                            <a:pt x="78" y="442"/>
                          </a:lnTo>
                          <a:lnTo>
                            <a:pt x="78" y="444"/>
                          </a:lnTo>
                          <a:lnTo>
                            <a:pt x="76" y="444"/>
                          </a:lnTo>
                          <a:lnTo>
                            <a:pt x="76" y="442"/>
                          </a:lnTo>
                          <a:lnTo>
                            <a:pt x="73" y="442"/>
                          </a:lnTo>
                          <a:lnTo>
                            <a:pt x="71" y="442"/>
                          </a:lnTo>
                          <a:lnTo>
                            <a:pt x="69" y="442"/>
                          </a:lnTo>
                          <a:lnTo>
                            <a:pt x="67" y="444"/>
                          </a:lnTo>
                          <a:lnTo>
                            <a:pt x="65" y="444"/>
                          </a:lnTo>
                          <a:lnTo>
                            <a:pt x="63" y="447"/>
                          </a:lnTo>
                          <a:lnTo>
                            <a:pt x="60" y="447"/>
                          </a:lnTo>
                          <a:lnTo>
                            <a:pt x="58" y="447"/>
                          </a:lnTo>
                          <a:lnTo>
                            <a:pt x="56" y="447"/>
                          </a:lnTo>
                          <a:lnTo>
                            <a:pt x="54" y="447"/>
                          </a:lnTo>
                          <a:lnTo>
                            <a:pt x="54" y="444"/>
                          </a:lnTo>
                          <a:lnTo>
                            <a:pt x="54" y="442"/>
                          </a:lnTo>
                          <a:lnTo>
                            <a:pt x="54" y="440"/>
                          </a:lnTo>
                          <a:lnTo>
                            <a:pt x="54" y="438"/>
                          </a:lnTo>
                          <a:lnTo>
                            <a:pt x="54" y="435"/>
                          </a:lnTo>
                          <a:lnTo>
                            <a:pt x="54" y="433"/>
                          </a:lnTo>
                          <a:lnTo>
                            <a:pt x="54" y="431"/>
                          </a:lnTo>
                          <a:lnTo>
                            <a:pt x="54" y="428"/>
                          </a:lnTo>
                          <a:lnTo>
                            <a:pt x="54" y="426"/>
                          </a:lnTo>
                          <a:lnTo>
                            <a:pt x="52" y="424"/>
                          </a:lnTo>
                          <a:lnTo>
                            <a:pt x="50" y="424"/>
                          </a:lnTo>
                          <a:lnTo>
                            <a:pt x="47" y="424"/>
                          </a:lnTo>
                          <a:lnTo>
                            <a:pt x="46" y="424"/>
                          </a:lnTo>
                          <a:lnTo>
                            <a:pt x="43" y="424"/>
                          </a:lnTo>
                          <a:lnTo>
                            <a:pt x="41" y="421"/>
                          </a:lnTo>
                          <a:lnTo>
                            <a:pt x="41" y="419"/>
                          </a:lnTo>
                          <a:lnTo>
                            <a:pt x="39" y="417"/>
                          </a:lnTo>
                          <a:lnTo>
                            <a:pt x="37" y="417"/>
                          </a:lnTo>
                          <a:lnTo>
                            <a:pt x="35" y="417"/>
                          </a:lnTo>
                          <a:lnTo>
                            <a:pt x="32" y="419"/>
                          </a:lnTo>
                          <a:lnTo>
                            <a:pt x="30" y="419"/>
                          </a:lnTo>
                          <a:lnTo>
                            <a:pt x="28" y="419"/>
                          </a:lnTo>
                          <a:lnTo>
                            <a:pt x="26" y="419"/>
                          </a:lnTo>
                          <a:lnTo>
                            <a:pt x="24" y="421"/>
                          </a:lnTo>
                          <a:lnTo>
                            <a:pt x="22" y="421"/>
                          </a:lnTo>
                          <a:lnTo>
                            <a:pt x="19" y="421"/>
                          </a:lnTo>
                          <a:lnTo>
                            <a:pt x="17" y="421"/>
                          </a:lnTo>
                          <a:lnTo>
                            <a:pt x="15" y="421"/>
                          </a:lnTo>
                          <a:lnTo>
                            <a:pt x="13" y="421"/>
                          </a:lnTo>
                          <a:lnTo>
                            <a:pt x="11" y="421"/>
                          </a:lnTo>
                          <a:lnTo>
                            <a:pt x="9" y="421"/>
                          </a:lnTo>
                          <a:lnTo>
                            <a:pt x="6" y="421"/>
                          </a:lnTo>
                          <a:lnTo>
                            <a:pt x="4" y="421"/>
                          </a:lnTo>
                          <a:lnTo>
                            <a:pt x="4" y="419"/>
                          </a:lnTo>
                          <a:lnTo>
                            <a:pt x="2" y="419"/>
                          </a:lnTo>
                          <a:lnTo>
                            <a:pt x="2" y="417"/>
                          </a:lnTo>
                          <a:lnTo>
                            <a:pt x="0" y="414"/>
                          </a:lnTo>
                          <a:lnTo>
                            <a:pt x="0" y="412"/>
                          </a:lnTo>
                          <a:lnTo>
                            <a:pt x="0" y="410"/>
                          </a:lnTo>
                          <a:lnTo>
                            <a:pt x="0" y="408"/>
                          </a:lnTo>
                          <a:lnTo>
                            <a:pt x="2" y="408"/>
                          </a:lnTo>
                          <a:lnTo>
                            <a:pt x="2" y="405"/>
                          </a:lnTo>
                          <a:lnTo>
                            <a:pt x="4" y="403"/>
                          </a:lnTo>
                          <a:lnTo>
                            <a:pt x="6" y="403"/>
                          </a:lnTo>
                          <a:lnTo>
                            <a:pt x="9" y="403"/>
                          </a:lnTo>
                          <a:lnTo>
                            <a:pt x="11" y="403"/>
                          </a:lnTo>
                          <a:lnTo>
                            <a:pt x="13" y="403"/>
                          </a:lnTo>
                          <a:lnTo>
                            <a:pt x="15" y="403"/>
                          </a:lnTo>
                          <a:lnTo>
                            <a:pt x="17" y="403"/>
                          </a:lnTo>
                          <a:lnTo>
                            <a:pt x="19" y="403"/>
                          </a:lnTo>
                          <a:lnTo>
                            <a:pt x="22" y="400"/>
                          </a:lnTo>
                          <a:lnTo>
                            <a:pt x="22" y="398"/>
                          </a:lnTo>
                          <a:lnTo>
                            <a:pt x="22" y="396"/>
                          </a:lnTo>
                          <a:lnTo>
                            <a:pt x="22" y="394"/>
                          </a:lnTo>
                          <a:lnTo>
                            <a:pt x="22" y="391"/>
                          </a:lnTo>
                          <a:lnTo>
                            <a:pt x="22" y="389"/>
                          </a:lnTo>
                          <a:lnTo>
                            <a:pt x="26" y="382"/>
                          </a:lnTo>
                          <a:lnTo>
                            <a:pt x="30" y="373"/>
                          </a:lnTo>
                          <a:lnTo>
                            <a:pt x="32" y="370"/>
                          </a:lnTo>
                          <a:lnTo>
                            <a:pt x="32" y="368"/>
                          </a:lnTo>
                          <a:lnTo>
                            <a:pt x="35" y="366"/>
                          </a:lnTo>
                          <a:lnTo>
                            <a:pt x="35" y="364"/>
                          </a:lnTo>
                          <a:lnTo>
                            <a:pt x="35" y="361"/>
                          </a:lnTo>
                          <a:lnTo>
                            <a:pt x="37" y="359"/>
                          </a:lnTo>
                          <a:lnTo>
                            <a:pt x="37" y="356"/>
                          </a:lnTo>
                          <a:lnTo>
                            <a:pt x="37" y="354"/>
                          </a:lnTo>
                          <a:lnTo>
                            <a:pt x="39" y="352"/>
                          </a:lnTo>
                          <a:lnTo>
                            <a:pt x="39" y="350"/>
                          </a:lnTo>
                          <a:lnTo>
                            <a:pt x="41" y="347"/>
                          </a:lnTo>
                          <a:lnTo>
                            <a:pt x="43" y="347"/>
                          </a:lnTo>
                          <a:lnTo>
                            <a:pt x="43" y="345"/>
                          </a:lnTo>
                          <a:lnTo>
                            <a:pt x="46" y="345"/>
                          </a:lnTo>
                          <a:lnTo>
                            <a:pt x="47" y="345"/>
                          </a:lnTo>
                          <a:lnTo>
                            <a:pt x="50" y="345"/>
                          </a:lnTo>
                          <a:lnTo>
                            <a:pt x="52" y="342"/>
                          </a:lnTo>
                          <a:lnTo>
                            <a:pt x="54" y="342"/>
                          </a:lnTo>
                          <a:lnTo>
                            <a:pt x="56" y="342"/>
                          </a:lnTo>
                          <a:lnTo>
                            <a:pt x="58" y="342"/>
                          </a:lnTo>
                          <a:lnTo>
                            <a:pt x="60" y="342"/>
                          </a:lnTo>
                          <a:lnTo>
                            <a:pt x="63" y="342"/>
                          </a:lnTo>
                          <a:lnTo>
                            <a:pt x="63" y="345"/>
                          </a:lnTo>
                          <a:lnTo>
                            <a:pt x="65" y="345"/>
                          </a:lnTo>
                          <a:lnTo>
                            <a:pt x="67" y="345"/>
                          </a:lnTo>
                          <a:lnTo>
                            <a:pt x="67" y="347"/>
                          </a:lnTo>
                          <a:lnTo>
                            <a:pt x="69" y="347"/>
                          </a:lnTo>
                          <a:lnTo>
                            <a:pt x="71" y="347"/>
                          </a:lnTo>
                          <a:lnTo>
                            <a:pt x="73" y="350"/>
                          </a:lnTo>
                          <a:lnTo>
                            <a:pt x="76" y="350"/>
                          </a:lnTo>
                          <a:lnTo>
                            <a:pt x="78" y="350"/>
                          </a:lnTo>
                          <a:lnTo>
                            <a:pt x="80" y="352"/>
                          </a:lnTo>
                          <a:lnTo>
                            <a:pt x="82" y="352"/>
                          </a:lnTo>
                          <a:lnTo>
                            <a:pt x="84" y="354"/>
                          </a:lnTo>
                          <a:lnTo>
                            <a:pt x="84" y="356"/>
                          </a:lnTo>
                          <a:lnTo>
                            <a:pt x="84" y="359"/>
                          </a:lnTo>
                          <a:lnTo>
                            <a:pt x="87" y="361"/>
                          </a:lnTo>
                          <a:lnTo>
                            <a:pt x="87" y="364"/>
                          </a:lnTo>
                          <a:lnTo>
                            <a:pt x="84" y="366"/>
                          </a:lnTo>
                          <a:lnTo>
                            <a:pt x="84" y="368"/>
                          </a:lnTo>
                          <a:lnTo>
                            <a:pt x="84" y="370"/>
                          </a:lnTo>
                          <a:lnTo>
                            <a:pt x="84" y="373"/>
                          </a:lnTo>
                          <a:lnTo>
                            <a:pt x="84" y="375"/>
                          </a:lnTo>
                          <a:lnTo>
                            <a:pt x="84" y="377"/>
                          </a:lnTo>
                          <a:lnTo>
                            <a:pt x="84" y="380"/>
                          </a:lnTo>
                          <a:lnTo>
                            <a:pt x="84" y="382"/>
                          </a:lnTo>
                          <a:lnTo>
                            <a:pt x="84" y="385"/>
                          </a:lnTo>
                          <a:lnTo>
                            <a:pt x="84" y="386"/>
                          </a:lnTo>
                          <a:lnTo>
                            <a:pt x="84" y="389"/>
                          </a:lnTo>
                          <a:lnTo>
                            <a:pt x="84" y="391"/>
                          </a:lnTo>
                          <a:lnTo>
                            <a:pt x="84" y="394"/>
                          </a:lnTo>
                          <a:lnTo>
                            <a:pt x="87" y="394"/>
                          </a:lnTo>
                          <a:lnTo>
                            <a:pt x="87" y="396"/>
                          </a:lnTo>
                          <a:lnTo>
                            <a:pt x="88" y="396"/>
                          </a:lnTo>
                          <a:lnTo>
                            <a:pt x="91" y="394"/>
                          </a:lnTo>
                          <a:lnTo>
                            <a:pt x="93" y="394"/>
                          </a:lnTo>
                          <a:lnTo>
                            <a:pt x="93" y="391"/>
                          </a:lnTo>
                          <a:lnTo>
                            <a:pt x="95" y="391"/>
                          </a:lnTo>
                          <a:lnTo>
                            <a:pt x="95" y="389"/>
                          </a:lnTo>
                          <a:lnTo>
                            <a:pt x="97" y="389"/>
                          </a:lnTo>
                          <a:lnTo>
                            <a:pt x="97" y="386"/>
                          </a:lnTo>
                          <a:lnTo>
                            <a:pt x="99" y="386"/>
                          </a:lnTo>
                          <a:lnTo>
                            <a:pt x="99" y="385"/>
                          </a:lnTo>
                          <a:lnTo>
                            <a:pt x="101" y="382"/>
                          </a:lnTo>
                          <a:lnTo>
                            <a:pt x="101" y="380"/>
                          </a:lnTo>
                          <a:lnTo>
                            <a:pt x="104" y="380"/>
                          </a:lnTo>
                          <a:lnTo>
                            <a:pt x="106" y="380"/>
                          </a:lnTo>
                          <a:lnTo>
                            <a:pt x="108" y="380"/>
                          </a:lnTo>
                          <a:lnTo>
                            <a:pt x="110" y="380"/>
                          </a:lnTo>
                          <a:lnTo>
                            <a:pt x="112" y="382"/>
                          </a:lnTo>
                          <a:lnTo>
                            <a:pt x="112" y="385"/>
                          </a:lnTo>
                          <a:lnTo>
                            <a:pt x="112" y="386"/>
                          </a:lnTo>
                          <a:lnTo>
                            <a:pt x="112" y="389"/>
                          </a:lnTo>
                          <a:lnTo>
                            <a:pt x="112" y="391"/>
                          </a:lnTo>
                          <a:lnTo>
                            <a:pt x="112" y="394"/>
                          </a:lnTo>
                          <a:lnTo>
                            <a:pt x="112" y="396"/>
                          </a:lnTo>
                          <a:lnTo>
                            <a:pt x="112" y="398"/>
                          </a:lnTo>
                          <a:lnTo>
                            <a:pt x="112" y="400"/>
                          </a:lnTo>
                          <a:lnTo>
                            <a:pt x="112" y="403"/>
                          </a:lnTo>
                          <a:lnTo>
                            <a:pt x="112" y="405"/>
                          </a:lnTo>
                          <a:lnTo>
                            <a:pt x="112" y="408"/>
                          </a:lnTo>
                          <a:lnTo>
                            <a:pt x="112" y="410"/>
                          </a:lnTo>
                          <a:lnTo>
                            <a:pt x="112" y="412"/>
                          </a:lnTo>
                          <a:lnTo>
                            <a:pt x="112" y="414"/>
                          </a:lnTo>
                          <a:lnTo>
                            <a:pt x="115" y="414"/>
                          </a:lnTo>
                          <a:lnTo>
                            <a:pt x="117" y="417"/>
                          </a:lnTo>
                          <a:lnTo>
                            <a:pt x="119" y="419"/>
                          </a:lnTo>
                          <a:lnTo>
                            <a:pt x="121" y="421"/>
                          </a:lnTo>
                          <a:lnTo>
                            <a:pt x="123" y="424"/>
                          </a:lnTo>
                          <a:lnTo>
                            <a:pt x="125" y="424"/>
                          </a:lnTo>
                          <a:lnTo>
                            <a:pt x="125" y="426"/>
                          </a:lnTo>
                          <a:lnTo>
                            <a:pt x="128" y="426"/>
                          </a:lnTo>
                          <a:lnTo>
                            <a:pt x="130" y="428"/>
                          </a:lnTo>
                          <a:lnTo>
                            <a:pt x="132" y="431"/>
                          </a:lnTo>
                          <a:lnTo>
                            <a:pt x="134" y="433"/>
                          </a:lnTo>
                          <a:lnTo>
                            <a:pt x="136" y="433"/>
                          </a:lnTo>
                          <a:lnTo>
                            <a:pt x="136" y="435"/>
                          </a:lnTo>
                          <a:lnTo>
                            <a:pt x="138" y="435"/>
                          </a:lnTo>
                          <a:lnTo>
                            <a:pt x="141" y="435"/>
                          </a:lnTo>
                          <a:lnTo>
                            <a:pt x="142" y="435"/>
                          </a:lnTo>
                          <a:lnTo>
                            <a:pt x="145" y="435"/>
                          </a:lnTo>
                          <a:lnTo>
                            <a:pt x="147" y="435"/>
                          </a:lnTo>
                          <a:lnTo>
                            <a:pt x="149" y="435"/>
                          </a:lnTo>
                          <a:lnTo>
                            <a:pt x="151" y="435"/>
                          </a:lnTo>
                          <a:lnTo>
                            <a:pt x="153" y="435"/>
                          </a:lnTo>
                          <a:lnTo>
                            <a:pt x="156" y="435"/>
                          </a:lnTo>
                          <a:lnTo>
                            <a:pt x="156" y="433"/>
                          </a:lnTo>
                          <a:lnTo>
                            <a:pt x="158" y="433"/>
                          </a:lnTo>
                          <a:lnTo>
                            <a:pt x="158" y="431"/>
                          </a:lnTo>
                          <a:lnTo>
                            <a:pt x="160" y="431"/>
                          </a:lnTo>
                          <a:lnTo>
                            <a:pt x="162" y="428"/>
                          </a:lnTo>
                          <a:lnTo>
                            <a:pt x="164" y="428"/>
                          </a:lnTo>
                          <a:lnTo>
                            <a:pt x="166" y="428"/>
                          </a:lnTo>
                          <a:lnTo>
                            <a:pt x="166" y="431"/>
                          </a:lnTo>
                          <a:lnTo>
                            <a:pt x="169" y="431"/>
                          </a:lnTo>
                          <a:lnTo>
                            <a:pt x="169" y="433"/>
                          </a:lnTo>
                          <a:lnTo>
                            <a:pt x="171" y="435"/>
                          </a:lnTo>
                          <a:lnTo>
                            <a:pt x="171" y="438"/>
                          </a:lnTo>
                          <a:lnTo>
                            <a:pt x="173" y="438"/>
                          </a:lnTo>
                          <a:lnTo>
                            <a:pt x="173" y="440"/>
                          </a:lnTo>
                          <a:lnTo>
                            <a:pt x="173" y="442"/>
                          </a:lnTo>
                          <a:lnTo>
                            <a:pt x="173" y="444"/>
                          </a:lnTo>
                          <a:lnTo>
                            <a:pt x="175" y="447"/>
                          </a:lnTo>
                          <a:lnTo>
                            <a:pt x="175" y="449"/>
                          </a:lnTo>
                          <a:lnTo>
                            <a:pt x="175" y="452"/>
                          </a:lnTo>
                          <a:lnTo>
                            <a:pt x="175" y="454"/>
                          </a:lnTo>
                          <a:lnTo>
                            <a:pt x="175" y="456"/>
                          </a:lnTo>
                          <a:lnTo>
                            <a:pt x="175" y="458"/>
                          </a:lnTo>
                          <a:lnTo>
                            <a:pt x="173" y="458"/>
                          </a:lnTo>
                          <a:lnTo>
                            <a:pt x="173" y="461"/>
                          </a:lnTo>
                          <a:lnTo>
                            <a:pt x="171" y="461"/>
                          </a:lnTo>
                          <a:lnTo>
                            <a:pt x="169" y="461"/>
                          </a:lnTo>
                          <a:lnTo>
                            <a:pt x="166" y="461"/>
                          </a:lnTo>
                          <a:lnTo>
                            <a:pt x="164" y="461"/>
                          </a:lnTo>
                          <a:lnTo>
                            <a:pt x="162" y="463"/>
                          </a:lnTo>
                          <a:lnTo>
                            <a:pt x="162" y="466"/>
                          </a:lnTo>
                          <a:lnTo>
                            <a:pt x="162" y="468"/>
                          </a:lnTo>
                          <a:lnTo>
                            <a:pt x="162" y="470"/>
                          </a:lnTo>
                          <a:lnTo>
                            <a:pt x="162" y="472"/>
                          </a:lnTo>
                          <a:lnTo>
                            <a:pt x="162" y="475"/>
                          </a:lnTo>
                          <a:lnTo>
                            <a:pt x="162" y="477"/>
                          </a:lnTo>
                          <a:lnTo>
                            <a:pt x="162" y="479"/>
                          </a:lnTo>
                          <a:lnTo>
                            <a:pt x="164" y="479"/>
                          </a:lnTo>
                          <a:lnTo>
                            <a:pt x="164" y="477"/>
                          </a:lnTo>
                          <a:lnTo>
                            <a:pt x="166" y="477"/>
                          </a:lnTo>
                          <a:lnTo>
                            <a:pt x="169" y="477"/>
                          </a:lnTo>
                          <a:lnTo>
                            <a:pt x="169" y="479"/>
                          </a:lnTo>
                          <a:lnTo>
                            <a:pt x="169" y="482"/>
                          </a:lnTo>
                          <a:lnTo>
                            <a:pt x="171" y="482"/>
                          </a:lnTo>
                          <a:lnTo>
                            <a:pt x="171" y="479"/>
                          </a:lnTo>
                          <a:lnTo>
                            <a:pt x="171" y="477"/>
                          </a:lnTo>
                          <a:lnTo>
                            <a:pt x="173" y="477"/>
                          </a:lnTo>
                          <a:lnTo>
                            <a:pt x="173" y="475"/>
                          </a:lnTo>
                          <a:lnTo>
                            <a:pt x="175" y="475"/>
                          </a:lnTo>
                          <a:lnTo>
                            <a:pt x="177" y="477"/>
                          </a:lnTo>
                          <a:lnTo>
                            <a:pt x="177" y="479"/>
                          </a:lnTo>
                          <a:lnTo>
                            <a:pt x="179" y="482"/>
                          </a:lnTo>
                          <a:lnTo>
                            <a:pt x="182" y="482"/>
                          </a:lnTo>
                          <a:lnTo>
                            <a:pt x="184" y="482"/>
                          </a:lnTo>
                          <a:lnTo>
                            <a:pt x="184" y="479"/>
                          </a:lnTo>
                          <a:lnTo>
                            <a:pt x="186" y="479"/>
                          </a:lnTo>
                          <a:lnTo>
                            <a:pt x="186" y="477"/>
                          </a:lnTo>
                          <a:lnTo>
                            <a:pt x="186" y="475"/>
                          </a:lnTo>
                          <a:lnTo>
                            <a:pt x="186" y="472"/>
                          </a:lnTo>
                          <a:lnTo>
                            <a:pt x="188" y="472"/>
                          </a:lnTo>
                          <a:lnTo>
                            <a:pt x="188" y="470"/>
                          </a:lnTo>
                          <a:lnTo>
                            <a:pt x="190" y="470"/>
                          </a:lnTo>
                          <a:lnTo>
                            <a:pt x="190" y="468"/>
                          </a:lnTo>
                          <a:lnTo>
                            <a:pt x="193" y="468"/>
                          </a:lnTo>
                          <a:lnTo>
                            <a:pt x="195" y="468"/>
                          </a:lnTo>
                          <a:lnTo>
                            <a:pt x="197" y="468"/>
                          </a:lnTo>
                          <a:lnTo>
                            <a:pt x="199" y="468"/>
                          </a:lnTo>
                          <a:lnTo>
                            <a:pt x="201" y="468"/>
                          </a:lnTo>
                          <a:lnTo>
                            <a:pt x="203" y="468"/>
                          </a:lnTo>
                          <a:lnTo>
                            <a:pt x="210" y="463"/>
                          </a:lnTo>
                          <a:lnTo>
                            <a:pt x="218" y="466"/>
                          </a:lnTo>
                          <a:lnTo>
                            <a:pt x="220" y="466"/>
                          </a:lnTo>
                          <a:lnTo>
                            <a:pt x="223" y="463"/>
                          </a:lnTo>
                          <a:lnTo>
                            <a:pt x="225" y="463"/>
                          </a:lnTo>
                          <a:lnTo>
                            <a:pt x="225" y="461"/>
                          </a:lnTo>
                          <a:lnTo>
                            <a:pt x="225" y="458"/>
                          </a:lnTo>
                          <a:lnTo>
                            <a:pt x="227" y="458"/>
                          </a:lnTo>
                          <a:lnTo>
                            <a:pt x="227" y="456"/>
                          </a:lnTo>
                          <a:lnTo>
                            <a:pt x="227" y="454"/>
                          </a:lnTo>
                          <a:lnTo>
                            <a:pt x="227" y="452"/>
                          </a:lnTo>
                          <a:lnTo>
                            <a:pt x="229" y="452"/>
                          </a:lnTo>
                          <a:lnTo>
                            <a:pt x="229" y="449"/>
                          </a:lnTo>
                          <a:lnTo>
                            <a:pt x="229" y="447"/>
                          </a:lnTo>
                          <a:lnTo>
                            <a:pt x="231" y="444"/>
                          </a:lnTo>
                          <a:lnTo>
                            <a:pt x="231" y="442"/>
                          </a:lnTo>
                          <a:lnTo>
                            <a:pt x="231" y="440"/>
                          </a:lnTo>
                          <a:lnTo>
                            <a:pt x="231" y="438"/>
                          </a:lnTo>
                          <a:lnTo>
                            <a:pt x="234" y="438"/>
                          </a:lnTo>
                          <a:lnTo>
                            <a:pt x="234" y="435"/>
                          </a:lnTo>
                          <a:lnTo>
                            <a:pt x="236" y="433"/>
                          </a:lnTo>
                          <a:lnTo>
                            <a:pt x="236" y="431"/>
                          </a:lnTo>
                          <a:lnTo>
                            <a:pt x="236" y="428"/>
                          </a:lnTo>
                          <a:lnTo>
                            <a:pt x="238" y="426"/>
                          </a:lnTo>
                          <a:lnTo>
                            <a:pt x="238" y="424"/>
                          </a:lnTo>
                          <a:lnTo>
                            <a:pt x="240" y="421"/>
                          </a:lnTo>
                          <a:lnTo>
                            <a:pt x="240" y="419"/>
                          </a:lnTo>
                          <a:lnTo>
                            <a:pt x="240" y="417"/>
                          </a:lnTo>
                          <a:lnTo>
                            <a:pt x="242" y="417"/>
                          </a:lnTo>
                          <a:lnTo>
                            <a:pt x="242" y="414"/>
                          </a:lnTo>
                          <a:lnTo>
                            <a:pt x="244" y="412"/>
                          </a:lnTo>
                          <a:lnTo>
                            <a:pt x="244" y="410"/>
                          </a:lnTo>
                          <a:lnTo>
                            <a:pt x="247" y="408"/>
                          </a:lnTo>
                          <a:lnTo>
                            <a:pt x="247" y="405"/>
                          </a:lnTo>
                          <a:lnTo>
                            <a:pt x="249" y="403"/>
                          </a:lnTo>
                          <a:lnTo>
                            <a:pt x="249" y="400"/>
                          </a:lnTo>
                          <a:lnTo>
                            <a:pt x="251" y="398"/>
                          </a:lnTo>
                          <a:lnTo>
                            <a:pt x="251" y="396"/>
                          </a:lnTo>
                          <a:lnTo>
                            <a:pt x="253" y="394"/>
                          </a:lnTo>
                          <a:lnTo>
                            <a:pt x="253" y="391"/>
                          </a:lnTo>
                          <a:lnTo>
                            <a:pt x="253" y="389"/>
                          </a:lnTo>
                          <a:lnTo>
                            <a:pt x="255" y="389"/>
                          </a:lnTo>
                          <a:lnTo>
                            <a:pt x="255" y="386"/>
                          </a:lnTo>
                          <a:lnTo>
                            <a:pt x="255" y="385"/>
                          </a:lnTo>
                          <a:lnTo>
                            <a:pt x="257" y="382"/>
                          </a:lnTo>
                          <a:lnTo>
                            <a:pt x="257" y="380"/>
                          </a:lnTo>
                          <a:lnTo>
                            <a:pt x="257" y="377"/>
                          </a:lnTo>
                          <a:lnTo>
                            <a:pt x="257" y="375"/>
                          </a:lnTo>
                          <a:lnTo>
                            <a:pt x="257" y="373"/>
                          </a:lnTo>
                          <a:lnTo>
                            <a:pt x="257" y="370"/>
                          </a:lnTo>
                          <a:lnTo>
                            <a:pt x="257" y="368"/>
                          </a:lnTo>
                          <a:lnTo>
                            <a:pt x="257" y="366"/>
                          </a:lnTo>
                          <a:lnTo>
                            <a:pt x="257" y="364"/>
                          </a:lnTo>
                          <a:lnTo>
                            <a:pt x="257" y="361"/>
                          </a:lnTo>
                          <a:lnTo>
                            <a:pt x="257" y="359"/>
                          </a:lnTo>
                          <a:lnTo>
                            <a:pt x="260" y="359"/>
                          </a:lnTo>
                          <a:lnTo>
                            <a:pt x="260" y="356"/>
                          </a:lnTo>
                          <a:lnTo>
                            <a:pt x="261" y="354"/>
                          </a:lnTo>
                          <a:lnTo>
                            <a:pt x="261" y="352"/>
                          </a:lnTo>
                          <a:lnTo>
                            <a:pt x="264" y="352"/>
                          </a:lnTo>
                          <a:lnTo>
                            <a:pt x="266" y="350"/>
                          </a:lnTo>
                          <a:lnTo>
                            <a:pt x="268" y="347"/>
                          </a:lnTo>
                          <a:lnTo>
                            <a:pt x="268" y="345"/>
                          </a:lnTo>
                          <a:lnTo>
                            <a:pt x="271" y="345"/>
                          </a:lnTo>
                          <a:lnTo>
                            <a:pt x="272" y="342"/>
                          </a:lnTo>
                          <a:lnTo>
                            <a:pt x="272" y="341"/>
                          </a:lnTo>
                          <a:lnTo>
                            <a:pt x="275" y="338"/>
                          </a:lnTo>
                          <a:lnTo>
                            <a:pt x="277" y="336"/>
                          </a:lnTo>
                          <a:lnTo>
                            <a:pt x="277" y="333"/>
                          </a:lnTo>
                          <a:lnTo>
                            <a:pt x="279" y="331"/>
                          </a:lnTo>
                          <a:lnTo>
                            <a:pt x="279" y="329"/>
                          </a:lnTo>
                          <a:lnTo>
                            <a:pt x="279" y="327"/>
                          </a:lnTo>
                          <a:lnTo>
                            <a:pt x="279" y="324"/>
                          </a:lnTo>
                          <a:lnTo>
                            <a:pt x="279" y="322"/>
                          </a:lnTo>
                          <a:lnTo>
                            <a:pt x="279" y="319"/>
                          </a:lnTo>
                          <a:lnTo>
                            <a:pt x="277" y="317"/>
                          </a:lnTo>
                          <a:lnTo>
                            <a:pt x="275" y="317"/>
                          </a:lnTo>
                          <a:lnTo>
                            <a:pt x="272" y="315"/>
                          </a:lnTo>
                          <a:lnTo>
                            <a:pt x="271" y="313"/>
                          </a:lnTo>
                          <a:lnTo>
                            <a:pt x="271" y="310"/>
                          </a:lnTo>
                          <a:lnTo>
                            <a:pt x="272" y="310"/>
                          </a:lnTo>
                          <a:lnTo>
                            <a:pt x="272" y="308"/>
                          </a:lnTo>
                          <a:lnTo>
                            <a:pt x="275" y="308"/>
                          </a:lnTo>
                          <a:lnTo>
                            <a:pt x="277" y="308"/>
                          </a:lnTo>
                          <a:lnTo>
                            <a:pt x="279" y="308"/>
                          </a:lnTo>
                          <a:lnTo>
                            <a:pt x="281" y="310"/>
                          </a:lnTo>
                          <a:lnTo>
                            <a:pt x="283" y="310"/>
                          </a:lnTo>
                          <a:lnTo>
                            <a:pt x="285" y="310"/>
                          </a:lnTo>
                          <a:lnTo>
                            <a:pt x="288" y="310"/>
                          </a:lnTo>
                          <a:lnTo>
                            <a:pt x="290" y="310"/>
                          </a:lnTo>
                          <a:lnTo>
                            <a:pt x="292" y="310"/>
                          </a:lnTo>
                          <a:lnTo>
                            <a:pt x="294" y="310"/>
                          </a:lnTo>
                          <a:lnTo>
                            <a:pt x="296" y="308"/>
                          </a:lnTo>
                          <a:lnTo>
                            <a:pt x="298" y="308"/>
                          </a:lnTo>
                          <a:lnTo>
                            <a:pt x="301" y="308"/>
                          </a:lnTo>
                          <a:lnTo>
                            <a:pt x="301" y="306"/>
                          </a:lnTo>
                          <a:lnTo>
                            <a:pt x="303" y="306"/>
                          </a:lnTo>
                          <a:lnTo>
                            <a:pt x="303" y="303"/>
                          </a:lnTo>
                          <a:lnTo>
                            <a:pt x="301" y="301"/>
                          </a:lnTo>
                          <a:lnTo>
                            <a:pt x="301" y="299"/>
                          </a:lnTo>
                          <a:lnTo>
                            <a:pt x="298" y="299"/>
                          </a:lnTo>
                          <a:lnTo>
                            <a:pt x="296" y="301"/>
                          </a:lnTo>
                          <a:lnTo>
                            <a:pt x="294" y="301"/>
                          </a:lnTo>
                          <a:lnTo>
                            <a:pt x="292" y="301"/>
                          </a:lnTo>
                          <a:lnTo>
                            <a:pt x="290" y="301"/>
                          </a:lnTo>
                          <a:lnTo>
                            <a:pt x="290" y="299"/>
                          </a:lnTo>
                          <a:lnTo>
                            <a:pt x="288" y="299"/>
                          </a:lnTo>
                          <a:lnTo>
                            <a:pt x="285" y="299"/>
                          </a:lnTo>
                          <a:lnTo>
                            <a:pt x="283" y="299"/>
                          </a:lnTo>
                          <a:lnTo>
                            <a:pt x="281" y="299"/>
                          </a:lnTo>
                          <a:lnTo>
                            <a:pt x="279" y="299"/>
                          </a:lnTo>
                          <a:lnTo>
                            <a:pt x="277" y="296"/>
                          </a:lnTo>
                          <a:lnTo>
                            <a:pt x="277" y="294"/>
                          </a:lnTo>
                          <a:lnTo>
                            <a:pt x="275" y="294"/>
                          </a:lnTo>
                          <a:lnTo>
                            <a:pt x="275" y="292"/>
                          </a:lnTo>
                          <a:lnTo>
                            <a:pt x="275" y="289"/>
                          </a:lnTo>
                          <a:lnTo>
                            <a:pt x="275" y="287"/>
                          </a:lnTo>
                          <a:lnTo>
                            <a:pt x="275" y="285"/>
                          </a:lnTo>
                          <a:lnTo>
                            <a:pt x="275" y="283"/>
                          </a:lnTo>
                          <a:lnTo>
                            <a:pt x="277" y="283"/>
                          </a:lnTo>
                          <a:lnTo>
                            <a:pt x="277" y="280"/>
                          </a:lnTo>
                          <a:lnTo>
                            <a:pt x="277" y="278"/>
                          </a:lnTo>
                          <a:lnTo>
                            <a:pt x="277" y="275"/>
                          </a:lnTo>
                          <a:lnTo>
                            <a:pt x="277" y="273"/>
                          </a:lnTo>
                          <a:lnTo>
                            <a:pt x="277" y="271"/>
                          </a:lnTo>
                          <a:lnTo>
                            <a:pt x="277" y="269"/>
                          </a:lnTo>
                          <a:lnTo>
                            <a:pt x="277" y="266"/>
                          </a:lnTo>
                          <a:lnTo>
                            <a:pt x="277" y="264"/>
                          </a:lnTo>
                          <a:lnTo>
                            <a:pt x="279" y="262"/>
                          </a:lnTo>
                          <a:lnTo>
                            <a:pt x="279" y="259"/>
                          </a:lnTo>
                          <a:lnTo>
                            <a:pt x="279" y="257"/>
                          </a:lnTo>
                          <a:lnTo>
                            <a:pt x="279" y="255"/>
                          </a:lnTo>
                          <a:lnTo>
                            <a:pt x="277" y="252"/>
                          </a:lnTo>
                          <a:lnTo>
                            <a:pt x="277" y="250"/>
                          </a:lnTo>
                          <a:lnTo>
                            <a:pt x="277" y="248"/>
                          </a:lnTo>
                          <a:lnTo>
                            <a:pt x="277" y="245"/>
                          </a:lnTo>
                          <a:lnTo>
                            <a:pt x="277" y="243"/>
                          </a:lnTo>
                          <a:lnTo>
                            <a:pt x="277" y="241"/>
                          </a:lnTo>
                          <a:lnTo>
                            <a:pt x="279" y="239"/>
                          </a:lnTo>
                          <a:lnTo>
                            <a:pt x="279" y="236"/>
                          </a:lnTo>
                          <a:lnTo>
                            <a:pt x="279" y="234"/>
                          </a:lnTo>
                          <a:lnTo>
                            <a:pt x="279" y="231"/>
                          </a:lnTo>
                          <a:lnTo>
                            <a:pt x="279" y="229"/>
                          </a:lnTo>
                          <a:lnTo>
                            <a:pt x="279" y="227"/>
                          </a:lnTo>
                          <a:lnTo>
                            <a:pt x="277" y="227"/>
                          </a:lnTo>
                          <a:lnTo>
                            <a:pt x="277" y="225"/>
                          </a:lnTo>
                          <a:lnTo>
                            <a:pt x="277" y="222"/>
                          </a:lnTo>
                          <a:lnTo>
                            <a:pt x="277" y="220"/>
                          </a:lnTo>
                          <a:lnTo>
                            <a:pt x="279" y="220"/>
                          </a:lnTo>
                          <a:lnTo>
                            <a:pt x="279" y="217"/>
                          </a:lnTo>
                          <a:lnTo>
                            <a:pt x="281" y="217"/>
                          </a:lnTo>
                          <a:lnTo>
                            <a:pt x="281" y="215"/>
                          </a:lnTo>
                          <a:lnTo>
                            <a:pt x="283" y="215"/>
                          </a:lnTo>
                          <a:lnTo>
                            <a:pt x="283" y="213"/>
                          </a:lnTo>
                          <a:lnTo>
                            <a:pt x="285" y="213"/>
                          </a:lnTo>
                          <a:lnTo>
                            <a:pt x="285" y="211"/>
                          </a:lnTo>
                          <a:lnTo>
                            <a:pt x="285" y="208"/>
                          </a:lnTo>
                          <a:lnTo>
                            <a:pt x="283" y="206"/>
                          </a:lnTo>
                          <a:lnTo>
                            <a:pt x="283" y="204"/>
                          </a:lnTo>
                          <a:lnTo>
                            <a:pt x="283" y="201"/>
                          </a:lnTo>
                          <a:lnTo>
                            <a:pt x="283" y="199"/>
                          </a:lnTo>
                          <a:lnTo>
                            <a:pt x="285" y="197"/>
                          </a:lnTo>
                          <a:lnTo>
                            <a:pt x="285" y="199"/>
                          </a:lnTo>
                          <a:lnTo>
                            <a:pt x="288" y="199"/>
                          </a:lnTo>
                          <a:lnTo>
                            <a:pt x="290" y="201"/>
                          </a:lnTo>
                          <a:lnTo>
                            <a:pt x="292" y="204"/>
                          </a:lnTo>
                          <a:lnTo>
                            <a:pt x="294" y="206"/>
                          </a:lnTo>
                          <a:lnTo>
                            <a:pt x="296" y="206"/>
                          </a:lnTo>
                          <a:lnTo>
                            <a:pt x="296" y="208"/>
                          </a:lnTo>
                          <a:lnTo>
                            <a:pt x="298" y="208"/>
                          </a:lnTo>
                          <a:lnTo>
                            <a:pt x="298" y="211"/>
                          </a:lnTo>
                          <a:lnTo>
                            <a:pt x="301" y="211"/>
                          </a:lnTo>
                          <a:lnTo>
                            <a:pt x="301" y="213"/>
                          </a:lnTo>
                          <a:lnTo>
                            <a:pt x="301" y="215"/>
                          </a:lnTo>
                          <a:lnTo>
                            <a:pt x="301" y="217"/>
                          </a:lnTo>
                          <a:lnTo>
                            <a:pt x="301" y="220"/>
                          </a:lnTo>
                          <a:lnTo>
                            <a:pt x="301" y="222"/>
                          </a:lnTo>
                          <a:lnTo>
                            <a:pt x="301" y="225"/>
                          </a:lnTo>
                          <a:lnTo>
                            <a:pt x="301" y="227"/>
                          </a:lnTo>
                          <a:lnTo>
                            <a:pt x="303" y="227"/>
                          </a:lnTo>
                          <a:lnTo>
                            <a:pt x="305" y="227"/>
                          </a:lnTo>
                          <a:lnTo>
                            <a:pt x="305" y="229"/>
                          </a:lnTo>
                          <a:lnTo>
                            <a:pt x="307" y="229"/>
                          </a:lnTo>
                          <a:lnTo>
                            <a:pt x="307" y="231"/>
                          </a:lnTo>
                          <a:lnTo>
                            <a:pt x="309" y="231"/>
                          </a:lnTo>
                          <a:lnTo>
                            <a:pt x="312" y="231"/>
                          </a:lnTo>
                          <a:lnTo>
                            <a:pt x="312" y="234"/>
                          </a:lnTo>
                          <a:lnTo>
                            <a:pt x="313" y="234"/>
                          </a:lnTo>
                          <a:lnTo>
                            <a:pt x="313" y="236"/>
                          </a:lnTo>
                          <a:lnTo>
                            <a:pt x="313" y="239"/>
                          </a:lnTo>
                          <a:lnTo>
                            <a:pt x="313" y="241"/>
                          </a:lnTo>
                          <a:lnTo>
                            <a:pt x="313" y="243"/>
                          </a:lnTo>
                          <a:lnTo>
                            <a:pt x="313" y="245"/>
                          </a:lnTo>
                          <a:lnTo>
                            <a:pt x="313" y="248"/>
                          </a:lnTo>
                          <a:lnTo>
                            <a:pt x="312" y="250"/>
                          </a:lnTo>
                          <a:lnTo>
                            <a:pt x="312" y="252"/>
                          </a:lnTo>
                          <a:lnTo>
                            <a:pt x="312" y="255"/>
                          </a:lnTo>
                          <a:lnTo>
                            <a:pt x="312" y="257"/>
                          </a:lnTo>
                          <a:lnTo>
                            <a:pt x="312" y="259"/>
                          </a:lnTo>
                          <a:lnTo>
                            <a:pt x="309" y="262"/>
                          </a:lnTo>
                          <a:lnTo>
                            <a:pt x="309" y="264"/>
                          </a:lnTo>
                          <a:lnTo>
                            <a:pt x="309" y="266"/>
                          </a:lnTo>
                          <a:lnTo>
                            <a:pt x="309" y="269"/>
                          </a:lnTo>
                          <a:lnTo>
                            <a:pt x="309" y="271"/>
                          </a:lnTo>
                          <a:lnTo>
                            <a:pt x="309" y="273"/>
                          </a:lnTo>
                          <a:lnTo>
                            <a:pt x="309" y="275"/>
                          </a:lnTo>
                          <a:lnTo>
                            <a:pt x="309" y="278"/>
                          </a:lnTo>
                          <a:lnTo>
                            <a:pt x="309" y="280"/>
                          </a:lnTo>
                          <a:lnTo>
                            <a:pt x="309" y="283"/>
                          </a:lnTo>
                          <a:lnTo>
                            <a:pt x="307" y="285"/>
                          </a:lnTo>
                          <a:lnTo>
                            <a:pt x="307" y="287"/>
                          </a:lnTo>
                          <a:lnTo>
                            <a:pt x="307" y="289"/>
                          </a:lnTo>
                          <a:lnTo>
                            <a:pt x="307" y="292"/>
                          </a:lnTo>
                          <a:lnTo>
                            <a:pt x="307" y="294"/>
                          </a:lnTo>
                          <a:lnTo>
                            <a:pt x="307" y="296"/>
                          </a:lnTo>
                          <a:lnTo>
                            <a:pt x="305" y="296"/>
                          </a:lnTo>
                          <a:lnTo>
                            <a:pt x="305" y="299"/>
                          </a:lnTo>
                          <a:lnTo>
                            <a:pt x="305" y="301"/>
                          </a:lnTo>
                          <a:lnTo>
                            <a:pt x="305" y="303"/>
                          </a:lnTo>
                          <a:lnTo>
                            <a:pt x="303" y="306"/>
                          </a:lnTo>
                          <a:lnTo>
                            <a:pt x="303" y="308"/>
                          </a:lnTo>
                          <a:lnTo>
                            <a:pt x="301" y="310"/>
                          </a:lnTo>
                          <a:lnTo>
                            <a:pt x="301" y="313"/>
                          </a:lnTo>
                          <a:lnTo>
                            <a:pt x="298" y="313"/>
                          </a:lnTo>
                          <a:lnTo>
                            <a:pt x="298" y="315"/>
                          </a:lnTo>
                          <a:lnTo>
                            <a:pt x="298" y="317"/>
                          </a:lnTo>
                          <a:lnTo>
                            <a:pt x="296" y="317"/>
                          </a:lnTo>
                          <a:lnTo>
                            <a:pt x="294" y="319"/>
                          </a:lnTo>
                          <a:lnTo>
                            <a:pt x="292" y="319"/>
                          </a:lnTo>
                          <a:lnTo>
                            <a:pt x="292" y="322"/>
                          </a:lnTo>
                          <a:lnTo>
                            <a:pt x="290" y="322"/>
                          </a:lnTo>
                          <a:lnTo>
                            <a:pt x="290" y="324"/>
                          </a:lnTo>
                          <a:lnTo>
                            <a:pt x="288" y="324"/>
                          </a:lnTo>
                          <a:lnTo>
                            <a:pt x="288" y="327"/>
                          </a:lnTo>
                          <a:lnTo>
                            <a:pt x="288" y="329"/>
                          </a:lnTo>
                          <a:lnTo>
                            <a:pt x="285" y="329"/>
                          </a:lnTo>
                          <a:lnTo>
                            <a:pt x="285" y="331"/>
                          </a:lnTo>
                          <a:lnTo>
                            <a:pt x="283" y="331"/>
                          </a:lnTo>
                          <a:lnTo>
                            <a:pt x="283" y="333"/>
                          </a:lnTo>
                          <a:lnTo>
                            <a:pt x="283" y="336"/>
                          </a:lnTo>
                          <a:lnTo>
                            <a:pt x="281" y="336"/>
                          </a:lnTo>
                          <a:lnTo>
                            <a:pt x="281" y="338"/>
                          </a:lnTo>
                          <a:lnTo>
                            <a:pt x="279" y="338"/>
                          </a:lnTo>
                          <a:lnTo>
                            <a:pt x="279" y="341"/>
                          </a:lnTo>
                          <a:lnTo>
                            <a:pt x="277" y="342"/>
                          </a:lnTo>
                          <a:lnTo>
                            <a:pt x="277" y="345"/>
                          </a:lnTo>
                          <a:lnTo>
                            <a:pt x="275" y="345"/>
                          </a:lnTo>
                          <a:lnTo>
                            <a:pt x="275" y="347"/>
                          </a:lnTo>
                          <a:lnTo>
                            <a:pt x="272" y="347"/>
                          </a:lnTo>
                          <a:lnTo>
                            <a:pt x="272" y="350"/>
                          </a:lnTo>
                          <a:lnTo>
                            <a:pt x="272" y="352"/>
                          </a:lnTo>
                          <a:lnTo>
                            <a:pt x="271" y="354"/>
                          </a:lnTo>
                          <a:lnTo>
                            <a:pt x="271" y="356"/>
                          </a:lnTo>
                          <a:lnTo>
                            <a:pt x="268" y="359"/>
                          </a:lnTo>
                          <a:lnTo>
                            <a:pt x="268" y="361"/>
                          </a:lnTo>
                          <a:lnTo>
                            <a:pt x="268" y="364"/>
                          </a:lnTo>
                          <a:lnTo>
                            <a:pt x="268" y="366"/>
                          </a:lnTo>
                          <a:lnTo>
                            <a:pt x="268" y="368"/>
                          </a:lnTo>
                          <a:lnTo>
                            <a:pt x="266" y="370"/>
                          </a:lnTo>
                          <a:lnTo>
                            <a:pt x="266" y="373"/>
                          </a:lnTo>
                          <a:lnTo>
                            <a:pt x="266" y="375"/>
                          </a:lnTo>
                          <a:lnTo>
                            <a:pt x="266" y="377"/>
                          </a:lnTo>
                          <a:lnTo>
                            <a:pt x="266" y="380"/>
                          </a:lnTo>
                          <a:lnTo>
                            <a:pt x="264" y="380"/>
                          </a:lnTo>
                          <a:lnTo>
                            <a:pt x="264" y="382"/>
                          </a:lnTo>
                          <a:lnTo>
                            <a:pt x="264" y="385"/>
                          </a:lnTo>
                          <a:lnTo>
                            <a:pt x="264" y="386"/>
                          </a:lnTo>
                          <a:lnTo>
                            <a:pt x="264" y="389"/>
                          </a:lnTo>
                          <a:lnTo>
                            <a:pt x="264" y="391"/>
                          </a:lnTo>
                          <a:lnTo>
                            <a:pt x="261" y="391"/>
                          </a:lnTo>
                          <a:lnTo>
                            <a:pt x="261" y="394"/>
                          </a:lnTo>
                          <a:lnTo>
                            <a:pt x="261" y="396"/>
                          </a:lnTo>
                          <a:lnTo>
                            <a:pt x="261" y="398"/>
                          </a:lnTo>
                          <a:lnTo>
                            <a:pt x="261" y="400"/>
                          </a:lnTo>
                          <a:lnTo>
                            <a:pt x="261" y="403"/>
                          </a:lnTo>
                          <a:lnTo>
                            <a:pt x="260" y="405"/>
                          </a:lnTo>
                          <a:lnTo>
                            <a:pt x="260" y="408"/>
                          </a:lnTo>
                          <a:lnTo>
                            <a:pt x="257" y="408"/>
                          </a:lnTo>
                          <a:lnTo>
                            <a:pt x="255" y="410"/>
                          </a:lnTo>
                          <a:lnTo>
                            <a:pt x="255" y="412"/>
                          </a:lnTo>
                          <a:lnTo>
                            <a:pt x="255" y="414"/>
                          </a:lnTo>
                          <a:lnTo>
                            <a:pt x="255" y="417"/>
                          </a:lnTo>
                          <a:lnTo>
                            <a:pt x="257" y="414"/>
                          </a:lnTo>
                          <a:lnTo>
                            <a:pt x="260" y="414"/>
                          </a:lnTo>
                          <a:lnTo>
                            <a:pt x="261" y="414"/>
                          </a:lnTo>
                          <a:lnTo>
                            <a:pt x="264" y="414"/>
                          </a:lnTo>
                          <a:lnTo>
                            <a:pt x="264" y="417"/>
                          </a:lnTo>
                          <a:lnTo>
                            <a:pt x="264" y="419"/>
                          </a:lnTo>
                          <a:lnTo>
                            <a:pt x="261" y="421"/>
                          </a:lnTo>
                          <a:lnTo>
                            <a:pt x="261" y="424"/>
                          </a:lnTo>
                          <a:lnTo>
                            <a:pt x="261" y="426"/>
                          </a:lnTo>
                          <a:lnTo>
                            <a:pt x="260" y="428"/>
                          </a:lnTo>
                          <a:lnTo>
                            <a:pt x="260" y="431"/>
                          </a:lnTo>
                          <a:lnTo>
                            <a:pt x="260" y="433"/>
                          </a:lnTo>
                          <a:lnTo>
                            <a:pt x="260" y="435"/>
                          </a:lnTo>
                          <a:lnTo>
                            <a:pt x="257" y="438"/>
                          </a:lnTo>
                          <a:lnTo>
                            <a:pt x="257" y="440"/>
                          </a:lnTo>
                          <a:lnTo>
                            <a:pt x="257" y="442"/>
                          </a:lnTo>
                          <a:lnTo>
                            <a:pt x="257" y="444"/>
                          </a:lnTo>
                          <a:lnTo>
                            <a:pt x="255" y="447"/>
                          </a:lnTo>
                          <a:lnTo>
                            <a:pt x="255" y="449"/>
                          </a:lnTo>
                          <a:lnTo>
                            <a:pt x="255" y="452"/>
                          </a:lnTo>
                          <a:lnTo>
                            <a:pt x="257" y="452"/>
                          </a:lnTo>
                          <a:lnTo>
                            <a:pt x="257" y="454"/>
                          </a:lnTo>
                          <a:lnTo>
                            <a:pt x="260" y="454"/>
                          </a:lnTo>
                          <a:lnTo>
                            <a:pt x="261" y="454"/>
                          </a:lnTo>
                          <a:lnTo>
                            <a:pt x="261" y="452"/>
                          </a:lnTo>
                          <a:lnTo>
                            <a:pt x="261" y="449"/>
                          </a:lnTo>
                          <a:lnTo>
                            <a:pt x="261" y="447"/>
                          </a:lnTo>
                          <a:lnTo>
                            <a:pt x="261" y="444"/>
                          </a:lnTo>
                          <a:lnTo>
                            <a:pt x="261" y="442"/>
                          </a:lnTo>
                          <a:lnTo>
                            <a:pt x="261" y="440"/>
                          </a:lnTo>
                          <a:lnTo>
                            <a:pt x="261" y="438"/>
                          </a:lnTo>
                          <a:lnTo>
                            <a:pt x="264" y="438"/>
                          </a:lnTo>
                          <a:lnTo>
                            <a:pt x="264" y="435"/>
                          </a:lnTo>
                          <a:lnTo>
                            <a:pt x="264" y="433"/>
                          </a:lnTo>
                          <a:lnTo>
                            <a:pt x="264" y="431"/>
                          </a:lnTo>
                          <a:lnTo>
                            <a:pt x="266" y="431"/>
                          </a:lnTo>
                          <a:lnTo>
                            <a:pt x="266" y="428"/>
                          </a:lnTo>
                          <a:lnTo>
                            <a:pt x="268" y="428"/>
                          </a:lnTo>
                          <a:lnTo>
                            <a:pt x="271" y="428"/>
                          </a:lnTo>
                          <a:lnTo>
                            <a:pt x="272" y="431"/>
                          </a:lnTo>
                          <a:lnTo>
                            <a:pt x="272" y="433"/>
                          </a:lnTo>
                          <a:lnTo>
                            <a:pt x="272" y="435"/>
                          </a:lnTo>
                          <a:lnTo>
                            <a:pt x="275" y="438"/>
                          </a:lnTo>
                          <a:lnTo>
                            <a:pt x="275" y="440"/>
                          </a:lnTo>
                          <a:lnTo>
                            <a:pt x="272" y="442"/>
                          </a:lnTo>
                          <a:lnTo>
                            <a:pt x="271" y="444"/>
                          </a:lnTo>
                          <a:lnTo>
                            <a:pt x="271" y="447"/>
                          </a:lnTo>
                          <a:lnTo>
                            <a:pt x="271" y="449"/>
                          </a:lnTo>
                          <a:lnTo>
                            <a:pt x="272" y="449"/>
                          </a:lnTo>
                          <a:lnTo>
                            <a:pt x="272" y="452"/>
                          </a:lnTo>
                          <a:lnTo>
                            <a:pt x="275" y="452"/>
                          </a:lnTo>
                          <a:lnTo>
                            <a:pt x="277" y="454"/>
                          </a:lnTo>
                          <a:lnTo>
                            <a:pt x="277" y="456"/>
                          </a:lnTo>
                          <a:lnTo>
                            <a:pt x="277" y="458"/>
                          </a:lnTo>
                          <a:lnTo>
                            <a:pt x="277" y="461"/>
                          </a:lnTo>
                          <a:lnTo>
                            <a:pt x="277" y="463"/>
                          </a:lnTo>
                          <a:lnTo>
                            <a:pt x="277" y="466"/>
                          </a:lnTo>
                          <a:lnTo>
                            <a:pt x="277" y="468"/>
                          </a:lnTo>
                          <a:lnTo>
                            <a:pt x="277" y="470"/>
                          </a:lnTo>
                          <a:lnTo>
                            <a:pt x="277" y="472"/>
                          </a:lnTo>
                          <a:lnTo>
                            <a:pt x="277" y="475"/>
                          </a:lnTo>
                          <a:lnTo>
                            <a:pt x="277" y="477"/>
                          </a:lnTo>
                          <a:lnTo>
                            <a:pt x="277" y="479"/>
                          </a:lnTo>
                          <a:lnTo>
                            <a:pt x="277" y="482"/>
                          </a:lnTo>
                          <a:lnTo>
                            <a:pt x="277" y="484"/>
                          </a:lnTo>
                          <a:lnTo>
                            <a:pt x="277" y="486"/>
                          </a:lnTo>
                          <a:lnTo>
                            <a:pt x="277" y="488"/>
                          </a:lnTo>
                          <a:lnTo>
                            <a:pt x="277" y="491"/>
                          </a:lnTo>
                          <a:lnTo>
                            <a:pt x="277" y="493"/>
                          </a:lnTo>
                          <a:lnTo>
                            <a:pt x="275" y="493"/>
                          </a:lnTo>
                          <a:lnTo>
                            <a:pt x="275" y="496"/>
                          </a:lnTo>
                          <a:lnTo>
                            <a:pt x="275" y="498"/>
                          </a:lnTo>
                          <a:lnTo>
                            <a:pt x="272" y="498"/>
                          </a:lnTo>
                          <a:lnTo>
                            <a:pt x="272" y="500"/>
                          </a:lnTo>
                          <a:lnTo>
                            <a:pt x="272" y="502"/>
                          </a:lnTo>
                          <a:lnTo>
                            <a:pt x="271" y="502"/>
                          </a:lnTo>
                          <a:lnTo>
                            <a:pt x="271" y="505"/>
                          </a:lnTo>
                          <a:lnTo>
                            <a:pt x="271" y="507"/>
                          </a:lnTo>
                          <a:lnTo>
                            <a:pt x="268" y="510"/>
                          </a:lnTo>
                          <a:lnTo>
                            <a:pt x="266" y="512"/>
                          </a:lnTo>
                          <a:lnTo>
                            <a:pt x="266" y="514"/>
                          </a:lnTo>
                          <a:lnTo>
                            <a:pt x="266" y="516"/>
                          </a:lnTo>
                          <a:lnTo>
                            <a:pt x="264" y="516"/>
                          </a:lnTo>
                          <a:lnTo>
                            <a:pt x="264" y="519"/>
                          </a:lnTo>
                          <a:lnTo>
                            <a:pt x="264" y="521"/>
                          </a:lnTo>
                          <a:lnTo>
                            <a:pt x="261" y="523"/>
                          </a:lnTo>
                          <a:lnTo>
                            <a:pt x="261" y="526"/>
                          </a:lnTo>
                          <a:lnTo>
                            <a:pt x="261" y="528"/>
                          </a:lnTo>
                          <a:lnTo>
                            <a:pt x="261" y="530"/>
                          </a:lnTo>
                          <a:lnTo>
                            <a:pt x="264" y="530"/>
                          </a:lnTo>
                          <a:lnTo>
                            <a:pt x="266" y="530"/>
                          </a:lnTo>
                          <a:lnTo>
                            <a:pt x="268" y="528"/>
                          </a:lnTo>
                          <a:lnTo>
                            <a:pt x="268" y="526"/>
                          </a:lnTo>
                          <a:lnTo>
                            <a:pt x="268" y="523"/>
                          </a:lnTo>
                          <a:lnTo>
                            <a:pt x="271" y="523"/>
                          </a:lnTo>
                          <a:lnTo>
                            <a:pt x="271" y="521"/>
                          </a:lnTo>
                          <a:lnTo>
                            <a:pt x="272" y="519"/>
                          </a:lnTo>
                          <a:lnTo>
                            <a:pt x="272" y="516"/>
                          </a:lnTo>
                          <a:lnTo>
                            <a:pt x="275" y="516"/>
                          </a:lnTo>
                          <a:lnTo>
                            <a:pt x="275" y="514"/>
                          </a:lnTo>
                          <a:lnTo>
                            <a:pt x="277" y="512"/>
                          </a:lnTo>
                          <a:lnTo>
                            <a:pt x="279" y="512"/>
                          </a:lnTo>
                          <a:lnTo>
                            <a:pt x="281" y="512"/>
                          </a:lnTo>
                          <a:lnTo>
                            <a:pt x="283" y="512"/>
                          </a:lnTo>
                          <a:lnTo>
                            <a:pt x="285" y="512"/>
                          </a:lnTo>
                          <a:lnTo>
                            <a:pt x="285" y="510"/>
                          </a:lnTo>
                          <a:lnTo>
                            <a:pt x="288" y="510"/>
                          </a:lnTo>
                          <a:lnTo>
                            <a:pt x="290" y="510"/>
                          </a:lnTo>
                          <a:lnTo>
                            <a:pt x="292" y="512"/>
                          </a:lnTo>
                          <a:lnTo>
                            <a:pt x="292" y="514"/>
                          </a:lnTo>
                          <a:lnTo>
                            <a:pt x="294" y="516"/>
                          </a:lnTo>
                          <a:lnTo>
                            <a:pt x="294" y="519"/>
                          </a:lnTo>
                          <a:lnTo>
                            <a:pt x="296" y="521"/>
                          </a:lnTo>
                          <a:lnTo>
                            <a:pt x="296" y="523"/>
                          </a:lnTo>
                          <a:lnTo>
                            <a:pt x="298" y="523"/>
                          </a:lnTo>
                          <a:lnTo>
                            <a:pt x="301" y="523"/>
                          </a:lnTo>
                          <a:lnTo>
                            <a:pt x="301" y="521"/>
                          </a:lnTo>
                          <a:lnTo>
                            <a:pt x="301" y="519"/>
                          </a:lnTo>
                          <a:lnTo>
                            <a:pt x="301" y="516"/>
                          </a:lnTo>
                          <a:lnTo>
                            <a:pt x="301" y="514"/>
                          </a:lnTo>
                          <a:lnTo>
                            <a:pt x="298" y="514"/>
                          </a:lnTo>
                          <a:lnTo>
                            <a:pt x="298" y="512"/>
                          </a:lnTo>
                          <a:lnTo>
                            <a:pt x="296" y="512"/>
                          </a:lnTo>
                          <a:lnTo>
                            <a:pt x="296" y="510"/>
                          </a:lnTo>
                          <a:lnTo>
                            <a:pt x="296" y="507"/>
                          </a:lnTo>
                          <a:lnTo>
                            <a:pt x="296" y="505"/>
                          </a:lnTo>
                          <a:lnTo>
                            <a:pt x="298" y="505"/>
                          </a:lnTo>
                          <a:lnTo>
                            <a:pt x="301" y="505"/>
                          </a:lnTo>
                          <a:lnTo>
                            <a:pt x="303" y="505"/>
                          </a:lnTo>
                          <a:lnTo>
                            <a:pt x="305" y="505"/>
                          </a:lnTo>
                          <a:lnTo>
                            <a:pt x="307" y="505"/>
                          </a:lnTo>
                          <a:lnTo>
                            <a:pt x="307" y="502"/>
                          </a:lnTo>
                          <a:lnTo>
                            <a:pt x="305" y="502"/>
                          </a:lnTo>
                          <a:lnTo>
                            <a:pt x="305" y="500"/>
                          </a:lnTo>
                          <a:lnTo>
                            <a:pt x="303" y="498"/>
                          </a:lnTo>
                          <a:lnTo>
                            <a:pt x="303" y="496"/>
                          </a:lnTo>
                          <a:lnTo>
                            <a:pt x="301" y="496"/>
                          </a:lnTo>
                          <a:lnTo>
                            <a:pt x="301" y="493"/>
                          </a:lnTo>
                          <a:lnTo>
                            <a:pt x="298" y="493"/>
                          </a:lnTo>
                          <a:lnTo>
                            <a:pt x="296" y="493"/>
                          </a:lnTo>
                          <a:lnTo>
                            <a:pt x="294" y="491"/>
                          </a:lnTo>
                          <a:lnTo>
                            <a:pt x="292" y="488"/>
                          </a:lnTo>
                          <a:lnTo>
                            <a:pt x="292" y="486"/>
                          </a:lnTo>
                          <a:lnTo>
                            <a:pt x="292" y="484"/>
                          </a:lnTo>
                          <a:lnTo>
                            <a:pt x="292" y="482"/>
                          </a:lnTo>
                          <a:lnTo>
                            <a:pt x="292" y="479"/>
                          </a:lnTo>
                          <a:lnTo>
                            <a:pt x="292" y="477"/>
                          </a:lnTo>
                          <a:lnTo>
                            <a:pt x="292" y="475"/>
                          </a:lnTo>
                          <a:lnTo>
                            <a:pt x="292" y="472"/>
                          </a:lnTo>
                          <a:lnTo>
                            <a:pt x="290" y="470"/>
                          </a:lnTo>
                          <a:lnTo>
                            <a:pt x="288" y="470"/>
                          </a:lnTo>
                          <a:lnTo>
                            <a:pt x="288" y="472"/>
                          </a:lnTo>
                          <a:lnTo>
                            <a:pt x="285" y="472"/>
                          </a:lnTo>
                          <a:lnTo>
                            <a:pt x="285" y="475"/>
                          </a:lnTo>
                          <a:lnTo>
                            <a:pt x="285" y="477"/>
                          </a:lnTo>
                          <a:lnTo>
                            <a:pt x="288" y="479"/>
                          </a:lnTo>
                          <a:lnTo>
                            <a:pt x="288" y="482"/>
                          </a:lnTo>
                          <a:lnTo>
                            <a:pt x="288" y="484"/>
                          </a:lnTo>
                          <a:lnTo>
                            <a:pt x="288" y="486"/>
                          </a:lnTo>
                          <a:lnTo>
                            <a:pt x="288" y="488"/>
                          </a:lnTo>
                          <a:lnTo>
                            <a:pt x="285" y="491"/>
                          </a:lnTo>
                          <a:lnTo>
                            <a:pt x="285" y="493"/>
                          </a:lnTo>
                          <a:lnTo>
                            <a:pt x="283" y="493"/>
                          </a:lnTo>
                          <a:lnTo>
                            <a:pt x="283" y="491"/>
                          </a:lnTo>
                          <a:lnTo>
                            <a:pt x="281" y="491"/>
                          </a:lnTo>
                          <a:lnTo>
                            <a:pt x="281" y="488"/>
                          </a:lnTo>
                          <a:lnTo>
                            <a:pt x="281" y="486"/>
                          </a:lnTo>
                          <a:lnTo>
                            <a:pt x="281" y="484"/>
                          </a:lnTo>
                          <a:lnTo>
                            <a:pt x="281" y="482"/>
                          </a:lnTo>
                          <a:lnTo>
                            <a:pt x="281" y="479"/>
                          </a:lnTo>
                          <a:lnTo>
                            <a:pt x="281" y="477"/>
                          </a:lnTo>
                          <a:lnTo>
                            <a:pt x="281" y="475"/>
                          </a:lnTo>
                          <a:lnTo>
                            <a:pt x="281" y="472"/>
                          </a:lnTo>
                          <a:lnTo>
                            <a:pt x="281" y="470"/>
                          </a:lnTo>
                          <a:lnTo>
                            <a:pt x="281" y="468"/>
                          </a:lnTo>
                          <a:lnTo>
                            <a:pt x="281" y="466"/>
                          </a:lnTo>
                          <a:lnTo>
                            <a:pt x="281" y="463"/>
                          </a:lnTo>
                          <a:lnTo>
                            <a:pt x="281" y="461"/>
                          </a:lnTo>
                          <a:lnTo>
                            <a:pt x="283" y="458"/>
                          </a:lnTo>
                          <a:lnTo>
                            <a:pt x="283" y="456"/>
                          </a:lnTo>
                          <a:lnTo>
                            <a:pt x="281" y="456"/>
                          </a:lnTo>
                          <a:lnTo>
                            <a:pt x="281" y="454"/>
                          </a:lnTo>
                          <a:lnTo>
                            <a:pt x="281" y="452"/>
                          </a:lnTo>
                          <a:lnTo>
                            <a:pt x="281" y="449"/>
                          </a:lnTo>
                          <a:lnTo>
                            <a:pt x="281" y="447"/>
                          </a:lnTo>
                          <a:lnTo>
                            <a:pt x="281" y="444"/>
                          </a:lnTo>
                          <a:lnTo>
                            <a:pt x="281" y="442"/>
                          </a:lnTo>
                          <a:lnTo>
                            <a:pt x="281" y="440"/>
                          </a:lnTo>
                          <a:lnTo>
                            <a:pt x="281" y="438"/>
                          </a:lnTo>
                          <a:lnTo>
                            <a:pt x="281" y="435"/>
                          </a:lnTo>
                          <a:lnTo>
                            <a:pt x="281" y="433"/>
                          </a:lnTo>
                          <a:lnTo>
                            <a:pt x="281" y="431"/>
                          </a:lnTo>
                          <a:lnTo>
                            <a:pt x="281" y="428"/>
                          </a:lnTo>
                          <a:lnTo>
                            <a:pt x="281" y="426"/>
                          </a:lnTo>
                          <a:lnTo>
                            <a:pt x="281" y="424"/>
                          </a:lnTo>
                          <a:lnTo>
                            <a:pt x="275" y="417"/>
                          </a:lnTo>
                          <a:lnTo>
                            <a:pt x="272" y="408"/>
                          </a:lnTo>
                          <a:lnTo>
                            <a:pt x="275" y="405"/>
                          </a:lnTo>
                          <a:lnTo>
                            <a:pt x="275" y="403"/>
                          </a:lnTo>
                          <a:lnTo>
                            <a:pt x="277" y="405"/>
                          </a:lnTo>
                          <a:lnTo>
                            <a:pt x="277" y="403"/>
                          </a:lnTo>
                          <a:lnTo>
                            <a:pt x="277" y="400"/>
                          </a:lnTo>
                          <a:lnTo>
                            <a:pt x="277" y="398"/>
                          </a:lnTo>
                          <a:lnTo>
                            <a:pt x="277" y="396"/>
                          </a:lnTo>
                          <a:lnTo>
                            <a:pt x="277" y="394"/>
                          </a:lnTo>
                          <a:lnTo>
                            <a:pt x="277" y="391"/>
                          </a:lnTo>
                          <a:lnTo>
                            <a:pt x="275" y="391"/>
                          </a:lnTo>
                          <a:lnTo>
                            <a:pt x="275" y="389"/>
                          </a:lnTo>
                          <a:lnTo>
                            <a:pt x="275" y="386"/>
                          </a:lnTo>
                          <a:lnTo>
                            <a:pt x="275" y="385"/>
                          </a:lnTo>
                          <a:lnTo>
                            <a:pt x="275" y="382"/>
                          </a:lnTo>
                          <a:lnTo>
                            <a:pt x="275" y="380"/>
                          </a:lnTo>
                          <a:lnTo>
                            <a:pt x="275" y="377"/>
                          </a:lnTo>
                          <a:lnTo>
                            <a:pt x="277" y="375"/>
                          </a:lnTo>
                          <a:lnTo>
                            <a:pt x="277" y="373"/>
                          </a:lnTo>
                          <a:lnTo>
                            <a:pt x="279" y="368"/>
                          </a:lnTo>
                          <a:lnTo>
                            <a:pt x="279" y="366"/>
                          </a:lnTo>
                          <a:lnTo>
                            <a:pt x="279" y="364"/>
                          </a:lnTo>
                          <a:lnTo>
                            <a:pt x="281" y="361"/>
                          </a:lnTo>
                          <a:lnTo>
                            <a:pt x="283" y="359"/>
                          </a:lnTo>
                          <a:lnTo>
                            <a:pt x="283" y="356"/>
                          </a:lnTo>
                          <a:lnTo>
                            <a:pt x="283" y="354"/>
                          </a:lnTo>
                          <a:lnTo>
                            <a:pt x="285" y="354"/>
                          </a:lnTo>
                          <a:lnTo>
                            <a:pt x="285" y="352"/>
                          </a:lnTo>
                          <a:lnTo>
                            <a:pt x="288" y="350"/>
                          </a:lnTo>
                          <a:lnTo>
                            <a:pt x="288" y="347"/>
                          </a:lnTo>
                          <a:lnTo>
                            <a:pt x="290" y="347"/>
                          </a:lnTo>
                          <a:lnTo>
                            <a:pt x="292" y="345"/>
                          </a:lnTo>
                          <a:lnTo>
                            <a:pt x="292" y="342"/>
                          </a:lnTo>
                          <a:lnTo>
                            <a:pt x="294" y="342"/>
                          </a:lnTo>
                          <a:lnTo>
                            <a:pt x="294" y="341"/>
                          </a:lnTo>
                          <a:lnTo>
                            <a:pt x="296" y="341"/>
                          </a:lnTo>
                          <a:lnTo>
                            <a:pt x="296" y="338"/>
                          </a:lnTo>
                          <a:lnTo>
                            <a:pt x="298" y="336"/>
                          </a:lnTo>
                          <a:lnTo>
                            <a:pt x="298" y="333"/>
                          </a:lnTo>
                          <a:lnTo>
                            <a:pt x="301" y="331"/>
                          </a:lnTo>
                          <a:lnTo>
                            <a:pt x="301" y="329"/>
                          </a:lnTo>
                          <a:lnTo>
                            <a:pt x="303" y="327"/>
                          </a:lnTo>
                          <a:lnTo>
                            <a:pt x="303" y="324"/>
                          </a:lnTo>
                          <a:lnTo>
                            <a:pt x="305" y="322"/>
                          </a:lnTo>
                          <a:lnTo>
                            <a:pt x="305" y="319"/>
                          </a:lnTo>
                          <a:lnTo>
                            <a:pt x="307" y="319"/>
                          </a:lnTo>
                          <a:lnTo>
                            <a:pt x="307" y="317"/>
                          </a:lnTo>
                          <a:lnTo>
                            <a:pt x="309" y="315"/>
                          </a:lnTo>
                          <a:lnTo>
                            <a:pt x="312" y="313"/>
                          </a:lnTo>
                          <a:lnTo>
                            <a:pt x="313" y="310"/>
                          </a:lnTo>
                          <a:lnTo>
                            <a:pt x="313" y="313"/>
                          </a:lnTo>
                          <a:lnTo>
                            <a:pt x="316" y="313"/>
                          </a:lnTo>
                          <a:lnTo>
                            <a:pt x="316" y="315"/>
                          </a:lnTo>
                          <a:lnTo>
                            <a:pt x="316" y="317"/>
                          </a:lnTo>
                          <a:lnTo>
                            <a:pt x="316" y="319"/>
                          </a:lnTo>
                          <a:lnTo>
                            <a:pt x="316" y="322"/>
                          </a:lnTo>
                          <a:lnTo>
                            <a:pt x="316" y="324"/>
                          </a:lnTo>
                          <a:lnTo>
                            <a:pt x="316" y="327"/>
                          </a:lnTo>
                          <a:lnTo>
                            <a:pt x="316" y="329"/>
                          </a:lnTo>
                          <a:lnTo>
                            <a:pt x="316" y="331"/>
                          </a:lnTo>
                          <a:lnTo>
                            <a:pt x="316" y="333"/>
                          </a:lnTo>
                          <a:lnTo>
                            <a:pt x="316" y="336"/>
                          </a:lnTo>
                          <a:lnTo>
                            <a:pt x="318" y="338"/>
                          </a:lnTo>
                          <a:lnTo>
                            <a:pt x="318" y="341"/>
                          </a:lnTo>
                          <a:lnTo>
                            <a:pt x="318" y="342"/>
                          </a:lnTo>
                          <a:lnTo>
                            <a:pt x="318" y="345"/>
                          </a:lnTo>
                          <a:lnTo>
                            <a:pt x="318" y="347"/>
                          </a:lnTo>
                          <a:lnTo>
                            <a:pt x="320" y="347"/>
                          </a:lnTo>
                          <a:lnTo>
                            <a:pt x="320" y="350"/>
                          </a:lnTo>
                          <a:lnTo>
                            <a:pt x="320" y="352"/>
                          </a:lnTo>
                          <a:lnTo>
                            <a:pt x="322" y="354"/>
                          </a:lnTo>
                          <a:lnTo>
                            <a:pt x="322" y="356"/>
                          </a:lnTo>
                          <a:lnTo>
                            <a:pt x="324" y="359"/>
                          </a:lnTo>
                          <a:lnTo>
                            <a:pt x="326" y="359"/>
                          </a:lnTo>
                          <a:lnTo>
                            <a:pt x="326" y="361"/>
                          </a:lnTo>
                          <a:lnTo>
                            <a:pt x="329" y="364"/>
                          </a:lnTo>
                          <a:lnTo>
                            <a:pt x="331" y="366"/>
                          </a:lnTo>
                          <a:lnTo>
                            <a:pt x="331" y="368"/>
                          </a:lnTo>
                          <a:lnTo>
                            <a:pt x="333" y="368"/>
                          </a:lnTo>
                          <a:lnTo>
                            <a:pt x="333" y="370"/>
                          </a:lnTo>
                          <a:lnTo>
                            <a:pt x="335" y="370"/>
                          </a:lnTo>
                          <a:lnTo>
                            <a:pt x="335" y="373"/>
                          </a:lnTo>
                          <a:lnTo>
                            <a:pt x="337" y="373"/>
                          </a:lnTo>
                          <a:lnTo>
                            <a:pt x="339" y="375"/>
                          </a:lnTo>
                          <a:lnTo>
                            <a:pt x="342" y="375"/>
                          </a:lnTo>
                          <a:lnTo>
                            <a:pt x="344" y="375"/>
                          </a:lnTo>
                          <a:lnTo>
                            <a:pt x="344" y="373"/>
                          </a:lnTo>
                          <a:lnTo>
                            <a:pt x="344" y="370"/>
                          </a:lnTo>
                          <a:lnTo>
                            <a:pt x="342" y="368"/>
                          </a:lnTo>
                          <a:lnTo>
                            <a:pt x="342" y="366"/>
                          </a:lnTo>
                          <a:lnTo>
                            <a:pt x="339" y="364"/>
                          </a:lnTo>
                          <a:lnTo>
                            <a:pt x="337" y="361"/>
                          </a:lnTo>
                          <a:lnTo>
                            <a:pt x="335" y="359"/>
                          </a:lnTo>
                          <a:lnTo>
                            <a:pt x="333" y="359"/>
                          </a:lnTo>
                          <a:lnTo>
                            <a:pt x="333" y="356"/>
                          </a:lnTo>
                          <a:lnTo>
                            <a:pt x="331" y="356"/>
                          </a:lnTo>
                          <a:lnTo>
                            <a:pt x="331" y="354"/>
                          </a:lnTo>
                          <a:lnTo>
                            <a:pt x="331" y="352"/>
                          </a:lnTo>
                          <a:lnTo>
                            <a:pt x="331" y="350"/>
                          </a:lnTo>
                          <a:lnTo>
                            <a:pt x="331" y="347"/>
                          </a:lnTo>
                          <a:lnTo>
                            <a:pt x="333" y="347"/>
                          </a:lnTo>
                          <a:lnTo>
                            <a:pt x="333" y="350"/>
                          </a:lnTo>
                          <a:lnTo>
                            <a:pt x="335" y="350"/>
                          </a:lnTo>
                          <a:lnTo>
                            <a:pt x="337" y="350"/>
                          </a:lnTo>
                          <a:lnTo>
                            <a:pt x="337" y="352"/>
                          </a:lnTo>
                          <a:lnTo>
                            <a:pt x="339" y="352"/>
                          </a:lnTo>
                          <a:lnTo>
                            <a:pt x="342" y="354"/>
                          </a:lnTo>
                          <a:lnTo>
                            <a:pt x="344" y="354"/>
                          </a:lnTo>
                          <a:lnTo>
                            <a:pt x="346" y="354"/>
                          </a:lnTo>
                          <a:lnTo>
                            <a:pt x="348" y="354"/>
                          </a:lnTo>
                          <a:lnTo>
                            <a:pt x="348" y="352"/>
                          </a:lnTo>
                          <a:lnTo>
                            <a:pt x="346" y="350"/>
                          </a:lnTo>
                          <a:lnTo>
                            <a:pt x="344" y="347"/>
                          </a:lnTo>
                          <a:lnTo>
                            <a:pt x="342" y="347"/>
                          </a:lnTo>
                          <a:lnTo>
                            <a:pt x="342" y="345"/>
                          </a:lnTo>
                          <a:lnTo>
                            <a:pt x="342" y="342"/>
                          </a:lnTo>
                          <a:lnTo>
                            <a:pt x="344" y="342"/>
                          </a:lnTo>
                          <a:lnTo>
                            <a:pt x="346" y="342"/>
                          </a:lnTo>
                          <a:lnTo>
                            <a:pt x="348" y="342"/>
                          </a:lnTo>
                          <a:lnTo>
                            <a:pt x="350" y="342"/>
                          </a:lnTo>
                          <a:lnTo>
                            <a:pt x="350" y="341"/>
                          </a:lnTo>
                          <a:lnTo>
                            <a:pt x="350" y="338"/>
                          </a:lnTo>
                          <a:lnTo>
                            <a:pt x="353" y="338"/>
                          </a:lnTo>
                          <a:lnTo>
                            <a:pt x="350" y="338"/>
                          </a:lnTo>
                          <a:lnTo>
                            <a:pt x="350" y="336"/>
                          </a:lnTo>
                          <a:lnTo>
                            <a:pt x="348" y="336"/>
                          </a:lnTo>
                          <a:lnTo>
                            <a:pt x="346" y="336"/>
                          </a:lnTo>
                          <a:lnTo>
                            <a:pt x="344" y="336"/>
                          </a:lnTo>
                          <a:lnTo>
                            <a:pt x="342" y="336"/>
                          </a:lnTo>
                          <a:lnTo>
                            <a:pt x="339" y="336"/>
                          </a:lnTo>
                          <a:lnTo>
                            <a:pt x="337" y="336"/>
                          </a:lnTo>
                          <a:lnTo>
                            <a:pt x="335" y="336"/>
                          </a:lnTo>
                          <a:lnTo>
                            <a:pt x="333" y="336"/>
                          </a:lnTo>
                          <a:lnTo>
                            <a:pt x="331" y="336"/>
                          </a:lnTo>
                          <a:lnTo>
                            <a:pt x="329" y="336"/>
                          </a:lnTo>
                          <a:lnTo>
                            <a:pt x="326" y="336"/>
                          </a:lnTo>
                          <a:lnTo>
                            <a:pt x="324" y="333"/>
                          </a:lnTo>
                          <a:lnTo>
                            <a:pt x="324" y="331"/>
                          </a:lnTo>
                          <a:lnTo>
                            <a:pt x="326" y="329"/>
                          </a:lnTo>
                          <a:lnTo>
                            <a:pt x="329" y="329"/>
                          </a:lnTo>
                          <a:lnTo>
                            <a:pt x="331" y="329"/>
                          </a:lnTo>
                          <a:lnTo>
                            <a:pt x="333" y="329"/>
                          </a:lnTo>
                          <a:lnTo>
                            <a:pt x="335" y="329"/>
                          </a:lnTo>
                          <a:lnTo>
                            <a:pt x="337" y="329"/>
                          </a:lnTo>
                          <a:lnTo>
                            <a:pt x="337" y="331"/>
                          </a:lnTo>
                          <a:lnTo>
                            <a:pt x="339" y="331"/>
                          </a:lnTo>
                          <a:lnTo>
                            <a:pt x="342" y="329"/>
                          </a:lnTo>
                          <a:lnTo>
                            <a:pt x="342" y="327"/>
                          </a:lnTo>
                          <a:lnTo>
                            <a:pt x="344" y="327"/>
                          </a:lnTo>
                          <a:lnTo>
                            <a:pt x="344" y="324"/>
                          </a:lnTo>
                          <a:lnTo>
                            <a:pt x="344" y="322"/>
                          </a:lnTo>
                          <a:lnTo>
                            <a:pt x="342" y="322"/>
                          </a:lnTo>
                          <a:lnTo>
                            <a:pt x="342" y="319"/>
                          </a:lnTo>
                          <a:lnTo>
                            <a:pt x="339" y="319"/>
                          </a:lnTo>
                          <a:lnTo>
                            <a:pt x="337" y="319"/>
                          </a:lnTo>
                          <a:lnTo>
                            <a:pt x="335" y="319"/>
                          </a:lnTo>
                          <a:lnTo>
                            <a:pt x="333" y="319"/>
                          </a:lnTo>
                          <a:lnTo>
                            <a:pt x="331" y="319"/>
                          </a:lnTo>
                          <a:lnTo>
                            <a:pt x="329" y="319"/>
                          </a:lnTo>
                          <a:lnTo>
                            <a:pt x="329" y="317"/>
                          </a:lnTo>
                          <a:lnTo>
                            <a:pt x="326" y="317"/>
                          </a:lnTo>
                          <a:lnTo>
                            <a:pt x="326" y="315"/>
                          </a:lnTo>
                          <a:lnTo>
                            <a:pt x="324" y="313"/>
                          </a:lnTo>
                          <a:lnTo>
                            <a:pt x="322" y="310"/>
                          </a:lnTo>
                          <a:lnTo>
                            <a:pt x="322" y="308"/>
                          </a:lnTo>
                          <a:lnTo>
                            <a:pt x="322" y="306"/>
                          </a:lnTo>
                          <a:lnTo>
                            <a:pt x="324" y="303"/>
                          </a:lnTo>
                          <a:lnTo>
                            <a:pt x="324" y="301"/>
                          </a:lnTo>
                          <a:lnTo>
                            <a:pt x="326" y="301"/>
                          </a:lnTo>
                          <a:lnTo>
                            <a:pt x="326" y="299"/>
                          </a:lnTo>
                          <a:lnTo>
                            <a:pt x="329" y="296"/>
                          </a:lnTo>
                          <a:lnTo>
                            <a:pt x="331" y="296"/>
                          </a:lnTo>
                          <a:lnTo>
                            <a:pt x="333" y="296"/>
                          </a:lnTo>
                          <a:lnTo>
                            <a:pt x="333" y="299"/>
                          </a:lnTo>
                          <a:lnTo>
                            <a:pt x="333" y="301"/>
                          </a:lnTo>
                          <a:lnTo>
                            <a:pt x="335" y="301"/>
                          </a:lnTo>
                          <a:lnTo>
                            <a:pt x="335" y="303"/>
                          </a:lnTo>
                          <a:lnTo>
                            <a:pt x="337" y="303"/>
                          </a:lnTo>
                          <a:lnTo>
                            <a:pt x="339" y="303"/>
                          </a:lnTo>
                          <a:lnTo>
                            <a:pt x="342" y="303"/>
                          </a:lnTo>
                          <a:lnTo>
                            <a:pt x="344" y="303"/>
                          </a:lnTo>
                          <a:lnTo>
                            <a:pt x="346" y="301"/>
                          </a:lnTo>
                          <a:lnTo>
                            <a:pt x="348" y="301"/>
                          </a:lnTo>
                          <a:lnTo>
                            <a:pt x="350" y="301"/>
                          </a:lnTo>
                          <a:lnTo>
                            <a:pt x="350" y="299"/>
                          </a:lnTo>
                          <a:lnTo>
                            <a:pt x="353" y="299"/>
                          </a:lnTo>
                          <a:lnTo>
                            <a:pt x="353" y="296"/>
                          </a:lnTo>
                          <a:lnTo>
                            <a:pt x="350" y="294"/>
                          </a:lnTo>
                          <a:lnTo>
                            <a:pt x="348" y="294"/>
                          </a:lnTo>
                          <a:lnTo>
                            <a:pt x="346" y="294"/>
                          </a:lnTo>
                          <a:lnTo>
                            <a:pt x="344" y="294"/>
                          </a:lnTo>
                          <a:lnTo>
                            <a:pt x="342" y="294"/>
                          </a:lnTo>
                          <a:lnTo>
                            <a:pt x="339" y="292"/>
                          </a:lnTo>
                          <a:lnTo>
                            <a:pt x="337" y="292"/>
                          </a:lnTo>
                          <a:lnTo>
                            <a:pt x="335" y="292"/>
                          </a:lnTo>
                          <a:lnTo>
                            <a:pt x="333" y="292"/>
                          </a:lnTo>
                          <a:lnTo>
                            <a:pt x="333" y="289"/>
                          </a:lnTo>
                          <a:lnTo>
                            <a:pt x="331" y="289"/>
                          </a:lnTo>
                          <a:lnTo>
                            <a:pt x="329" y="289"/>
                          </a:lnTo>
                          <a:lnTo>
                            <a:pt x="326" y="287"/>
                          </a:lnTo>
                          <a:lnTo>
                            <a:pt x="326" y="285"/>
                          </a:lnTo>
                          <a:lnTo>
                            <a:pt x="324" y="285"/>
                          </a:lnTo>
                          <a:lnTo>
                            <a:pt x="324" y="283"/>
                          </a:lnTo>
                          <a:lnTo>
                            <a:pt x="326" y="280"/>
                          </a:lnTo>
                          <a:lnTo>
                            <a:pt x="326" y="278"/>
                          </a:lnTo>
                          <a:lnTo>
                            <a:pt x="329" y="275"/>
                          </a:lnTo>
                          <a:lnTo>
                            <a:pt x="329" y="273"/>
                          </a:lnTo>
                          <a:lnTo>
                            <a:pt x="331" y="273"/>
                          </a:lnTo>
                          <a:lnTo>
                            <a:pt x="331" y="271"/>
                          </a:lnTo>
                          <a:lnTo>
                            <a:pt x="333" y="269"/>
                          </a:lnTo>
                          <a:lnTo>
                            <a:pt x="333" y="266"/>
                          </a:lnTo>
                          <a:lnTo>
                            <a:pt x="335" y="266"/>
                          </a:lnTo>
                          <a:lnTo>
                            <a:pt x="335" y="264"/>
                          </a:lnTo>
                          <a:lnTo>
                            <a:pt x="337" y="264"/>
                          </a:lnTo>
                          <a:lnTo>
                            <a:pt x="339" y="264"/>
                          </a:lnTo>
                          <a:lnTo>
                            <a:pt x="342" y="264"/>
                          </a:lnTo>
                          <a:lnTo>
                            <a:pt x="342" y="266"/>
                          </a:lnTo>
                          <a:lnTo>
                            <a:pt x="344" y="266"/>
                          </a:lnTo>
                          <a:lnTo>
                            <a:pt x="346" y="266"/>
                          </a:lnTo>
                          <a:lnTo>
                            <a:pt x="348" y="269"/>
                          </a:lnTo>
                          <a:lnTo>
                            <a:pt x="348" y="271"/>
                          </a:lnTo>
                          <a:lnTo>
                            <a:pt x="350" y="271"/>
                          </a:lnTo>
                          <a:lnTo>
                            <a:pt x="350" y="273"/>
                          </a:lnTo>
                          <a:lnTo>
                            <a:pt x="353" y="275"/>
                          </a:lnTo>
                          <a:lnTo>
                            <a:pt x="353" y="278"/>
                          </a:lnTo>
                          <a:lnTo>
                            <a:pt x="355" y="280"/>
                          </a:lnTo>
                          <a:lnTo>
                            <a:pt x="357" y="283"/>
                          </a:lnTo>
                          <a:lnTo>
                            <a:pt x="359" y="283"/>
                          </a:lnTo>
                          <a:lnTo>
                            <a:pt x="359" y="285"/>
                          </a:lnTo>
                          <a:lnTo>
                            <a:pt x="361" y="285"/>
                          </a:lnTo>
                          <a:lnTo>
                            <a:pt x="363" y="285"/>
                          </a:lnTo>
                          <a:lnTo>
                            <a:pt x="363" y="287"/>
                          </a:lnTo>
                          <a:lnTo>
                            <a:pt x="366" y="287"/>
                          </a:lnTo>
                          <a:lnTo>
                            <a:pt x="367" y="287"/>
                          </a:lnTo>
                          <a:lnTo>
                            <a:pt x="367" y="289"/>
                          </a:lnTo>
                          <a:lnTo>
                            <a:pt x="370" y="292"/>
                          </a:lnTo>
                          <a:lnTo>
                            <a:pt x="372" y="292"/>
                          </a:lnTo>
                          <a:lnTo>
                            <a:pt x="374" y="292"/>
                          </a:lnTo>
                          <a:lnTo>
                            <a:pt x="374" y="289"/>
                          </a:lnTo>
                          <a:lnTo>
                            <a:pt x="374" y="287"/>
                          </a:lnTo>
                          <a:lnTo>
                            <a:pt x="374" y="285"/>
                          </a:lnTo>
                          <a:lnTo>
                            <a:pt x="374" y="283"/>
                          </a:lnTo>
                          <a:lnTo>
                            <a:pt x="376" y="280"/>
                          </a:lnTo>
                          <a:lnTo>
                            <a:pt x="376" y="278"/>
                          </a:lnTo>
                          <a:lnTo>
                            <a:pt x="378" y="275"/>
                          </a:lnTo>
                          <a:lnTo>
                            <a:pt x="378" y="271"/>
                          </a:lnTo>
                          <a:lnTo>
                            <a:pt x="381" y="266"/>
                          </a:lnTo>
                          <a:lnTo>
                            <a:pt x="383" y="264"/>
                          </a:lnTo>
                          <a:lnTo>
                            <a:pt x="383" y="262"/>
                          </a:lnTo>
                          <a:lnTo>
                            <a:pt x="383" y="259"/>
                          </a:lnTo>
                          <a:lnTo>
                            <a:pt x="383" y="257"/>
                          </a:lnTo>
                          <a:lnTo>
                            <a:pt x="383" y="255"/>
                          </a:lnTo>
                          <a:lnTo>
                            <a:pt x="383" y="252"/>
                          </a:lnTo>
                          <a:lnTo>
                            <a:pt x="383" y="250"/>
                          </a:lnTo>
                          <a:lnTo>
                            <a:pt x="381" y="250"/>
                          </a:lnTo>
                          <a:lnTo>
                            <a:pt x="378" y="250"/>
                          </a:lnTo>
                          <a:lnTo>
                            <a:pt x="376" y="250"/>
                          </a:lnTo>
                          <a:lnTo>
                            <a:pt x="374" y="250"/>
                          </a:lnTo>
                          <a:lnTo>
                            <a:pt x="372" y="250"/>
                          </a:lnTo>
                          <a:lnTo>
                            <a:pt x="372" y="248"/>
                          </a:lnTo>
                          <a:lnTo>
                            <a:pt x="372" y="245"/>
                          </a:lnTo>
                          <a:lnTo>
                            <a:pt x="372" y="243"/>
                          </a:lnTo>
                          <a:lnTo>
                            <a:pt x="372" y="241"/>
                          </a:lnTo>
                          <a:lnTo>
                            <a:pt x="374" y="239"/>
                          </a:lnTo>
                          <a:lnTo>
                            <a:pt x="374" y="236"/>
                          </a:lnTo>
                          <a:lnTo>
                            <a:pt x="374" y="234"/>
                          </a:lnTo>
                          <a:lnTo>
                            <a:pt x="376" y="231"/>
                          </a:lnTo>
                          <a:lnTo>
                            <a:pt x="376" y="229"/>
                          </a:lnTo>
                          <a:lnTo>
                            <a:pt x="376" y="227"/>
                          </a:lnTo>
                          <a:lnTo>
                            <a:pt x="378" y="225"/>
                          </a:lnTo>
                          <a:lnTo>
                            <a:pt x="378" y="222"/>
                          </a:lnTo>
                          <a:lnTo>
                            <a:pt x="381" y="220"/>
                          </a:lnTo>
                          <a:lnTo>
                            <a:pt x="381" y="217"/>
                          </a:lnTo>
                          <a:lnTo>
                            <a:pt x="383" y="215"/>
                          </a:lnTo>
                          <a:lnTo>
                            <a:pt x="385" y="213"/>
                          </a:lnTo>
                          <a:lnTo>
                            <a:pt x="387" y="211"/>
                          </a:lnTo>
                          <a:lnTo>
                            <a:pt x="387" y="208"/>
                          </a:lnTo>
                          <a:lnTo>
                            <a:pt x="389" y="208"/>
                          </a:lnTo>
                          <a:lnTo>
                            <a:pt x="389" y="206"/>
                          </a:lnTo>
                          <a:lnTo>
                            <a:pt x="391" y="204"/>
                          </a:lnTo>
                          <a:lnTo>
                            <a:pt x="389" y="201"/>
                          </a:lnTo>
                          <a:lnTo>
                            <a:pt x="389" y="199"/>
                          </a:lnTo>
                          <a:lnTo>
                            <a:pt x="389" y="197"/>
                          </a:lnTo>
                          <a:lnTo>
                            <a:pt x="389" y="194"/>
                          </a:lnTo>
                          <a:lnTo>
                            <a:pt x="391" y="194"/>
                          </a:lnTo>
                          <a:lnTo>
                            <a:pt x="391" y="192"/>
                          </a:lnTo>
                          <a:lnTo>
                            <a:pt x="394" y="190"/>
                          </a:lnTo>
                          <a:lnTo>
                            <a:pt x="396" y="190"/>
                          </a:lnTo>
                          <a:lnTo>
                            <a:pt x="396" y="192"/>
                          </a:lnTo>
                          <a:lnTo>
                            <a:pt x="396" y="194"/>
                          </a:lnTo>
                          <a:lnTo>
                            <a:pt x="396" y="197"/>
                          </a:lnTo>
                          <a:lnTo>
                            <a:pt x="396" y="199"/>
                          </a:lnTo>
                          <a:lnTo>
                            <a:pt x="396" y="201"/>
                          </a:lnTo>
                          <a:lnTo>
                            <a:pt x="396" y="204"/>
                          </a:lnTo>
                          <a:lnTo>
                            <a:pt x="396" y="206"/>
                          </a:lnTo>
                          <a:lnTo>
                            <a:pt x="394" y="208"/>
                          </a:lnTo>
                          <a:lnTo>
                            <a:pt x="396" y="208"/>
                          </a:lnTo>
                          <a:lnTo>
                            <a:pt x="396" y="211"/>
                          </a:lnTo>
                          <a:lnTo>
                            <a:pt x="396" y="213"/>
                          </a:lnTo>
                          <a:lnTo>
                            <a:pt x="396" y="215"/>
                          </a:lnTo>
                          <a:lnTo>
                            <a:pt x="396" y="217"/>
                          </a:lnTo>
                          <a:lnTo>
                            <a:pt x="394" y="220"/>
                          </a:lnTo>
                          <a:lnTo>
                            <a:pt x="394" y="222"/>
                          </a:lnTo>
                          <a:lnTo>
                            <a:pt x="394" y="225"/>
                          </a:lnTo>
                          <a:lnTo>
                            <a:pt x="391" y="227"/>
                          </a:lnTo>
                          <a:lnTo>
                            <a:pt x="391" y="229"/>
                          </a:lnTo>
                          <a:lnTo>
                            <a:pt x="394" y="229"/>
                          </a:lnTo>
                          <a:lnTo>
                            <a:pt x="396" y="231"/>
                          </a:lnTo>
                          <a:lnTo>
                            <a:pt x="396" y="229"/>
                          </a:lnTo>
                          <a:lnTo>
                            <a:pt x="398" y="229"/>
                          </a:lnTo>
                          <a:lnTo>
                            <a:pt x="398" y="227"/>
                          </a:lnTo>
                          <a:lnTo>
                            <a:pt x="398" y="225"/>
                          </a:lnTo>
                          <a:lnTo>
                            <a:pt x="398" y="222"/>
                          </a:lnTo>
                          <a:lnTo>
                            <a:pt x="398" y="220"/>
                          </a:lnTo>
                          <a:lnTo>
                            <a:pt x="398" y="217"/>
                          </a:lnTo>
                          <a:lnTo>
                            <a:pt x="400" y="217"/>
                          </a:lnTo>
                          <a:lnTo>
                            <a:pt x="400" y="215"/>
                          </a:lnTo>
                          <a:lnTo>
                            <a:pt x="400" y="213"/>
                          </a:lnTo>
                          <a:lnTo>
                            <a:pt x="402" y="211"/>
                          </a:lnTo>
                          <a:lnTo>
                            <a:pt x="402" y="208"/>
                          </a:lnTo>
                          <a:lnTo>
                            <a:pt x="402" y="206"/>
                          </a:lnTo>
                          <a:lnTo>
                            <a:pt x="404" y="204"/>
                          </a:lnTo>
                          <a:lnTo>
                            <a:pt x="404" y="201"/>
                          </a:lnTo>
                          <a:lnTo>
                            <a:pt x="404" y="199"/>
                          </a:lnTo>
                          <a:lnTo>
                            <a:pt x="404" y="197"/>
                          </a:lnTo>
                          <a:lnTo>
                            <a:pt x="404" y="194"/>
                          </a:lnTo>
                          <a:lnTo>
                            <a:pt x="404" y="192"/>
                          </a:lnTo>
                          <a:lnTo>
                            <a:pt x="407" y="192"/>
                          </a:lnTo>
                          <a:lnTo>
                            <a:pt x="407" y="190"/>
                          </a:lnTo>
                          <a:lnTo>
                            <a:pt x="409" y="190"/>
                          </a:lnTo>
                          <a:lnTo>
                            <a:pt x="409" y="187"/>
                          </a:lnTo>
                          <a:lnTo>
                            <a:pt x="411" y="187"/>
                          </a:lnTo>
                          <a:lnTo>
                            <a:pt x="411" y="185"/>
                          </a:lnTo>
                          <a:lnTo>
                            <a:pt x="413" y="185"/>
                          </a:lnTo>
                          <a:lnTo>
                            <a:pt x="415" y="185"/>
                          </a:lnTo>
                          <a:lnTo>
                            <a:pt x="417" y="187"/>
                          </a:lnTo>
                          <a:lnTo>
                            <a:pt x="417" y="190"/>
                          </a:lnTo>
                          <a:lnTo>
                            <a:pt x="420" y="187"/>
                          </a:lnTo>
                          <a:lnTo>
                            <a:pt x="420" y="185"/>
                          </a:lnTo>
                          <a:lnTo>
                            <a:pt x="420" y="183"/>
                          </a:lnTo>
                          <a:lnTo>
                            <a:pt x="420" y="181"/>
                          </a:lnTo>
                          <a:lnTo>
                            <a:pt x="420" y="178"/>
                          </a:lnTo>
                          <a:lnTo>
                            <a:pt x="417" y="176"/>
                          </a:lnTo>
                          <a:lnTo>
                            <a:pt x="417" y="173"/>
                          </a:lnTo>
                          <a:lnTo>
                            <a:pt x="417" y="171"/>
                          </a:lnTo>
                          <a:lnTo>
                            <a:pt x="417" y="169"/>
                          </a:lnTo>
                          <a:lnTo>
                            <a:pt x="420" y="167"/>
                          </a:lnTo>
                          <a:lnTo>
                            <a:pt x="420" y="164"/>
                          </a:lnTo>
                          <a:lnTo>
                            <a:pt x="420" y="160"/>
                          </a:lnTo>
                          <a:lnTo>
                            <a:pt x="422" y="157"/>
                          </a:lnTo>
                          <a:lnTo>
                            <a:pt x="422" y="155"/>
                          </a:lnTo>
                          <a:lnTo>
                            <a:pt x="422" y="153"/>
                          </a:lnTo>
                          <a:lnTo>
                            <a:pt x="422" y="150"/>
                          </a:lnTo>
                          <a:lnTo>
                            <a:pt x="422" y="148"/>
                          </a:lnTo>
                          <a:lnTo>
                            <a:pt x="424" y="148"/>
                          </a:lnTo>
                          <a:lnTo>
                            <a:pt x="426" y="148"/>
                          </a:lnTo>
                          <a:lnTo>
                            <a:pt x="426" y="150"/>
                          </a:lnTo>
                          <a:lnTo>
                            <a:pt x="428" y="150"/>
                          </a:lnTo>
                          <a:lnTo>
                            <a:pt x="431" y="153"/>
                          </a:lnTo>
                          <a:lnTo>
                            <a:pt x="432" y="153"/>
                          </a:lnTo>
                          <a:lnTo>
                            <a:pt x="432" y="150"/>
                          </a:lnTo>
                          <a:lnTo>
                            <a:pt x="435" y="150"/>
                          </a:lnTo>
                          <a:lnTo>
                            <a:pt x="435" y="148"/>
                          </a:lnTo>
                          <a:lnTo>
                            <a:pt x="435" y="146"/>
                          </a:lnTo>
                          <a:lnTo>
                            <a:pt x="435" y="143"/>
                          </a:lnTo>
                          <a:lnTo>
                            <a:pt x="435" y="141"/>
                          </a:lnTo>
                          <a:lnTo>
                            <a:pt x="435" y="139"/>
                          </a:lnTo>
                          <a:lnTo>
                            <a:pt x="435" y="137"/>
                          </a:lnTo>
                          <a:lnTo>
                            <a:pt x="432" y="137"/>
                          </a:lnTo>
                          <a:lnTo>
                            <a:pt x="432" y="134"/>
                          </a:lnTo>
                          <a:lnTo>
                            <a:pt x="431" y="132"/>
                          </a:lnTo>
                          <a:lnTo>
                            <a:pt x="431" y="129"/>
                          </a:lnTo>
                          <a:lnTo>
                            <a:pt x="431" y="127"/>
                          </a:lnTo>
                          <a:lnTo>
                            <a:pt x="431" y="125"/>
                          </a:lnTo>
                          <a:lnTo>
                            <a:pt x="431" y="123"/>
                          </a:lnTo>
                          <a:lnTo>
                            <a:pt x="431" y="120"/>
                          </a:lnTo>
                          <a:lnTo>
                            <a:pt x="432" y="118"/>
                          </a:lnTo>
                          <a:lnTo>
                            <a:pt x="432" y="115"/>
                          </a:lnTo>
                          <a:lnTo>
                            <a:pt x="431" y="114"/>
                          </a:lnTo>
                          <a:lnTo>
                            <a:pt x="431" y="111"/>
                          </a:lnTo>
                          <a:lnTo>
                            <a:pt x="431" y="109"/>
                          </a:lnTo>
                          <a:lnTo>
                            <a:pt x="428" y="106"/>
                          </a:lnTo>
                          <a:lnTo>
                            <a:pt x="428" y="104"/>
                          </a:lnTo>
                          <a:lnTo>
                            <a:pt x="426" y="104"/>
                          </a:lnTo>
                          <a:lnTo>
                            <a:pt x="426" y="102"/>
                          </a:lnTo>
                          <a:lnTo>
                            <a:pt x="424" y="100"/>
                          </a:lnTo>
                          <a:lnTo>
                            <a:pt x="424" y="97"/>
                          </a:lnTo>
                          <a:lnTo>
                            <a:pt x="422" y="97"/>
                          </a:lnTo>
                          <a:lnTo>
                            <a:pt x="422" y="95"/>
                          </a:lnTo>
                          <a:lnTo>
                            <a:pt x="422" y="92"/>
                          </a:lnTo>
                          <a:lnTo>
                            <a:pt x="420" y="92"/>
                          </a:lnTo>
                          <a:lnTo>
                            <a:pt x="420" y="90"/>
                          </a:lnTo>
                          <a:lnTo>
                            <a:pt x="420" y="88"/>
                          </a:lnTo>
                          <a:lnTo>
                            <a:pt x="420" y="85"/>
                          </a:lnTo>
                          <a:lnTo>
                            <a:pt x="420" y="83"/>
                          </a:lnTo>
                          <a:lnTo>
                            <a:pt x="422" y="81"/>
                          </a:lnTo>
                          <a:lnTo>
                            <a:pt x="422" y="79"/>
                          </a:lnTo>
                          <a:lnTo>
                            <a:pt x="422" y="76"/>
                          </a:lnTo>
                          <a:lnTo>
                            <a:pt x="422" y="74"/>
                          </a:lnTo>
                          <a:lnTo>
                            <a:pt x="422" y="71"/>
                          </a:lnTo>
                          <a:lnTo>
                            <a:pt x="422" y="69"/>
                          </a:lnTo>
                          <a:lnTo>
                            <a:pt x="422" y="67"/>
                          </a:lnTo>
                          <a:lnTo>
                            <a:pt x="420" y="67"/>
                          </a:lnTo>
                          <a:lnTo>
                            <a:pt x="420" y="65"/>
                          </a:lnTo>
                          <a:lnTo>
                            <a:pt x="417" y="62"/>
                          </a:lnTo>
                          <a:lnTo>
                            <a:pt x="417" y="60"/>
                          </a:lnTo>
                          <a:lnTo>
                            <a:pt x="417" y="58"/>
                          </a:lnTo>
                          <a:lnTo>
                            <a:pt x="417" y="48"/>
                          </a:lnTo>
                          <a:lnTo>
                            <a:pt x="424" y="48"/>
                          </a:lnTo>
                          <a:lnTo>
                            <a:pt x="426" y="48"/>
                          </a:lnTo>
                          <a:lnTo>
                            <a:pt x="426" y="51"/>
                          </a:lnTo>
                          <a:lnTo>
                            <a:pt x="428" y="53"/>
                          </a:lnTo>
                          <a:lnTo>
                            <a:pt x="428" y="56"/>
                          </a:lnTo>
                          <a:lnTo>
                            <a:pt x="428" y="58"/>
                          </a:lnTo>
                          <a:lnTo>
                            <a:pt x="431" y="58"/>
                          </a:lnTo>
                          <a:lnTo>
                            <a:pt x="431" y="60"/>
                          </a:lnTo>
                          <a:lnTo>
                            <a:pt x="431" y="62"/>
                          </a:lnTo>
                          <a:lnTo>
                            <a:pt x="432" y="65"/>
                          </a:lnTo>
                          <a:lnTo>
                            <a:pt x="432" y="67"/>
                          </a:lnTo>
                          <a:lnTo>
                            <a:pt x="432" y="69"/>
                          </a:lnTo>
                          <a:lnTo>
                            <a:pt x="432" y="71"/>
                          </a:lnTo>
                          <a:lnTo>
                            <a:pt x="432" y="74"/>
                          </a:lnTo>
                          <a:lnTo>
                            <a:pt x="432" y="76"/>
                          </a:lnTo>
                          <a:lnTo>
                            <a:pt x="432" y="79"/>
                          </a:lnTo>
                          <a:lnTo>
                            <a:pt x="432" y="81"/>
                          </a:lnTo>
                          <a:lnTo>
                            <a:pt x="435" y="83"/>
                          </a:lnTo>
                          <a:lnTo>
                            <a:pt x="435" y="85"/>
                          </a:lnTo>
                          <a:lnTo>
                            <a:pt x="435" y="88"/>
                          </a:lnTo>
                          <a:lnTo>
                            <a:pt x="435" y="90"/>
                          </a:lnTo>
                          <a:lnTo>
                            <a:pt x="435" y="92"/>
                          </a:lnTo>
                          <a:lnTo>
                            <a:pt x="435" y="95"/>
                          </a:lnTo>
                          <a:lnTo>
                            <a:pt x="435" y="97"/>
                          </a:lnTo>
                          <a:lnTo>
                            <a:pt x="435" y="100"/>
                          </a:lnTo>
                          <a:lnTo>
                            <a:pt x="435" y="102"/>
                          </a:lnTo>
                          <a:lnTo>
                            <a:pt x="435" y="104"/>
                          </a:lnTo>
                          <a:lnTo>
                            <a:pt x="437" y="104"/>
                          </a:lnTo>
                          <a:lnTo>
                            <a:pt x="437" y="106"/>
                          </a:lnTo>
                          <a:lnTo>
                            <a:pt x="439" y="106"/>
                          </a:lnTo>
                          <a:lnTo>
                            <a:pt x="441" y="106"/>
                          </a:lnTo>
                          <a:lnTo>
                            <a:pt x="443" y="106"/>
                          </a:lnTo>
                          <a:lnTo>
                            <a:pt x="443" y="104"/>
                          </a:lnTo>
                          <a:lnTo>
                            <a:pt x="445" y="104"/>
                          </a:lnTo>
                          <a:lnTo>
                            <a:pt x="445" y="102"/>
                          </a:lnTo>
                          <a:lnTo>
                            <a:pt x="448" y="100"/>
                          </a:lnTo>
                          <a:lnTo>
                            <a:pt x="448" y="97"/>
                          </a:lnTo>
                          <a:lnTo>
                            <a:pt x="448" y="95"/>
                          </a:lnTo>
                          <a:lnTo>
                            <a:pt x="448" y="92"/>
                          </a:lnTo>
                          <a:lnTo>
                            <a:pt x="445" y="90"/>
                          </a:lnTo>
                          <a:lnTo>
                            <a:pt x="445" y="88"/>
                          </a:lnTo>
                          <a:lnTo>
                            <a:pt x="445" y="85"/>
                          </a:lnTo>
                          <a:lnTo>
                            <a:pt x="445" y="83"/>
                          </a:lnTo>
                          <a:lnTo>
                            <a:pt x="445" y="81"/>
                          </a:lnTo>
                          <a:lnTo>
                            <a:pt x="448" y="79"/>
                          </a:lnTo>
                          <a:lnTo>
                            <a:pt x="448" y="76"/>
                          </a:lnTo>
                          <a:lnTo>
                            <a:pt x="448" y="74"/>
                          </a:lnTo>
                          <a:lnTo>
                            <a:pt x="445" y="71"/>
                          </a:lnTo>
                          <a:lnTo>
                            <a:pt x="445" y="69"/>
                          </a:lnTo>
                          <a:lnTo>
                            <a:pt x="443" y="67"/>
                          </a:lnTo>
                          <a:lnTo>
                            <a:pt x="443" y="65"/>
                          </a:lnTo>
                          <a:lnTo>
                            <a:pt x="441" y="65"/>
                          </a:lnTo>
                          <a:lnTo>
                            <a:pt x="441" y="62"/>
                          </a:lnTo>
                          <a:lnTo>
                            <a:pt x="441" y="60"/>
                          </a:lnTo>
                          <a:lnTo>
                            <a:pt x="441" y="58"/>
                          </a:lnTo>
                          <a:lnTo>
                            <a:pt x="441" y="56"/>
                          </a:lnTo>
                          <a:lnTo>
                            <a:pt x="441" y="53"/>
                          </a:lnTo>
                          <a:lnTo>
                            <a:pt x="441" y="51"/>
                          </a:lnTo>
                          <a:lnTo>
                            <a:pt x="439" y="48"/>
                          </a:lnTo>
                          <a:lnTo>
                            <a:pt x="437" y="48"/>
                          </a:lnTo>
                          <a:lnTo>
                            <a:pt x="437" y="46"/>
                          </a:lnTo>
                          <a:lnTo>
                            <a:pt x="435" y="46"/>
                          </a:lnTo>
                          <a:lnTo>
                            <a:pt x="432" y="44"/>
                          </a:lnTo>
                          <a:lnTo>
                            <a:pt x="431" y="44"/>
                          </a:lnTo>
                          <a:lnTo>
                            <a:pt x="428" y="42"/>
                          </a:lnTo>
                          <a:lnTo>
                            <a:pt x="428" y="39"/>
                          </a:lnTo>
                          <a:lnTo>
                            <a:pt x="428" y="37"/>
                          </a:lnTo>
                          <a:lnTo>
                            <a:pt x="431" y="35"/>
                          </a:lnTo>
                          <a:lnTo>
                            <a:pt x="432" y="35"/>
                          </a:lnTo>
                          <a:lnTo>
                            <a:pt x="435" y="32"/>
                          </a:lnTo>
                          <a:lnTo>
                            <a:pt x="437" y="32"/>
                          </a:lnTo>
                          <a:lnTo>
                            <a:pt x="439" y="32"/>
                          </a:lnTo>
                          <a:lnTo>
                            <a:pt x="439" y="30"/>
                          </a:lnTo>
                          <a:lnTo>
                            <a:pt x="443" y="30"/>
                          </a:lnTo>
                          <a:lnTo>
                            <a:pt x="445" y="30"/>
                          </a:lnTo>
                          <a:lnTo>
                            <a:pt x="448" y="30"/>
                          </a:lnTo>
                          <a:lnTo>
                            <a:pt x="450" y="30"/>
                          </a:lnTo>
                          <a:lnTo>
                            <a:pt x="452" y="32"/>
                          </a:lnTo>
                          <a:lnTo>
                            <a:pt x="454" y="35"/>
                          </a:lnTo>
                          <a:lnTo>
                            <a:pt x="456" y="35"/>
                          </a:lnTo>
                          <a:lnTo>
                            <a:pt x="456" y="37"/>
                          </a:lnTo>
                          <a:lnTo>
                            <a:pt x="459" y="39"/>
                          </a:lnTo>
                          <a:lnTo>
                            <a:pt x="459" y="42"/>
                          </a:lnTo>
                          <a:lnTo>
                            <a:pt x="459" y="44"/>
                          </a:lnTo>
                          <a:lnTo>
                            <a:pt x="461" y="46"/>
                          </a:lnTo>
                          <a:lnTo>
                            <a:pt x="461" y="48"/>
                          </a:lnTo>
                          <a:lnTo>
                            <a:pt x="461" y="51"/>
                          </a:lnTo>
                          <a:lnTo>
                            <a:pt x="461" y="53"/>
                          </a:lnTo>
                          <a:lnTo>
                            <a:pt x="463" y="56"/>
                          </a:lnTo>
                          <a:lnTo>
                            <a:pt x="463" y="58"/>
                          </a:lnTo>
                          <a:lnTo>
                            <a:pt x="465" y="58"/>
                          </a:lnTo>
                          <a:lnTo>
                            <a:pt x="469" y="62"/>
                          </a:lnTo>
                          <a:lnTo>
                            <a:pt x="472" y="58"/>
                          </a:lnTo>
                          <a:lnTo>
                            <a:pt x="474" y="58"/>
                          </a:lnTo>
                          <a:lnTo>
                            <a:pt x="474" y="56"/>
                          </a:lnTo>
                          <a:lnTo>
                            <a:pt x="476" y="56"/>
                          </a:lnTo>
                          <a:lnTo>
                            <a:pt x="476" y="53"/>
                          </a:lnTo>
                          <a:lnTo>
                            <a:pt x="478" y="53"/>
                          </a:lnTo>
                          <a:lnTo>
                            <a:pt x="478" y="51"/>
                          </a:lnTo>
                          <a:lnTo>
                            <a:pt x="480" y="48"/>
                          </a:lnTo>
                          <a:lnTo>
                            <a:pt x="480" y="46"/>
                          </a:lnTo>
                          <a:lnTo>
                            <a:pt x="480" y="44"/>
                          </a:lnTo>
                          <a:lnTo>
                            <a:pt x="480" y="42"/>
                          </a:lnTo>
                          <a:lnTo>
                            <a:pt x="482" y="39"/>
                          </a:lnTo>
                          <a:lnTo>
                            <a:pt x="485" y="37"/>
                          </a:lnTo>
                          <a:lnTo>
                            <a:pt x="485" y="35"/>
                          </a:lnTo>
                          <a:lnTo>
                            <a:pt x="486" y="35"/>
                          </a:lnTo>
                          <a:lnTo>
                            <a:pt x="489" y="32"/>
                          </a:lnTo>
                          <a:lnTo>
                            <a:pt x="489" y="30"/>
                          </a:lnTo>
                          <a:lnTo>
                            <a:pt x="491" y="30"/>
                          </a:lnTo>
                          <a:lnTo>
                            <a:pt x="493" y="32"/>
                          </a:lnTo>
                          <a:lnTo>
                            <a:pt x="495" y="35"/>
                          </a:lnTo>
                          <a:lnTo>
                            <a:pt x="497" y="35"/>
                          </a:lnTo>
                          <a:lnTo>
                            <a:pt x="497" y="37"/>
                          </a:lnTo>
                          <a:lnTo>
                            <a:pt x="500" y="37"/>
                          </a:lnTo>
                          <a:lnTo>
                            <a:pt x="502" y="37"/>
                          </a:lnTo>
                          <a:lnTo>
                            <a:pt x="504" y="37"/>
                          </a:lnTo>
                          <a:lnTo>
                            <a:pt x="506" y="37"/>
                          </a:lnTo>
                          <a:lnTo>
                            <a:pt x="508" y="39"/>
                          </a:lnTo>
                          <a:lnTo>
                            <a:pt x="510" y="39"/>
                          </a:lnTo>
                          <a:lnTo>
                            <a:pt x="513" y="39"/>
                          </a:lnTo>
                          <a:lnTo>
                            <a:pt x="515" y="39"/>
                          </a:lnTo>
                          <a:lnTo>
                            <a:pt x="517" y="39"/>
                          </a:lnTo>
                          <a:lnTo>
                            <a:pt x="517" y="42"/>
                          </a:lnTo>
                          <a:lnTo>
                            <a:pt x="519" y="44"/>
                          </a:lnTo>
                          <a:lnTo>
                            <a:pt x="519" y="46"/>
                          </a:lnTo>
                          <a:lnTo>
                            <a:pt x="519" y="48"/>
                          </a:lnTo>
                          <a:lnTo>
                            <a:pt x="521" y="51"/>
                          </a:lnTo>
                          <a:lnTo>
                            <a:pt x="521" y="53"/>
                          </a:lnTo>
                          <a:lnTo>
                            <a:pt x="523" y="53"/>
                          </a:lnTo>
                          <a:lnTo>
                            <a:pt x="523" y="56"/>
                          </a:lnTo>
                          <a:lnTo>
                            <a:pt x="526" y="56"/>
                          </a:lnTo>
                          <a:lnTo>
                            <a:pt x="528" y="56"/>
                          </a:lnTo>
                          <a:lnTo>
                            <a:pt x="530" y="56"/>
                          </a:lnTo>
                          <a:lnTo>
                            <a:pt x="532" y="58"/>
                          </a:lnTo>
                          <a:lnTo>
                            <a:pt x="532" y="60"/>
                          </a:lnTo>
                          <a:lnTo>
                            <a:pt x="530" y="60"/>
                          </a:lnTo>
                          <a:lnTo>
                            <a:pt x="528" y="60"/>
                          </a:lnTo>
                          <a:lnTo>
                            <a:pt x="526" y="62"/>
                          </a:lnTo>
                          <a:lnTo>
                            <a:pt x="526" y="65"/>
                          </a:lnTo>
                          <a:lnTo>
                            <a:pt x="528" y="65"/>
                          </a:lnTo>
                          <a:lnTo>
                            <a:pt x="530" y="65"/>
                          </a:lnTo>
                          <a:lnTo>
                            <a:pt x="532" y="65"/>
                          </a:lnTo>
                          <a:lnTo>
                            <a:pt x="534" y="65"/>
                          </a:lnTo>
                          <a:lnTo>
                            <a:pt x="537" y="65"/>
                          </a:lnTo>
                          <a:lnTo>
                            <a:pt x="537" y="62"/>
                          </a:lnTo>
                          <a:lnTo>
                            <a:pt x="538" y="62"/>
                          </a:lnTo>
                          <a:lnTo>
                            <a:pt x="541" y="62"/>
                          </a:lnTo>
                          <a:lnTo>
                            <a:pt x="541" y="60"/>
                          </a:lnTo>
                          <a:lnTo>
                            <a:pt x="541" y="58"/>
                          </a:lnTo>
                          <a:lnTo>
                            <a:pt x="541" y="56"/>
                          </a:lnTo>
                          <a:lnTo>
                            <a:pt x="541" y="53"/>
                          </a:lnTo>
                          <a:lnTo>
                            <a:pt x="541" y="51"/>
                          </a:lnTo>
                          <a:lnTo>
                            <a:pt x="543" y="48"/>
                          </a:lnTo>
                          <a:lnTo>
                            <a:pt x="543" y="46"/>
                          </a:lnTo>
                          <a:lnTo>
                            <a:pt x="545" y="44"/>
                          </a:lnTo>
                          <a:lnTo>
                            <a:pt x="543" y="44"/>
                          </a:lnTo>
                          <a:lnTo>
                            <a:pt x="541" y="42"/>
                          </a:lnTo>
                          <a:lnTo>
                            <a:pt x="538" y="42"/>
                          </a:lnTo>
                          <a:lnTo>
                            <a:pt x="538" y="39"/>
                          </a:lnTo>
                          <a:lnTo>
                            <a:pt x="537" y="39"/>
                          </a:lnTo>
                          <a:lnTo>
                            <a:pt x="537" y="37"/>
                          </a:lnTo>
                          <a:lnTo>
                            <a:pt x="534" y="37"/>
                          </a:lnTo>
                          <a:lnTo>
                            <a:pt x="534" y="35"/>
                          </a:lnTo>
                          <a:lnTo>
                            <a:pt x="534" y="32"/>
                          </a:lnTo>
                          <a:lnTo>
                            <a:pt x="537" y="32"/>
                          </a:lnTo>
                          <a:lnTo>
                            <a:pt x="537" y="30"/>
                          </a:lnTo>
                          <a:lnTo>
                            <a:pt x="538" y="30"/>
                          </a:lnTo>
                          <a:lnTo>
                            <a:pt x="541" y="30"/>
                          </a:lnTo>
                          <a:lnTo>
                            <a:pt x="541" y="32"/>
                          </a:lnTo>
                          <a:lnTo>
                            <a:pt x="543" y="32"/>
                          </a:lnTo>
                          <a:lnTo>
                            <a:pt x="545" y="35"/>
                          </a:lnTo>
                          <a:lnTo>
                            <a:pt x="547" y="35"/>
                          </a:lnTo>
                          <a:lnTo>
                            <a:pt x="549" y="37"/>
                          </a:lnTo>
                          <a:lnTo>
                            <a:pt x="551" y="39"/>
                          </a:lnTo>
                          <a:lnTo>
                            <a:pt x="554" y="39"/>
                          </a:lnTo>
                          <a:lnTo>
                            <a:pt x="554" y="42"/>
                          </a:lnTo>
                          <a:lnTo>
                            <a:pt x="556" y="42"/>
                          </a:lnTo>
                          <a:lnTo>
                            <a:pt x="558" y="42"/>
                          </a:lnTo>
                          <a:lnTo>
                            <a:pt x="558" y="44"/>
                          </a:lnTo>
                          <a:lnTo>
                            <a:pt x="560" y="44"/>
                          </a:lnTo>
                          <a:lnTo>
                            <a:pt x="562" y="44"/>
                          </a:lnTo>
                          <a:lnTo>
                            <a:pt x="562" y="42"/>
                          </a:lnTo>
                          <a:lnTo>
                            <a:pt x="564" y="42"/>
                          </a:lnTo>
                          <a:lnTo>
                            <a:pt x="564" y="44"/>
                          </a:lnTo>
                          <a:lnTo>
                            <a:pt x="564" y="46"/>
                          </a:lnTo>
                          <a:lnTo>
                            <a:pt x="567" y="44"/>
                          </a:lnTo>
                          <a:lnTo>
                            <a:pt x="567" y="42"/>
                          </a:lnTo>
                          <a:lnTo>
                            <a:pt x="569" y="42"/>
                          </a:lnTo>
                          <a:lnTo>
                            <a:pt x="569" y="39"/>
                          </a:lnTo>
                          <a:lnTo>
                            <a:pt x="571" y="37"/>
                          </a:lnTo>
                          <a:lnTo>
                            <a:pt x="571" y="39"/>
                          </a:lnTo>
                          <a:lnTo>
                            <a:pt x="573" y="39"/>
                          </a:lnTo>
                          <a:lnTo>
                            <a:pt x="575" y="42"/>
                          </a:lnTo>
                          <a:lnTo>
                            <a:pt x="575" y="44"/>
                          </a:lnTo>
                          <a:lnTo>
                            <a:pt x="578" y="44"/>
                          </a:lnTo>
                          <a:lnTo>
                            <a:pt x="578" y="46"/>
                          </a:lnTo>
                          <a:lnTo>
                            <a:pt x="578" y="48"/>
                          </a:lnTo>
                          <a:lnTo>
                            <a:pt x="578" y="51"/>
                          </a:lnTo>
                          <a:lnTo>
                            <a:pt x="580" y="53"/>
                          </a:lnTo>
                          <a:lnTo>
                            <a:pt x="580" y="56"/>
                          </a:lnTo>
                          <a:lnTo>
                            <a:pt x="582" y="58"/>
                          </a:lnTo>
                          <a:lnTo>
                            <a:pt x="582" y="60"/>
                          </a:lnTo>
                          <a:lnTo>
                            <a:pt x="584" y="62"/>
                          </a:lnTo>
                          <a:lnTo>
                            <a:pt x="586" y="62"/>
                          </a:lnTo>
                          <a:lnTo>
                            <a:pt x="588" y="62"/>
                          </a:lnTo>
                          <a:lnTo>
                            <a:pt x="591" y="62"/>
                          </a:lnTo>
                          <a:lnTo>
                            <a:pt x="592" y="62"/>
                          </a:lnTo>
                          <a:lnTo>
                            <a:pt x="592" y="60"/>
                          </a:lnTo>
                          <a:lnTo>
                            <a:pt x="595" y="60"/>
                          </a:lnTo>
                          <a:lnTo>
                            <a:pt x="597" y="60"/>
                          </a:lnTo>
                          <a:lnTo>
                            <a:pt x="599" y="58"/>
                          </a:lnTo>
                          <a:lnTo>
                            <a:pt x="601" y="58"/>
                          </a:lnTo>
                          <a:lnTo>
                            <a:pt x="603" y="60"/>
                          </a:lnTo>
                          <a:lnTo>
                            <a:pt x="603" y="62"/>
                          </a:lnTo>
                          <a:lnTo>
                            <a:pt x="605" y="62"/>
                          </a:lnTo>
                          <a:lnTo>
                            <a:pt x="608" y="62"/>
                          </a:lnTo>
                          <a:lnTo>
                            <a:pt x="610" y="62"/>
                          </a:lnTo>
                          <a:lnTo>
                            <a:pt x="610" y="65"/>
                          </a:lnTo>
                          <a:lnTo>
                            <a:pt x="610" y="67"/>
                          </a:lnTo>
                          <a:lnTo>
                            <a:pt x="610" y="69"/>
                          </a:lnTo>
                          <a:lnTo>
                            <a:pt x="612" y="69"/>
                          </a:lnTo>
                          <a:lnTo>
                            <a:pt x="614" y="67"/>
                          </a:lnTo>
                          <a:lnTo>
                            <a:pt x="614" y="65"/>
                          </a:lnTo>
                          <a:lnTo>
                            <a:pt x="616" y="62"/>
                          </a:lnTo>
                          <a:lnTo>
                            <a:pt x="616" y="60"/>
                          </a:lnTo>
                          <a:lnTo>
                            <a:pt x="619" y="58"/>
                          </a:lnTo>
                          <a:lnTo>
                            <a:pt x="619" y="56"/>
                          </a:lnTo>
                          <a:lnTo>
                            <a:pt x="621" y="53"/>
                          </a:lnTo>
                          <a:lnTo>
                            <a:pt x="621" y="51"/>
                          </a:lnTo>
                          <a:lnTo>
                            <a:pt x="621" y="48"/>
                          </a:lnTo>
                          <a:lnTo>
                            <a:pt x="621" y="46"/>
                          </a:lnTo>
                          <a:lnTo>
                            <a:pt x="623" y="46"/>
                          </a:lnTo>
                          <a:lnTo>
                            <a:pt x="623" y="44"/>
                          </a:lnTo>
                          <a:lnTo>
                            <a:pt x="625" y="42"/>
                          </a:lnTo>
                          <a:lnTo>
                            <a:pt x="627" y="39"/>
                          </a:lnTo>
                          <a:lnTo>
                            <a:pt x="629" y="37"/>
                          </a:lnTo>
                          <a:lnTo>
                            <a:pt x="632" y="37"/>
                          </a:lnTo>
                          <a:lnTo>
                            <a:pt x="632" y="35"/>
                          </a:lnTo>
                          <a:lnTo>
                            <a:pt x="634" y="35"/>
                          </a:lnTo>
                          <a:lnTo>
                            <a:pt x="634" y="32"/>
                          </a:lnTo>
                          <a:lnTo>
                            <a:pt x="636" y="32"/>
                          </a:lnTo>
                          <a:lnTo>
                            <a:pt x="638" y="30"/>
                          </a:lnTo>
                          <a:lnTo>
                            <a:pt x="640" y="30"/>
                          </a:lnTo>
                          <a:lnTo>
                            <a:pt x="642" y="32"/>
                          </a:lnTo>
                          <a:lnTo>
                            <a:pt x="642" y="30"/>
                          </a:lnTo>
                          <a:lnTo>
                            <a:pt x="645" y="30"/>
                          </a:lnTo>
                          <a:lnTo>
                            <a:pt x="647" y="28"/>
                          </a:lnTo>
                          <a:lnTo>
                            <a:pt x="647" y="25"/>
                          </a:lnTo>
                          <a:lnTo>
                            <a:pt x="649" y="25"/>
                          </a:lnTo>
                          <a:lnTo>
                            <a:pt x="651" y="28"/>
                          </a:lnTo>
                          <a:lnTo>
                            <a:pt x="653" y="28"/>
                          </a:lnTo>
                          <a:lnTo>
                            <a:pt x="656" y="28"/>
                          </a:lnTo>
                          <a:lnTo>
                            <a:pt x="657" y="25"/>
                          </a:lnTo>
                          <a:lnTo>
                            <a:pt x="657" y="23"/>
                          </a:lnTo>
                          <a:lnTo>
                            <a:pt x="660" y="23"/>
                          </a:lnTo>
                          <a:lnTo>
                            <a:pt x="660" y="21"/>
                          </a:lnTo>
                          <a:lnTo>
                            <a:pt x="662" y="18"/>
                          </a:lnTo>
                          <a:lnTo>
                            <a:pt x="662" y="16"/>
                          </a:lnTo>
                          <a:lnTo>
                            <a:pt x="664" y="14"/>
                          </a:lnTo>
                          <a:lnTo>
                            <a:pt x="664" y="12"/>
                          </a:lnTo>
                          <a:lnTo>
                            <a:pt x="664" y="9"/>
                          </a:lnTo>
                          <a:lnTo>
                            <a:pt x="664" y="7"/>
                          </a:lnTo>
                          <a:lnTo>
                            <a:pt x="668" y="0"/>
                          </a:lnTo>
                          <a:lnTo>
                            <a:pt x="673" y="7"/>
                          </a:lnTo>
                          <a:lnTo>
                            <a:pt x="673" y="9"/>
                          </a:lnTo>
                          <a:lnTo>
                            <a:pt x="675" y="9"/>
                          </a:lnTo>
                          <a:lnTo>
                            <a:pt x="677" y="9"/>
                          </a:lnTo>
                          <a:lnTo>
                            <a:pt x="679" y="9"/>
                          </a:lnTo>
                          <a:lnTo>
                            <a:pt x="681" y="9"/>
                          </a:lnTo>
                          <a:lnTo>
                            <a:pt x="683" y="9"/>
                          </a:lnTo>
                          <a:lnTo>
                            <a:pt x="683" y="12"/>
                          </a:lnTo>
                          <a:lnTo>
                            <a:pt x="683" y="14"/>
                          </a:lnTo>
                          <a:lnTo>
                            <a:pt x="681" y="16"/>
                          </a:lnTo>
                          <a:lnTo>
                            <a:pt x="681" y="18"/>
                          </a:lnTo>
                          <a:lnTo>
                            <a:pt x="681" y="21"/>
                          </a:lnTo>
                          <a:lnTo>
                            <a:pt x="681" y="23"/>
                          </a:lnTo>
                          <a:lnTo>
                            <a:pt x="681" y="25"/>
                          </a:lnTo>
                          <a:lnTo>
                            <a:pt x="683" y="28"/>
                          </a:lnTo>
                          <a:lnTo>
                            <a:pt x="686" y="30"/>
                          </a:lnTo>
                          <a:lnTo>
                            <a:pt x="688" y="32"/>
                          </a:lnTo>
                          <a:lnTo>
                            <a:pt x="690" y="32"/>
                          </a:lnTo>
                          <a:lnTo>
                            <a:pt x="692" y="32"/>
                          </a:lnTo>
                          <a:lnTo>
                            <a:pt x="694" y="32"/>
                          </a:lnTo>
                          <a:lnTo>
                            <a:pt x="697" y="32"/>
                          </a:lnTo>
                          <a:lnTo>
                            <a:pt x="699" y="32"/>
                          </a:lnTo>
                          <a:lnTo>
                            <a:pt x="701" y="32"/>
                          </a:lnTo>
                          <a:lnTo>
                            <a:pt x="701" y="35"/>
                          </a:lnTo>
                          <a:lnTo>
                            <a:pt x="703" y="37"/>
                          </a:lnTo>
                          <a:lnTo>
                            <a:pt x="703" y="39"/>
                          </a:lnTo>
                          <a:lnTo>
                            <a:pt x="705" y="39"/>
                          </a:lnTo>
                          <a:lnTo>
                            <a:pt x="707" y="42"/>
                          </a:lnTo>
                          <a:lnTo>
                            <a:pt x="710" y="42"/>
                          </a:lnTo>
                          <a:lnTo>
                            <a:pt x="711" y="44"/>
                          </a:lnTo>
                          <a:lnTo>
                            <a:pt x="714" y="44"/>
                          </a:lnTo>
                          <a:lnTo>
                            <a:pt x="716" y="44"/>
                          </a:lnTo>
                          <a:lnTo>
                            <a:pt x="716" y="46"/>
                          </a:lnTo>
                          <a:lnTo>
                            <a:pt x="718" y="46"/>
                          </a:lnTo>
                          <a:lnTo>
                            <a:pt x="720" y="48"/>
                          </a:lnTo>
                          <a:lnTo>
                            <a:pt x="722" y="48"/>
                          </a:lnTo>
                          <a:lnTo>
                            <a:pt x="725" y="48"/>
                          </a:lnTo>
                          <a:lnTo>
                            <a:pt x="727" y="48"/>
                          </a:lnTo>
                          <a:lnTo>
                            <a:pt x="727" y="51"/>
                          </a:lnTo>
                          <a:lnTo>
                            <a:pt x="727" y="53"/>
                          </a:lnTo>
                          <a:lnTo>
                            <a:pt x="727" y="56"/>
                          </a:lnTo>
                          <a:lnTo>
                            <a:pt x="727" y="58"/>
                          </a:lnTo>
                          <a:lnTo>
                            <a:pt x="725" y="60"/>
                          </a:lnTo>
                          <a:lnTo>
                            <a:pt x="727" y="60"/>
                          </a:lnTo>
                          <a:lnTo>
                            <a:pt x="729" y="60"/>
                          </a:lnTo>
                          <a:lnTo>
                            <a:pt x="731" y="58"/>
                          </a:lnTo>
                          <a:lnTo>
                            <a:pt x="733" y="58"/>
                          </a:lnTo>
                          <a:lnTo>
                            <a:pt x="735" y="58"/>
                          </a:lnTo>
                          <a:lnTo>
                            <a:pt x="738" y="56"/>
                          </a:lnTo>
                          <a:lnTo>
                            <a:pt x="740" y="56"/>
                          </a:lnTo>
                          <a:lnTo>
                            <a:pt x="742" y="56"/>
                          </a:lnTo>
                          <a:lnTo>
                            <a:pt x="744" y="56"/>
                          </a:lnTo>
                          <a:lnTo>
                            <a:pt x="746" y="53"/>
                          </a:lnTo>
                          <a:lnTo>
                            <a:pt x="748" y="53"/>
                          </a:lnTo>
                          <a:lnTo>
                            <a:pt x="751" y="53"/>
                          </a:lnTo>
                          <a:lnTo>
                            <a:pt x="753" y="53"/>
                          </a:lnTo>
                          <a:lnTo>
                            <a:pt x="755" y="53"/>
                          </a:lnTo>
                          <a:lnTo>
                            <a:pt x="757" y="53"/>
                          </a:lnTo>
                          <a:lnTo>
                            <a:pt x="759" y="53"/>
                          </a:lnTo>
                          <a:lnTo>
                            <a:pt x="761" y="53"/>
                          </a:lnTo>
                          <a:lnTo>
                            <a:pt x="761" y="56"/>
                          </a:lnTo>
                          <a:lnTo>
                            <a:pt x="759" y="58"/>
                          </a:lnTo>
                          <a:lnTo>
                            <a:pt x="757" y="58"/>
                          </a:lnTo>
                          <a:lnTo>
                            <a:pt x="755" y="58"/>
                          </a:lnTo>
                          <a:lnTo>
                            <a:pt x="751" y="60"/>
                          </a:lnTo>
                          <a:lnTo>
                            <a:pt x="751" y="62"/>
                          </a:lnTo>
                          <a:lnTo>
                            <a:pt x="748" y="62"/>
                          </a:lnTo>
                          <a:lnTo>
                            <a:pt x="748" y="65"/>
                          </a:lnTo>
                          <a:lnTo>
                            <a:pt x="746" y="65"/>
                          </a:lnTo>
                          <a:lnTo>
                            <a:pt x="748" y="67"/>
                          </a:lnTo>
                          <a:lnTo>
                            <a:pt x="751" y="67"/>
                          </a:lnTo>
                          <a:lnTo>
                            <a:pt x="753" y="67"/>
                          </a:lnTo>
                          <a:lnTo>
                            <a:pt x="755" y="67"/>
                          </a:lnTo>
                          <a:lnTo>
                            <a:pt x="757" y="67"/>
                          </a:lnTo>
                          <a:lnTo>
                            <a:pt x="759" y="67"/>
                          </a:lnTo>
                          <a:lnTo>
                            <a:pt x="761" y="67"/>
                          </a:lnTo>
                          <a:lnTo>
                            <a:pt x="763" y="67"/>
                          </a:lnTo>
                          <a:lnTo>
                            <a:pt x="766" y="67"/>
                          </a:lnTo>
                          <a:lnTo>
                            <a:pt x="768" y="67"/>
                          </a:lnTo>
                          <a:lnTo>
                            <a:pt x="770" y="67"/>
                          </a:lnTo>
                          <a:lnTo>
                            <a:pt x="772" y="67"/>
                          </a:lnTo>
                          <a:lnTo>
                            <a:pt x="772" y="69"/>
                          </a:lnTo>
                          <a:lnTo>
                            <a:pt x="774" y="69"/>
                          </a:lnTo>
                          <a:lnTo>
                            <a:pt x="774" y="71"/>
                          </a:lnTo>
                          <a:lnTo>
                            <a:pt x="772" y="71"/>
                          </a:lnTo>
                          <a:lnTo>
                            <a:pt x="772" y="74"/>
                          </a:lnTo>
                          <a:lnTo>
                            <a:pt x="772" y="76"/>
                          </a:lnTo>
                          <a:lnTo>
                            <a:pt x="774" y="76"/>
                          </a:lnTo>
                          <a:lnTo>
                            <a:pt x="774" y="74"/>
                          </a:lnTo>
                          <a:lnTo>
                            <a:pt x="776" y="74"/>
                          </a:lnTo>
                          <a:lnTo>
                            <a:pt x="779" y="71"/>
                          </a:lnTo>
                          <a:lnTo>
                            <a:pt x="781" y="71"/>
                          </a:lnTo>
                          <a:lnTo>
                            <a:pt x="781" y="69"/>
                          </a:lnTo>
                          <a:lnTo>
                            <a:pt x="783" y="69"/>
                          </a:lnTo>
                          <a:lnTo>
                            <a:pt x="785" y="69"/>
                          </a:lnTo>
                          <a:lnTo>
                            <a:pt x="785" y="71"/>
                          </a:lnTo>
                          <a:lnTo>
                            <a:pt x="787" y="71"/>
                          </a:lnTo>
                          <a:lnTo>
                            <a:pt x="787" y="74"/>
                          </a:lnTo>
                          <a:lnTo>
                            <a:pt x="787" y="76"/>
                          </a:lnTo>
                          <a:lnTo>
                            <a:pt x="787" y="79"/>
                          </a:lnTo>
                          <a:lnTo>
                            <a:pt x="789" y="76"/>
                          </a:lnTo>
                          <a:lnTo>
                            <a:pt x="792" y="74"/>
                          </a:lnTo>
                          <a:lnTo>
                            <a:pt x="792" y="71"/>
                          </a:lnTo>
                          <a:lnTo>
                            <a:pt x="794" y="69"/>
                          </a:lnTo>
                          <a:lnTo>
                            <a:pt x="796" y="69"/>
                          </a:lnTo>
                          <a:lnTo>
                            <a:pt x="798" y="69"/>
                          </a:lnTo>
                          <a:lnTo>
                            <a:pt x="798" y="71"/>
                          </a:lnTo>
                          <a:lnTo>
                            <a:pt x="798" y="74"/>
                          </a:lnTo>
                          <a:lnTo>
                            <a:pt x="798" y="76"/>
                          </a:lnTo>
                          <a:lnTo>
                            <a:pt x="796" y="76"/>
                          </a:lnTo>
                          <a:lnTo>
                            <a:pt x="796" y="79"/>
                          </a:lnTo>
                          <a:lnTo>
                            <a:pt x="794" y="79"/>
                          </a:lnTo>
                          <a:lnTo>
                            <a:pt x="794" y="81"/>
                          </a:lnTo>
                          <a:lnTo>
                            <a:pt x="792" y="81"/>
                          </a:lnTo>
                          <a:lnTo>
                            <a:pt x="787" y="83"/>
                          </a:lnTo>
                          <a:lnTo>
                            <a:pt x="783" y="85"/>
                          </a:lnTo>
                          <a:lnTo>
                            <a:pt x="783" y="88"/>
                          </a:lnTo>
                          <a:lnTo>
                            <a:pt x="781" y="88"/>
                          </a:lnTo>
                          <a:lnTo>
                            <a:pt x="779" y="90"/>
                          </a:lnTo>
                          <a:lnTo>
                            <a:pt x="776" y="90"/>
                          </a:lnTo>
                          <a:lnTo>
                            <a:pt x="774" y="90"/>
                          </a:lnTo>
                          <a:lnTo>
                            <a:pt x="772" y="92"/>
                          </a:lnTo>
                          <a:lnTo>
                            <a:pt x="768" y="95"/>
                          </a:lnTo>
                          <a:lnTo>
                            <a:pt x="766" y="95"/>
                          </a:lnTo>
                          <a:lnTo>
                            <a:pt x="761" y="97"/>
                          </a:lnTo>
                          <a:lnTo>
                            <a:pt x="759" y="100"/>
                          </a:lnTo>
                          <a:lnTo>
                            <a:pt x="757" y="100"/>
                          </a:lnTo>
                          <a:lnTo>
                            <a:pt x="755" y="100"/>
                          </a:lnTo>
                          <a:lnTo>
                            <a:pt x="753" y="100"/>
                          </a:lnTo>
                          <a:lnTo>
                            <a:pt x="751" y="102"/>
                          </a:lnTo>
                          <a:lnTo>
                            <a:pt x="748" y="102"/>
                          </a:lnTo>
                          <a:lnTo>
                            <a:pt x="746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8" y="104"/>
                          </a:lnTo>
                          <a:lnTo>
                            <a:pt x="733" y="104"/>
                          </a:lnTo>
                          <a:lnTo>
                            <a:pt x="729" y="106"/>
                          </a:lnTo>
                          <a:lnTo>
                            <a:pt x="725" y="106"/>
                          </a:lnTo>
                          <a:lnTo>
                            <a:pt x="722" y="106"/>
                          </a:lnTo>
                          <a:lnTo>
                            <a:pt x="720" y="106"/>
                          </a:lnTo>
                          <a:lnTo>
                            <a:pt x="718" y="106"/>
                          </a:lnTo>
                          <a:lnTo>
                            <a:pt x="716" y="109"/>
                          </a:lnTo>
                          <a:lnTo>
                            <a:pt x="711" y="109"/>
                          </a:lnTo>
                          <a:lnTo>
                            <a:pt x="707" y="111"/>
                          </a:lnTo>
                          <a:lnTo>
                            <a:pt x="701" y="114"/>
                          </a:lnTo>
                          <a:lnTo>
                            <a:pt x="694" y="115"/>
                          </a:lnTo>
                          <a:lnTo>
                            <a:pt x="690" y="118"/>
                          </a:lnTo>
                          <a:lnTo>
                            <a:pt x="683" y="123"/>
                          </a:lnTo>
                          <a:lnTo>
                            <a:pt x="677" y="125"/>
                          </a:lnTo>
                          <a:lnTo>
                            <a:pt x="673" y="127"/>
                          </a:lnTo>
                          <a:lnTo>
                            <a:pt x="668" y="132"/>
                          </a:lnTo>
                          <a:lnTo>
                            <a:pt x="664" y="134"/>
                          </a:lnTo>
                          <a:lnTo>
                            <a:pt x="662" y="139"/>
                          </a:lnTo>
                          <a:lnTo>
                            <a:pt x="657" y="141"/>
                          </a:lnTo>
                          <a:lnTo>
                            <a:pt x="656" y="148"/>
                          </a:lnTo>
                          <a:lnTo>
                            <a:pt x="651" y="155"/>
                          </a:lnTo>
                          <a:lnTo>
                            <a:pt x="649" y="160"/>
                          </a:lnTo>
                          <a:lnTo>
                            <a:pt x="647" y="167"/>
                          </a:lnTo>
                          <a:lnTo>
                            <a:pt x="645" y="171"/>
                          </a:lnTo>
                          <a:lnTo>
                            <a:pt x="645" y="176"/>
                          </a:lnTo>
                          <a:lnTo>
                            <a:pt x="645" y="181"/>
                          </a:lnTo>
                          <a:lnTo>
                            <a:pt x="645" y="187"/>
                          </a:lnTo>
                          <a:lnTo>
                            <a:pt x="647" y="194"/>
                          </a:lnTo>
                          <a:lnTo>
                            <a:pt x="649" y="201"/>
                          </a:lnTo>
                          <a:lnTo>
                            <a:pt x="649" y="208"/>
                          </a:lnTo>
                          <a:lnTo>
                            <a:pt x="651" y="217"/>
                          </a:lnTo>
                          <a:lnTo>
                            <a:pt x="653" y="227"/>
                          </a:lnTo>
                          <a:lnTo>
                            <a:pt x="656" y="236"/>
                          </a:lnTo>
                          <a:lnTo>
                            <a:pt x="657" y="245"/>
                          </a:lnTo>
                          <a:lnTo>
                            <a:pt x="657" y="252"/>
                          </a:lnTo>
                          <a:lnTo>
                            <a:pt x="660" y="262"/>
                          </a:lnTo>
                          <a:lnTo>
                            <a:pt x="660" y="271"/>
                          </a:lnTo>
                          <a:lnTo>
                            <a:pt x="660" y="280"/>
                          </a:lnTo>
                          <a:lnTo>
                            <a:pt x="660" y="289"/>
                          </a:lnTo>
                          <a:lnTo>
                            <a:pt x="660" y="299"/>
                          </a:lnTo>
                          <a:lnTo>
                            <a:pt x="660" y="308"/>
                          </a:lnTo>
                          <a:lnTo>
                            <a:pt x="660" y="317"/>
                          </a:lnTo>
                          <a:lnTo>
                            <a:pt x="660" y="327"/>
                          </a:lnTo>
                          <a:lnTo>
                            <a:pt x="660" y="338"/>
                          </a:lnTo>
                          <a:lnTo>
                            <a:pt x="660" y="347"/>
                          </a:lnTo>
                          <a:lnTo>
                            <a:pt x="660" y="354"/>
                          </a:lnTo>
                          <a:lnTo>
                            <a:pt x="657" y="361"/>
                          </a:lnTo>
                          <a:lnTo>
                            <a:pt x="657" y="366"/>
                          </a:lnTo>
                          <a:lnTo>
                            <a:pt x="657" y="370"/>
                          </a:lnTo>
                          <a:lnTo>
                            <a:pt x="657" y="375"/>
                          </a:lnTo>
                          <a:lnTo>
                            <a:pt x="656" y="380"/>
                          </a:lnTo>
                          <a:lnTo>
                            <a:pt x="653" y="382"/>
                          </a:lnTo>
                          <a:lnTo>
                            <a:pt x="653" y="394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27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1751" y="2088"/>
                      <a:ext cx="937" cy="363"/>
                    </a:xfrm>
                    <a:custGeom>
                      <a:avLst/>
                      <a:gdLst>
                        <a:gd name="T0" fmla="*/ 2147483647 w 655"/>
                        <a:gd name="T1" fmla="*/ 653642209 h 273"/>
                        <a:gd name="T2" fmla="*/ 2147483647 w 655"/>
                        <a:gd name="T3" fmla="*/ 1240631564 h 273"/>
                        <a:gd name="T4" fmla="*/ 2147483647 w 655"/>
                        <a:gd name="T5" fmla="*/ 1711458843 h 273"/>
                        <a:gd name="T6" fmla="*/ 2147483647 w 655"/>
                        <a:gd name="T7" fmla="*/ 1652854933 h 273"/>
                        <a:gd name="T8" fmla="*/ 2147483647 w 655"/>
                        <a:gd name="T9" fmla="*/ 1624694435 h 273"/>
                        <a:gd name="T10" fmla="*/ 2147483647 w 655"/>
                        <a:gd name="T11" fmla="*/ 1681467880 h 273"/>
                        <a:gd name="T12" fmla="*/ 2147483647 w 655"/>
                        <a:gd name="T13" fmla="*/ 1534469453 h 273"/>
                        <a:gd name="T14" fmla="*/ 2147483647 w 655"/>
                        <a:gd name="T15" fmla="*/ 1491377426 h 273"/>
                        <a:gd name="T16" fmla="*/ 2147483647 w 655"/>
                        <a:gd name="T17" fmla="*/ 1433471464 h 273"/>
                        <a:gd name="T18" fmla="*/ 2147483647 w 655"/>
                        <a:gd name="T19" fmla="*/ 1476893648 h 273"/>
                        <a:gd name="T20" fmla="*/ 2147483647 w 655"/>
                        <a:gd name="T21" fmla="*/ 1303131553 h 273"/>
                        <a:gd name="T22" fmla="*/ 2147483647 w 655"/>
                        <a:gd name="T23" fmla="*/ 1254408928 h 273"/>
                        <a:gd name="T24" fmla="*/ 2147483647 w 655"/>
                        <a:gd name="T25" fmla="*/ 1227745907 h 273"/>
                        <a:gd name="T26" fmla="*/ 2147483647 w 655"/>
                        <a:gd name="T27" fmla="*/ 1341012497 h 273"/>
                        <a:gd name="T28" fmla="*/ 2147483647 w 655"/>
                        <a:gd name="T29" fmla="*/ 1140227110 h 273"/>
                        <a:gd name="T30" fmla="*/ 2147483647 w 655"/>
                        <a:gd name="T31" fmla="*/ 1240631564 h 273"/>
                        <a:gd name="T32" fmla="*/ 2147483647 w 655"/>
                        <a:gd name="T33" fmla="*/ 1330368355 h 273"/>
                        <a:gd name="T34" fmla="*/ 2147483647 w 655"/>
                        <a:gd name="T35" fmla="*/ 1315034251 h 273"/>
                        <a:gd name="T36" fmla="*/ 2147483647 w 655"/>
                        <a:gd name="T37" fmla="*/ 1215144318 h 273"/>
                        <a:gd name="T38" fmla="*/ 2147483647 w 655"/>
                        <a:gd name="T39" fmla="*/ 1341012497 h 273"/>
                        <a:gd name="T40" fmla="*/ 2147483647 w 655"/>
                        <a:gd name="T41" fmla="*/ 1568264315 h 273"/>
                        <a:gd name="T42" fmla="*/ 2147483647 w 655"/>
                        <a:gd name="T43" fmla="*/ 1652854933 h 273"/>
                        <a:gd name="T44" fmla="*/ 2147483647 w 655"/>
                        <a:gd name="T45" fmla="*/ 1417439412 h 273"/>
                        <a:gd name="T46" fmla="*/ 2147483647 w 655"/>
                        <a:gd name="T47" fmla="*/ 1215144318 h 273"/>
                        <a:gd name="T48" fmla="*/ 2147483647 w 655"/>
                        <a:gd name="T49" fmla="*/ 1215144318 h 273"/>
                        <a:gd name="T50" fmla="*/ 2147483647 w 655"/>
                        <a:gd name="T51" fmla="*/ 1390088786 h 273"/>
                        <a:gd name="T52" fmla="*/ 2147483647 w 655"/>
                        <a:gd name="T53" fmla="*/ 1568264315 h 273"/>
                        <a:gd name="T54" fmla="*/ 2147483647 w 655"/>
                        <a:gd name="T55" fmla="*/ 1240631564 h 273"/>
                        <a:gd name="T56" fmla="*/ 2147483647 w 655"/>
                        <a:gd name="T57" fmla="*/ 1254408928 h 273"/>
                        <a:gd name="T58" fmla="*/ 2147483647 w 655"/>
                        <a:gd name="T59" fmla="*/ 1284719707 h 273"/>
                        <a:gd name="T60" fmla="*/ 2147483647 w 655"/>
                        <a:gd name="T61" fmla="*/ 1140227110 h 273"/>
                        <a:gd name="T62" fmla="*/ 2147483647 w 655"/>
                        <a:gd name="T63" fmla="*/ 899961011 h 273"/>
                        <a:gd name="T64" fmla="*/ 2147483647 w 655"/>
                        <a:gd name="T65" fmla="*/ 869128185 h 273"/>
                        <a:gd name="T66" fmla="*/ 2147483647 w 655"/>
                        <a:gd name="T67" fmla="*/ 933037706 h 273"/>
                        <a:gd name="T68" fmla="*/ 2147483647 w 655"/>
                        <a:gd name="T69" fmla="*/ 1006673076 h 273"/>
                        <a:gd name="T70" fmla="*/ 2147483647 w 655"/>
                        <a:gd name="T71" fmla="*/ 1022732405 h 273"/>
                        <a:gd name="T72" fmla="*/ 2147483647 w 655"/>
                        <a:gd name="T73" fmla="*/ 1082114214 h 273"/>
                        <a:gd name="T74" fmla="*/ 2147483647 w 655"/>
                        <a:gd name="T75" fmla="*/ 845594630 h 273"/>
                        <a:gd name="T76" fmla="*/ 2147483647 w 655"/>
                        <a:gd name="T77" fmla="*/ 621156706 h 273"/>
                        <a:gd name="T78" fmla="*/ 2147483647 w 655"/>
                        <a:gd name="T79" fmla="*/ 699460174 h 273"/>
                        <a:gd name="T80" fmla="*/ 2147483647 w 655"/>
                        <a:gd name="T81" fmla="*/ 799819473 h 273"/>
                        <a:gd name="T82" fmla="*/ 2147483647 w 655"/>
                        <a:gd name="T83" fmla="*/ 699460174 h 273"/>
                        <a:gd name="T84" fmla="*/ 2147483647 w 655"/>
                        <a:gd name="T85" fmla="*/ 504449767 h 273"/>
                        <a:gd name="T86" fmla="*/ 2147483647 w 655"/>
                        <a:gd name="T87" fmla="*/ 327179246 h 273"/>
                        <a:gd name="T88" fmla="*/ 2147483647 w 655"/>
                        <a:gd name="T89" fmla="*/ 414695459 h 273"/>
                        <a:gd name="T90" fmla="*/ 2147483647 w 655"/>
                        <a:gd name="T91" fmla="*/ 527729829 h 273"/>
                        <a:gd name="T92" fmla="*/ 2147483647 w 655"/>
                        <a:gd name="T93" fmla="*/ 428209453 h 273"/>
                        <a:gd name="T94" fmla="*/ 2147483647 w 655"/>
                        <a:gd name="T95" fmla="*/ 351328210 h 273"/>
                        <a:gd name="T96" fmla="*/ 2147483647 w 655"/>
                        <a:gd name="T97" fmla="*/ 280578451 h 273"/>
                        <a:gd name="T98" fmla="*/ 2147483647 w 655"/>
                        <a:gd name="T99" fmla="*/ 190748243 h 273"/>
                        <a:gd name="T100" fmla="*/ 2147483647 w 655"/>
                        <a:gd name="T101" fmla="*/ 173293493 h 273"/>
                        <a:gd name="T102" fmla="*/ 2147483647 w 655"/>
                        <a:gd name="T103" fmla="*/ 264222117 h 273"/>
                        <a:gd name="T104" fmla="*/ 2147483647 w 655"/>
                        <a:gd name="T105" fmla="*/ 428209453 h 273"/>
                        <a:gd name="T106" fmla="*/ 2147483647 w 655"/>
                        <a:gd name="T107" fmla="*/ 653642209 h 273"/>
                        <a:gd name="T108" fmla="*/ 2147483647 w 655"/>
                        <a:gd name="T109" fmla="*/ 699460174 h 273"/>
                        <a:gd name="T110" fmla="*/ 2147483647 w 655"/>
                        <a:gd name="T111" fmla="*/ 583824141 h 273"/>
                        <a:gd name="T112" fmla="*/ 2147483647 w 655"/>
                        <a:gd name="T113" fmla="*/ 519751901 h 273"/>
                        <a:gd name="T114" fmla="*/ 2147483647 w 655"/>
                        <a:gd name="T115" fmla="*/ 659608138 h 273"/>
                        <a:gd name="T116" fmla="*/ 2147483647 w 655"/>
                        <a:gd name="T117" fmla="*/ 659608138 h 273"/>
                        <a:gd name="T118" fmla="*/ 0 w 655"/>
                        <a:gd name="T119" fmla="*/ 504449767 h 273"/>
                        <a:gd name="T120" fmla="*/ 2147483647 w 655"/>
                        <a:gd name="T121" fmla="*/ 337247251 h 273"/>
                        <a:gd name="T122" fmla="*/ 2147483647 w 655"/>
                        <a:gd name="T123" fmla="*/ 206313507 h 273"/>
                        <a:gd name="T124" fmla="*/ 2147483647 w 655"/>
                        <a:gd name="T125" fmla="*/ 0 h 273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655"/>
                        <a:gd name="T190" fmla="*/ 0 h 273"/>
                        <a:gd name="T191" fmla="*/ 655 w 655"/>
                        <a:gd name="T192" fmla="*/ 273 h 273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655" h="273">
                          <a:moveTo>
                            <a:pt x="655" y="18"/>
                          </a:moveTo>
                          <a:lnTo>
                            <a:pt x="653" y="23"/>
                          </a:lnTo>
                          <a:lnTo>
                            <a:pt x="650" y="30"/>
                          </a:lnTo>
                          <a:lnTo>
                            <a:pt x="648" y="35"/>
                          </a:lnTo>
                          <a:lnTo>
                            <a:pt x="644" y="41"/>
                          </a:lnTo>
                          <a:lnTo>
                            <a:pt x="640" y="46"/>
                          </a:lnTo>
                          <a:lnTo>
                            <a:pt x="637" y="53"/>
                          </a:lnTo>
                          <a:lnTo>
                            <a:pt x="633" y="60"/>
                          </a:lnTo>
                          <a:lnTo>
                            <a:pt x="629" y="67"/>
                          </a:lnTo>
                          <a:lnTo>
                            <a:pt x="624" y="74"/>
                          </a:lnTo>
                          <a:lnTo>
                            <a:pt x="623" y="81"/>
                          </a:lnTo>
                          <a:lnTo>
                            <a:pt x="618" y="85"/>
                          </a:lnTo>
                          <a:lnTo>
                            <a:pt x="616" y="90"/>
                          </a:lnTo>
                          <a:lnTo>
                            <a:pt x="614" y="95"/>
                          </a:lnTo>
                          <a:lnTo>
                            <a:pt x="610" y="97"/>
                          </a:lnTo>
                          <a:lnTo>
                            <a:pt x="607" y="102"/>
                          </a:lnTo>
                          <a:lnTo>
                            <a:pt x="605" y="104"/>
                          </a:lnTo>
                          <a:lnTo>
                            <a:pt x="603" y="109"/>
                          </a:lnTo>
                          <a:lnTo>
                            <a:pt x="601" y="113"/>
                          </a:lnTo>
                          <a:lnTo>
                            <a:pt x="599" y="118"/>
                          </a:lnTo>
                          <a:lnTo>
                            <a:pt x="594" y="125"/>
                          </a:lnTo>
                          <a:lnTo>
                            <a:pt x="588" y="132"/>
                          </a:lnTo>
                          <a:lnTo>
                            <a:pt x="581" y="141"/>
                          </a:lnTo>
                          <a:lnTo>
                            <a:pt x="577" y="148"/>
                          </a:lnTo>
                          <a:lnTo>
                            <a:pt x="570" y="155"/>
                          </a:lnTo>
                          <a:lnTo>
                            <a:pt x="566" y="164"/>
                          </a:lnTo>
                          <a:lnTo>
                            <a:pt x="562" y="171"/>
                          </a:lnTo>
                          <a:lnTo>
                            <a:pt x="558" y="176"/>
                          </a:lnTo>
                          <a:lnTo>
                            <a:pt x="555" y="180"/>
                          </a:lnTo>
                          <a:lnTo>
                            <a:pt x="551" y="187"/>
                          </a:lnTo>
                          <a:lnTo>
                            <a:pt x="549" y="192"/>
                          </a:lnTo>
                          <a:lnTo>
                            <a:pt x="547" y="194"/>
                          </a:lnTo>
                          <a:lnTo>
                            <a:pt x="542" y="201"/>
                          </a:lnTo>
                          <a:lnTo>
                            <a:pt x="540" y="205"/>
                          </a:lnTo>
                          <a:lnTo>
                            <a:pt x="538" y="213"/>
                          </a:lnTo>
                          <a:lnTo>
                            <a:pt x="534" y="217"/>
                          </a:lnTo>
                          <a:lnTo>
                            <a:pt x="532" y="224"/>
                          </a:lnTo>
                          <a:lnTo>
                            <a:pt x="529" y="229"/>
                          </a:lnTo>
                          <a:lnTo>
                            <a:pt x="528" y="236"/>
                          </a:lnTo>
                          <a:lnTo>
                            <a:pt x="525" y="238"/>
                          </a:lnTo>
                          <a:lnTo>
                            <a:pt x="523" y="243"/>
                          </a:lnTo>
                          <a:lnTo>
                            <a:pt x="521" y="247"/>
                          </a:lnTo>
                          <a:lnTo>
                            <a:pt x="519" y="250"/>
                          </a:lnTo>
                          <a:lnTo>
                            <a:pt x="517" y="252"/>
                          </a:lnTo>
                          <a:lnTo>
                            <a:pt x="517" y="257"/>
                          </a:lnTo>
                          <a:lnTo>
                            <a:pt x="514" y="259"/>
                          </a:lnTo>
                          <a:lnTo>
                            <a:pt x="512" y="263"/>
                          </a:lnTo>
                          <a:lnTo>
                            <a:pt x="510" y="268"/>
                          </a:lnTo>
                          <a:lnTo>
                            <a:pt x="508" y="271"/>
                          </a:lnTo>
                          <a:lnTo>
                            <a:pt x="506" y="271"/>
                          </a:lnTo>
                          <a:lnTo>
                            <a:pt x="504" y="271"/>
                          </a:lnTo>
                          <a:lnTo>
                            <a:pt x="501" y="271"/>
                          </a:lnTo>
                          <a:lnTo>
                            <a:pt x="499" y="271"/>
                          </a:lnTo>
                          <a:lnTo>
                            <a:pt x="495" y="271"/>
                          </a:lnTo>
                          <a:lnTo>
                            <a:pt x="493" y="271"/>
                          </a:lnTo>
                          <a:lnTo>
                            <a:pt x="491" y="271"/>
                          </a:lnTo>
                          <a:lnTo>
                            <a:pt x="488" y="271"/>
                          </a:lnTo>
                          <a:lnTo>
                            <a:pt x="486" y="271"/>
                          </a:lnTo>
                          <a:lnTo>
                            <a:pt x="484" y="271"/>
                          </a:lnTo>
                          <a:lnTo>
                            <a:pt x="482" y="268"/>
                          </a:lnTo>
                          <a:lnTo>
                            <a:pt x="480" y="268"/>
                          </a:lnTo>
                          <a:lnTo>
                            <a:pt x="478" y="266"/>
                          </a:lnTo>
                          <a:lnTo>
                            <a:pt x="475" y="263"/>
                          </a:lnTo>
                          <a:lnTo>
                            <a:pt x="473" y="259"/>
                          </a:lnTo>
                          <a:lnTo>
                            <a:pt x="473" y="257"/>
                          </a:lnTo>
                          <a:lnTo>
                            <a:pt x="471" y="254"/>
                          </a:lnTo>
                          <a:lnTo>
                            <a:pt x="471" y="252"/>
                          </a:lnTo>
                          <a:lnTo>
                            <a:pt x="471" y="250"/>
                          </a:lnTo>
                          <a:lnTo>
                            <a:pt x="469" y="247"/>
                          </a:lnTo>
                          <a:lnTo>
                            <a:pt x="467" y="245"/>
                          </a:lnTo>
                          <a:lnTo>
                            <a:pt x="467" y="243"/>
                          </a:lnTo>
                          <a:lnTo>
                            <a:pt x="464" y="243"/>
                          </a:lnTo>
                          <a:lnTo>
                            <a:pt x="463" y="240"/>
                          </a:lnTo>
                          <a:lnTo>
                            <a:pt x="460" y="240"/>
                          </a:lnTo>
                          <a:lnTo>
                            <a:pt x="458" y="240"/>
                          </a:lnTo>
                          <a:lnTo>
                            <a:pt x="454" y="240"/>
                          </a:lnTo>
                          <a:lnTo>
                            <a:pt x="450" y="243"/>
                          </a:lnTo>
                          <a:lnTo>
                            <a:pt x="445" y="245"/>
                          </a:lnTo>
                          <a:lnTo>
                            <a:pt x="439" y="250"/>
                          </a:lnTo>
                          <a:lnTo>
                            <a:pt x="434" y="254"/>
                          </a:lnTo>
                          <a:lnTo>
                            <a:pt x="432" y="259"/>
                          </a:lnTo>
                          <a:lnTo>
                            <a:pt x="428" y="263"/>
                          </a:lnTo>
                          <a:lnTo>
                            <a:pt x="426" y="266"/>
                          </a:lnTo>
                          <a:lnTo>
                            <a:pt x="423" y="268"/>
                          </a:lnTo>
                          <a:lnTo>
                            <a:pt x="421" y="271"/>
                          </a:lnTo>
                          <a:lnTo>
                            <a:pt x="419" y="273"/>
                          </a:lnTo>
                          <a:lnTo>
                            <a:pt x="417" y="273"/>
                          </a:lnTo>
                          <a:lnTo>
                            <a:pt x="415" y="273"/>
                          </a:lnTo>
                          <a:lnTo>
                            <a:pt x="413" y="273"/>
                          </a:lnTo>
                          <a:lnTo>
                            <a:pt x="409" y="273"/>
                          </a:lnTo>
                          <a:lnTo>
                            <a:pt x="406" y="271"/>
                          </a:lnTo>
                          <a:lnTo>
                            <a:pt x="402" y="271"/>
                          </a:lnTo>
                          <a:lnTo>
                            <a:pt x="400" y="268"/>
                          </a:lnTo>
                          <a:lnTo>
                            <a:pt x="398" y="268"/>
                          </a:lnTo>
                          <a:lnTo>
                            <a:pt x="396" y="266"/>
                          </a:lnTo>
                          <a:lnTo>
                            <a:pt x="393" y="263"/>
                          </a:lnTo>
                          <a:lnTo>
                            <a:pt x="391" y="263"/>
                          </a:lnTo>
                          <a:lnTo>
                            <a:pt x="389" y="261"/>
                          </a:lnTo>
                          <a:lnTo>
                            <a:pt x="387" y="259"/>
                          </a:lnTo>
                          <a:lnTo>
                            <a:pt x="385" y="259"/>
                          </a:lnTo>
                          <a:lnTo>
                            <a:pt x="385" y="257"/>
                          </a:lnTo>
                          <a:lnTo>
                            <a:pt x="382" y="257"/>
                          </a:lnTo>
                          <a:lnTo>
                            <a:pt x="380" y="257"/>
                          </a:lnTo>
                          <a:lnTo>
                            <a:pt x="380" y="254"/>
                          </a:lnTo>
                          <a:lnTo>
                            <a:pt x="378" y="254"/>
                          </a:lnTo>
                          <a:lnTo>
                            <a:pt x="376" y="252"/>
                          </a:lnTo>
                          <a:lnTo>
                            <a:pt x="372" y="250"/>
                          </a:lnTo>
                          <a:lnTo>
                            <a:pt x="374" y="245"/>
                          </a:lnTo>
                          <a:lnTo>
                            <a:pt x="374" y="243"/>
                          </a:lnTo>
                          <a:lnTo>
                            <a:pt x="376" y="243"/>
                          </a:lnTo>
                          <a:lnTo>
                            <a:pt x="376" y="240"/>
                          </a:lnTo>
                          <a:lnTo>
                            <a:pt x="374" y="240"/>
                          </a:lnTo>
                          <a:lnTo>
                            <a:pt x="372" y="240"/>
                          </a:lnTo>
                          <a:lnTo>
                            <a:pt x="369" y="240"/>
                          </a:lnTo>
                          <a:lnTo>
                            <a:pt x="367" y="240"/>
                          </a:lnTo>
                          <a:lnTo>
                            <a:pt x="365" y="240"/>
                          </a:lnTo>
                          <a:lnTo>
                            <a:pt x="363" y="240"/>
                          </a:lnTo>
                          <a:lnTo>
                            <a:pt x="361" y="240"/>
                          </a:lnTo>
                          <a:lnTo>
                            <a:pt x="359" y="240"/>
                          </a:lnTo>
                          <a:lnTo>
                            <a:pt x="356" y="240"/>
                          </a:lnTo>
                          <a:lnTo>
                            <a:pt x="355" y="240"/>
                          </a:lnTo>
                          <a:lnTo>
                            <a:pt x="352" y="240"/>
                          </a:lnTo>
                          <a:lnTo>
                            <a:pt x="350" y="240"/>
                          </a:lnTo>
                          <a:lnTo>
                            <a:pt x="348" y="238"/>
                          </a:lnTo>
                          <a:lnTo>
                            <a:pt x="350" y="236"/>
                          </a:lnTo>
                          <a:lnTo>
                            <a:pt x="352" y="236"/>
                          </a:lnTo>
                          <a:lnTo>
                            <a:pt x="355" y="236"/>
                          </a:lnTo>
                          <a:lnTo>
                            <a:pt x="356" y="233"/>
                          </a:lnTo>
                          <a:lnTo>
                            <a:pt x="359" y="233"/>
                          </a:lnTo>
                          <a:lnTo>
                            <a:pt x="361" y="233"/>
                          </a:lnTo>
                          <a:lnTo>
                            <a:pt x="363" y="233"/>
                          </a:lnTo>
                          <a:lnTo>
                            <a:pt x="365" y="233"/>
                          </a:lnTo>
                          <a:lnTo>
                            <a:pt x="367" y="231"/>
                          </a:lnTo>
                          <a:lnTo>
                            <a:pt x="369" y="231"/>
                          </a:lnTo>
                          <a:lnTo>
                            <a:pt x="369" y="229"/>
                          </a:lnTo>
                          <a:lnTo>
                            <a:pt x="372" y="229"/>
                          </a:lnTo>
                          <a:lnTo>
                            <a:pt x="372" y="227"/>
                          </a:lnTo>
                          <a:lnTo>
                            <a:pt x="372" y="224"/>
                          </a:lnTo>
                          <a:lnTo>
                            <a:pt x="372" y="222"/>
                          </a:lnTo>
                          <a:lnTo>
                            <a:pt x="372" y="219"/>
                          </a:lnTo>
                          <a:lnTo>
                            <a:pt x="372" y="222"/>
                          </a:lnTo>
                          <a:lnTo>
                            <a:pt x="369" y="222"/>
                          </a:lnTo>
                          <a:lnTo>
                            <a:pt x="367" y="224"/>
                          </a:lnTo>
                          <a:lnTo>
                            <a:pt x="365" y="224"/>
                          </a:lnTo>
                          <a:lnTo>
                            <a:pt x="365" y="227"/>
                          </a:lnTo>
                          <a:lnTo>
                            <a:pt x="363" y="227"/>
                          </a:lnTo>
                          <a:lnTo>
                            <a:pt x="361" y="229"/>
                          </a:lnTo>
                          <a:lnTo>
                            <a:pt x="359" y="229"/>
                          </a:lnTo>
                          <a:lnTo>
                            <a:pt x="356" y="229"/>
                          </a:lnTo>
                          <a:lnTo>
                            <a:pt x="355" y="231"/>
                          </a:lnTo>
                          <a:lnTo>
                            <a:pt x="352" y="233"/>
                          </a:lnTo>
                          <a:lnTo>
                            <a:pt x="350" y="233"/>
                          </a:lnTo>
                          <a:lnTo>
                            <a:pt x="348" y="233"/>
                          </a:lnTo>
                          <a:lnTo>
                            <a:pt x="346" y="233"/>
                          </a:lnTo>
                          <a:lnTo>
                            <a:pt x="344" y="236"/>
                          </a:lnTo>
                          <a:lnTo>
                            <a:pt x="341" y="236"/>
                          </a:lnTo>
                          <a:lnTo>
                            <a:pt x="339" y="236"/>
                          </a:lnTo>
                          <a:lnTo>
                            <a:pt x="337" y="236"/>
                          </a:lnTo>
                          <a:lnTo>
                            <a:pt x="335" y="233"/>
                          </a:lnTo>
                          <a:lnTo>
                            <a:pt x="337" y="231"/>
                          </a:lnTo>
                          <a:lnTo>
                            <a:pt x="337" y="229"/>
                          </a:lnTo>
                          <a:lnTo>
                            <a:pt x="339" y="229"/>
                          </a:lnTo>
                          <a:lnTo>
                            <a:pt x="339" y="227"/>
                          </a:lnTo>
                          <a:lnTo>
                            <a:pt x="341" y="224"/>
                          </a:lnTo>
                          <a:lnTo>
                            <a:pt x="341" y="222"/>
                          </a:lnTo>
                          <a:lnTo>
                            <a:pt x="344" y="219"/>
                          </a:lnTo>
                          <a:lnTo>
                            <a:pt x="344" y="217"/>
                          </a:lnTo>
                          <a:lnTo>
                            <a:pt x="346" y="215"/>
                          </a:lnTo>
                          <a:lnTo>
                            <a:pt x="346" y="213"/>
                          </a:lnTo>
                          <a:lnTo>
                            <a:pt x="346" y="210"/>
                          </a:lnTo>
                          <a:lnTo>
                            <a:pt x="346" y="208"/>
                          </a:lnTo>
                          <a:lnTo>
                            <a:pt x="344" y="205"/>
                          </a:lnTo>
                          <a:lnTo>
                            <a:pt x="341" y="205"/>
                          </a:lnTo>
                          <a:lnTo>
                            <a:pt x="339" y="205"/>
                          </a:lnTo>
                          <a:lnTo>
                            <a:pt x="339" y="204"/>
                          </a:lnTo>
                          <a:lnTo>
                            <a:pt x="337" y="204"/>
                          </a:lnTo>
                          <a:lnTo>
                            <a:pt x="337" y="201"/>
                          </a:lnTo>
                          <a:lnTo>
                            <a:pt x="337" y="199"/>
                          </a:lnTo>
                          <a:lnTo>
                            <a:pt x="337" y="196"/>
                          </a:lnTo>
                          <a:lnTo>
                            <a:pt x="337" y="194"/>
                          </a:lnTo>
                          <a:lnTo>
                            <a:pt x="337" y="192"/>
                          </a:lnTo>
                          <a:lnTo>
                            <a:pt x="335" y="192"/>
                          </a:lnTo>
                          <a:lnTo>
                            <a:pt x="333" y="192"/>
                          </a:lnTo>
                          <a:lnTo>
                            <a:pt x="333" y="194"/>
                          </a:lnTo>
                          <a:lnTo>
                            <a:pt x="331" y="194"/>
                          </a:lnTo>
                          <a:lnTo>
                            <a:pt x="331" y="196"/>
                          </a:lnTo>
                          <a:lnTo>
                            <a:pt x="328" y="199"/>
                          </a:lnTo>
                          <a:lnTo>
                            <a:pt x="326" y="199"/>
                          </a:lnTo>
                          <a:lnTo>
                            <a:pt x="324" y="199"/>
                          </a:lnTo>
                          <a:lnTo>
                            <a:pt x="322" y="199"/>
                          </a:lnTo>
                          <a:lnTo>
                            <a:pt x="320" y="199"/>
                          </a:lnTo>
                          <a:lnTo>
                            <a:pt x="320" y="196"/>
                          </a:lnTo>
                          <a:lnTo>
                            <a:pt x="320" y="194"/>
                          </a:lnTo>
                          <a:lnTo>
                            <a:pt x="320" y="192"/>
                          </a:lnTo>
                          <a:lnTo>
                            <a:pt x="322" y="192"/>
                          </a:lnTo>
                          <a:lnTo>
                            <a:pt x="322" y="190"/>
                          </a:lnTo>
                          <a:lnTo>
                            <a:pt x="322" y="187"/>
                          </a:lnTo>
                          <a:lnTo>
                            <a:pt x="322" y="185"/>
                          </a:lnTo>
                          <a:lnTo>
                            <a:pt x="322" y="182"/>
                          </a:lnTo>
                          <a:lnTo>
                            <a:pt x="322" y="180"/>
                          </a:lnTo>
                          <a:lnTo>
                            <a:pt x="322" y="182"/>
                          </a:lnTo>
                          <a:lnTo>
                            <a:pt x="320" y="182"/>
                          </a:lnTo>
                          <a:lnTo>
                            <a:pt x="320" y="185"/>
                          </a:lnTo>
                          <a:lnTo>
                            <a:pt x="318" y="187"/>
                          </a:lnTo>
                          <a:lnTo>
                            <a:pt x="315" y="190"/>
                          </a:lnTo>
                          <a:lnTo>
                            <a:pt x="314" y="190"/>
                          </a:lnTo>
                          <a:lnTo>
                            <a:pt x="314" y="192"/>
                          </a:lnTo>
                          <a:lnTo>
                            <a:pt x="311" y="192"/>
                          </a:lnTo>
                          <a:lnTo>
                            <a:pt x="309" y="192"/>
                          </a:lnTo>
                          <a:lnTo>
                            <a:pt x="309" y="194"/>
                          </a:lnTo>
                          <a:lnTo>
                            <a:pt x="307" y="194"/>
                          </a:lnTo>
                          <a:lnTo>
                            <a:pt x="305" y="194"/>
                          </a:lnTo>
                          <a:lnTo>
                            <a:pt x="305" y="196"/>
                          </a:lnTo>
                          <a:lnTo>
                            <a:pt x="303" y="196"/>
                          </a:lnTo>
                          <a:lnTo>
                            <a:pt x="300" y="199"/>
                          </a:lnTo>
                          <a:lnTo>
                            <a:pt x="298" y="201"/>
                          </a:lnTo>
                          <a:lnTo>
                            <a:pt x="298" y="204"/>
                          </a:lnTo>
                          <a:lnTo>
                            <a:pt x="296" y="205"/>
                          </a:lnTo>
                          <a:lnTo>
                            <a:pt x="294" y="208"/>
                          </a:lnTo>
                          <a:lnTo>
                            <a:pt x="292" y="208"/>
                          </a:lnTo>
                          <a:lnTo>
                            <a:pt x="287" y="210"/>
                          </a:lnTo>
                          <a:lnTo>
                            <a:pt x="285" y="210"/>
                          </a:lnTo>
                          <a:lnTo>
                            <a:pt x="283" y="210"/>
                          </a:lnTo>
                          <a:lnTo>
                            <a:pt x="281" y="210"/>
                          </a:lnTo>
                          <a:lnTo>
                            <a:pt x="281" y="208"/>
                          </a:lnTo>
                          <a:lnTo>
                            <a:pt x="281" y="205"/>
                          </a:lnTo>
                          <a:lnTo>
                            <a:pt x="281" y="204"/>
                          </a:lnTo>
                          <a:lnTo>
                            <a:pt x="283" y="201"/>
                          </a:lnTo>
                          <a:lnTo>
                            <a:pt x="285" y="199"/>
                          </a:lnTo>
                          <a:lnTo>
                            <a:pt x="287" y="196"/>
                          </a:lnTo>
                          <a:lnTo>
                            <a:pt x="290" y="194"/>
                          </a:lnTo>
                          <a:lnTo>
                            <a:pt x="292" y="194"/>
                          </a:lnTo>
                          <a:lnTo>
                            <a:pt x="294" y="190"/>
                          </a:lnTo>
                          <a:lnTo>
                            <a:pt x="294" y="187"/>
                          </a:lnTo>
                          <a:lnTo>
                            <a:pt x="296" y="185"/>
                          </a:lnTo>
                          <a:lnTo>
                            <a:pt x="296" y="182"/>
                          </a:lnTo>
                          <a:lnTo>
                            <a:pt x="296" y="180"/>
                          </a:lnTo>
                          <a:lnTo>
                            <a:pt x="294" y="180"/>
                          </a:lnTo>
                          <a:lnTo>
                            <a:pt x="292" y="178"/>
                          </a:lnTo>
                          <a:lnTo>
                            <a:pt x="290" y="178"/>
                          </a:lnTo>
                          <a:lnTo>
                            <a:pt x="287" y="178"/>
                          </a:lnTo>
                          <a:lnTo>
                            <a:pt x="285" y="180"/>
                          </a:lnTo>
                          <a:lnTo>
                            <a:pt x="283" y="180"/>
                          </a:lnTo>
                          <a:lnTo>
                            <a:pt x="281" y="180"/>
                          </a:lnTo>
                          <a:lnTo>
                            <a:pt x="279" y="182"/>
                          </a:lnTo>
                          <a:lnTo>
                            <a:pt x="277" y="182"/>
                          </a:lnTo>
                          <a:lnTo>
                            <a:pt x="274" y="182"/>
                          </a:lnTo>
                          <a:lnTo>
                            <a:pt x="272" y="182"/>
                          </a:lnTo>
                          <a:lnTo>
                            <a:pt x="272" y="185"/>
                          </a:lnTo>
                          <a:lnTo>
                            <a:pt x="270" y="185"/>
                          </a:lnTo>
                          <a:lnTo>
                            <a:pt x="270" y="187"/>
                          </a:lnTo>
                          <a:lnTo>
                            <a:pt x="268" y="187"/>
                          </a:lnTo>
                          <a:lnTo>
                            <a:pt x="268" y="190"/>
                          </a:lnTo>
                          <a:lnTo>
                            <a:pt x="268" y="192"/>
                          </a:lnTo>
                          <a:lnTo>
                            <a:pt x="270" y="192"/>
                          </a:lnTo>
                          <a:lnTo>
                            <a:pt x="270" y="194"/>
                          </a:lnTo>
                          <a:lnTo>
                            <a:pt x="270" y="196"/>
                          </a:lnTo>
                          <a:lnTo>
                            <a:pt x="270" y="199"/>
                          </a:lnTo>
                          <a:lnTo>
                            <a:pt x="268" y="199"/>
                          </a:lnTo>
                          <a:lnTo>
                            <a:pt x="268" y="201"/>
                          </a:lnTo>
                          <a:lnTo>
                            <a:pt x="266" y="201"/>
                          </a:lnTo>
                          <a:lnTo>
                            <a:pt x="264" y="201"/>
                          </a:lnTo>
                          <a:lnTo>
                            <a:pt x="261" y="201"/>
                          </a:lnTo>
                          <a:lnTo>
                            <a:pt x="259" y="201"/>
                          </a:lnTo>
                          <a:lnTo>
                            <a:pt x="257" y="199"/>
                          </a:lnTo>
                          <a:lnTo>
                            <a:pt x="255" y="199"/>
                          </a:lnTo>
                          <a:lnTo>
                            <a:pt x="253" y="199"/>
                          </a:lnTo>
                          <a:lnTo>
                            <a:pt x="250" y="199"/>
                          </a:lnTo>
                          <a:lnTo>
                            <a:pt x="250" y="201"/>
                          </a:lnTo>
                          <a:lnTo>
                            <a:pt x="250" y="204"/>
                          </a:lnTo>
                          <a:lnTo>
                            <a:pt x="250" y="205"/>
                          </a:lnTo>
                          <a:lnTo>
                            <a:pt x="250" y="208"/>
                          </a:lnTo>
                          <a:lnTo>
                            <a:pt x="249" y="210"/>
                          </a:lnTo>
                          <a:lnTo>
                            <a:pt x="249" y="213"/>
                          </a:lnTo>
                          <a:lnTo>
                            <a:pt x="246" y="215"/>
                          </a:lnTo>
                          <a:lnTo>
                            <a:pt x="244" y="215"/>
                          </a:lnTo>
                          <a:lnTo>
                            <a:pt x="242" y="215"/>
                          </a:lnTo>
                          <a:lnTo>
                            <a:pt x="240" y="215"/>
                          </a:lnTo>
                          <a:lnTo>
                            <a:pt x="238" y="215"/>
                          </a:lnTo>
                          <a:lnTo>
                            <a:pt x="238" y="213"/>
                          </a:lnTo>
                          <a:lnTo>
                            <a:pt x="236" y="213"/>
                          </a:lnTo>
                          <a:lnTo>
                            <a:pt x="233" y="213"/>
                          </a:lnTo>
                          <a:lnTo>
                            <a:pt x="233" y="210"/>
                          </a:lnTo>
                          <a:lnTo>
                            <a:pt x="231" y="210"/>
                          </a:lnTo>
                          <a:lnTo>
                            <a:pt x="229" y="210"/>
                          </a:lnTo>
                          <a:lnTo>
                            <a:pt x="229" y="208"/>
                          </a:lnTo>
                          <a:lnTo>
                            <a:pt x="227" y="208"/>
                          </a:lnTo>
                          <a:lnTo>
                            <a:pt x="227" y="205"/>
                          </a:lnTo>
                          <a:lnTo>
                            <a:pt x="227" y="204"/>
                          </a:lnTo>
                          <a:lnTo>
                            <a:pt x="227" y="201"/>
                          </a:lnTo>
                          <a:lnTo>
                            <a:pt x="227" y="199"/>
                          </a:lnTo>
                          <a:lnTo>
                            <a:pt x="225" y="199"/>
                          </a:lnTo>
                          <a:lnTo>
                            <a:pt x="223" y="199"/>
                          </a:lnTo>
                          <a:lnTo>
                            <a:pt x="220" y="199"/>
                          </a:lnTo>
                          <a:lnTo>
                            <a:pt x="220" y="201"/>
                          </a:lnTo>
                          <a:lnTo>
                            <a:pt x="218" y="201"/>
                          </a:lnTo>
                          <a:lnTo>
                            <a:pt x="216" y="201"/>
                          </a:lnTo>
                          <a:lnTo>
                            <a:pt x="214" y="201"/>
                          </a:lnTo>
                          <a:lnTo>
                            <a:pt x="212" y="199"/>
                          </a:lnTo>
                          <a:lnTo>
                            <a:pt x="212" y="196"/>
                          </a:lnTo>
                          <a:lnTo>
                            <a:pt x="212" y="194"/>
                          </a:lnTo>
                          <a:lnTo>
                            <a:pt x="209" y="194"/>
                          </a:lnTo>
                          <a:lnTo>
                            <a:pt x="209" y="192"/>
                          </a:lnTo>
                          <a:lnTo>
                            <a:pt x="207" y="190"/>
                          </a:lnTo>
                          <a:lnTo>
                            <a:pt x="205" y="190"/>
                          </a:lnTo>
                          <a:lnTo>
                            <a:pt x="205" y="192"/>
                          </a:lnTo>
                          <a:lnTo>
                            <a:pt x="203" y="192"/>
                          </a:lnTo>
                          <a:lnTo>
                            <a:pt x="203" y="194"/>
                          </a:lnTo>
                          <a:lnTo>
                            <a:pt x="201" y="194"/>
                          </a:lnTo>
                          <a:lnTo>
                            <a:pt x="201" y="196"/>
                          </a:lnTo>
                          <a:lnTo>
                            <a:pt x="199" y="199"/>
                          </a:lnTo>
                          <a:lnTo>
                            <a:pt x="196" y="199"/>
                          </a:lnTo>
                          <a:lnTo>
                            <a:pt x="195" y="199"/>
                          </a:lnTo>
                          <a:lnTo>
                            <a:pt x="195" y="201"/>
                          </a:lnTo>
                          <a:lnTo>
                            <a:pt x="192" y="201"/>
                          </a:lnTo>
                          <a:lnTo>
                            <a:pt x="190" y="204"/>
                          </a:lnTo>
                          <a:lnTo>
                            <a:pt x="190" y="205"/>
                          </a:lnTo>
                          <a:lnTo>
                            <a:pt x="188" y="205"/>
                          </a:lnTo>
                          <a:lnTo>
                            <a:pt x="188" y="208"/>
                          </a:lnTo>
                          <a:lnTo>
                            <a:pt x="188" y="210"/>
                          </a:lnTo>
                          <a:lnTo>
                            <a:pt x="188" y="213"/>
                          </a:lnTo>
                          <a:lnTo>
                            <a:pt x="188" y="215"/>
                          </a:lnTo>
                          <a:lnTo>
                            <a:pt x="188" y="217"/>
                          </a:lnTo>
                          <a:lnTo>
                            <a:pt x="186" y="219"/>
                          </a:lnTo>
                          <a:lnTo>
                            <a:pt x="186" y="222"/>
                          </a:lnTo>
                          <a:lnTo>
                            <a:pt x="186" y="224"/>
                          </a:lnTo>
                          <a:lnTo>
                            <a:pt x="186" y="227"/>
                          </a:lnTo>
                          <a:lnTo>
                            <a:pt x="186" y="229"/>
                          </a:lnTo>
                          <a:lnTo>
                            <a:pt x="186" y="231"/>
                          </a:lnTo>
                          <a:lnTo>
                            <a:pt x="186" y="233"/>
                          </a:lnTo>
                          <a:lnTo>
                            <a:pt x="186" y="236"/>
                          </a:lnTo>
                          <a:lnTo>
                            <a:pt x="184" y="236"/>
                          </a:lnTo>
                          <a:lnTo>
                            <a:pt x="184" y="238"/>
                          </a:lnTo>
                          <a:lnTo>
                            <a:pt x="184" y="240"/>
                          </a:lnTo>
                          <a:lnTo>
                            <a:pt x="182" y="243"/>
                          </a:lnTo>
                          <a:lnTo>
                            <a:pt x="179" y="245"/>
                          </a:lnTo>
                          <a:lnTo>
                            <a:pt x="177" y="247"/>
                          </a:lnTo>
                          <a:lnTo>
                            <a:pt x="177" y="250"/>
                          </a:lnTo>
                          <a:lnTo>
                            <a:pt x="175" y="250"/>
                          </a:lnTo>
                          <a:lnTo>
                            <a:pt x="175" y="252"/>
                          </a:lnTo>
                          <a:lnTo>
                            <a:pt x="173" y="254"/>
                          </a:lnTo>
                          <a:lnTo>
                            <a:pt x="171" y="254"/>
                          </a:lnTo>
                          <a:lnTo>
                            <a:pt x="171" y="257"/>
                          </a:lnTo>
                          <a:lnTo>
                            <a:pt x="168" y="259"/>
                          </a:lnTo>
                          <a:lnTo>
                            <a:pt x="166" y="259"/>
                          </a:lnTo>
                          <a:lnTo>
                            <a:pt x="164" y="261"/>
                          </a:lnTo>
                          <a:lnTo>
                            <a:pt x="162" y="261"/>
                          </a:lnTo>
                          <a:lnTo>
                            <a:pt x="160" y="261"/>
                          </a:lnTo>
                          <a:lnTo>
                            <a:pt x="158" y="261"/>
                          </a:lnTo>
                          <a:lnTo>
                            <a:pt x="155" y="261"/>
                          </a:lnTo>
                          <a:lnTo>
                            <a:pt x="155" y="259"/>
                          </a:lnTo>
                          <a:lnTo>
                            <a:pt x="153" y="259"/>
                          </a:lnTo>
                          <a:lnTo>
                            <a:pt x="151" y="257"/>
                          </a:lnTo>
                          <a:lnTo>
                            <a:pt x="151" y="254"/>
                          </a:lnTo>
                          <a:lnTo>
                            <a:pt x="153" y="252"/>
                          </a:lnTo>
                          <a:lnTo>
                            <a:pt x="153" y="250"/>
                          </a:lnTo>
                          <a:lnTo>
                            <a:pt x="153" y="247"/>
                          </a:lnTo>
                          <a:lnTo>
                            <a:pt x="153" y="245"/>
                          </a:lnTo>
                          <a:lnTo>
                            <a:pt x="153" y="243"/>
                          </a:lnTo>
                          <a:lnTo>
                            <a:pt x="153" y="240"/>
                          </a:lnTo>
                          <a:lnTo>
                            <a:pt x="155" y="238"/>
                          </a:lnTo>
                          <a:lnTo>
                            <a:pt x="155" y="236"/>
                          </a:lnTo>
                          <a:lnTo>
                            <a:pt x="155" y="233"/>
                          </a:lnTo>
                          <a:lnTo>
                            <a:pt x="158" y="231"/>
                          </a:lnTo>
                          <a:lnTo>
                            <a:pt x="158" y="229"/>
                          </a:lnTo>
                          <a:lnTo>
                            <a:pt x="160" y="227"/>
                          </a:lnTo>
                          <a:lnTo>
                            <a:pt x="160" y="224"/>
                          </a:lnTo>
                          <a:lnTo>
                            <a:pt x="162" y="222"/>
                          </a:lnTo>
                          <a:lnTo>
                            <a:pt x="164" y="219"/>
                          </a:lnTo>
                          <a:lnTo>
                            <a:pt x="164" y="217"/>
                          </a:lnTo>
                          <a:lnTo>
                            <a:pt x="166" y="217"/>
                          </a:lnTo>
                          <a:lnTo>
                            <a:pt x="166" y="215"/>
                          </a:lnTo>
                          <a:lnTo>
                            <a:pt x="168" y="213"/>
                          </a:lnTo>
                          <a:lnTo>
                            <a:pt x="168" y="210"/>
                          </a:lnTo>
                          <a:lnTo>
                            <a:pt x="168" y="208"/>
                          </a:lnTo>
                          <a:lnTo>
                            <a:pt x="171" y="208"/>
                          </a:lnTo>
                          <a:lnTo>
                            <a:pt x="171" y="205"/>
                          </a:lnTo>
                          <a:lnTo>
                            <a:pt x="173" y="204"/>
                          </a:lnTo>
                          <a:lnTo>
                            <a:pt x="173" y="201"/>
                          </a:lnTo>
                          <a:lnTo>
                            <a:pt x="173" y="199"/>
                          </a:lnTo>
                          <a:lnTo>
                            <a:pt x="175" y="196"/>
                          </a:lnTo>
                          <a:lnTo>
                            <a:pt x="175" y="194"/>
                          </a:lnTo>
                          <a:lnTo>
                            <a:pt x="175" y="192"/>
                          </a:lnTo>
                          <a:lnTo>
                            <a:pt x="175" y="190"/>
                          </a:lnTo>
                          <a:lnTo>
                            <a:pt x="173" y="190"/>
                          </a:lnTo>
                          <a:lnTo>
                            <a:pt x="171" y="190"/>
                          </a:lnTo>
                          <a:lnTo>
                            <a:pt x="168" y="190"/>
                          </a:lnTo>
                          <a:lnTo>
                            <a:pt x="166" y="190"/>
                          </a:lnTo>
                          <a:lnTo>
                            <a:pt x="164" y="190"/>
                          </a:lnTo>
                          <a:lnTo>
                            <a:pt x="162" y="190"/>
                          </a:lnTo>
                          <a:lnTo>
                            <a:pt x="160" y="190"/>
                          </a:lnTo>
                          <a:lnTo>
                            <a:pt x="158" y="190"/>
                          </a:lnTo>
                          <a:lnTo>
                            <a:pt x="155" y="190"/>
                          </a:lnTo>
                          <a:lnTo>
                            <a:pt x="153" y="187"/>
                          </a:lnTo>
                          <a:lnTo>
                            <a:pt x="151" y="187"/>
                          </a:lnTo>
                          <a:lnTo>
                            <a:pt x="149" y="187"/>
                          </a:lnTo>
                          <a:lnTo>
                            <a:pt x="147" y="187"/>
                          </a:lnTo>
                          <a:lnTo>
                            <a:pt x="145" y="187"/>
                          </a:lnTo>
                          <a:lnTo>
                            <a:pt x="142" y="187"/>
                          </a:lnTo>
                          <a:lnTo>
                            <a:pt x="142" y="190"/>
                          </a:lnTo>
                          <a:lnTo>
                            <a:pt x="141" y="192"/>
                          </a:lnTo>
                          <a:lnTo>
                            <a:pt x="141" y="194"/>
                          </a:lnTo>
                          <a:lnTo>
                            <a:pt x="141" y="196"/>
                          </a:lnTo>
                          <a:lnTo>
                            <a:pt x="141" y="199"/>
                          </a:lnTo>
                          <a:lnTo>
                            <a:pt x="142" y="199"/>
                          </a:lnTo>
                          <a:lnTo>
                            <a:pt x="142" y="201"/>
                          </a:lnTo>
                          <a:lnTo>
                            <a:pt x="145" y="201"/>
                          </a:lnTo>
                          <a:lnTo>
                            <a:pt x="145" y="204"/>
                          </a:lnTo>
                          <a:lnTo>
                            <a:pt x="147" y="205"/>
                          </a:lnTo>
                          <a:lnTo>
                            <a:pt x="149" y="205"/>
                          </a:lnTo>
                          <a:lnTo>
                            <a:pt x="151" y="208"/>
                          </a:lnTo>
                          <a:lnTo>
                            <a:pt x="153" y="210"/>
                          </a:lnTo>
                          <a:lnTo>
                            <a:pt x="153" y="213"/>
                          </a:lnTo>
                          <a:lnTo>
                            <a:pt x="153" y="215"/>
                          </a:lnTo>
                          <a:lnTo>
                            <a:pt x="153" y="217"/>
                          </a:lnTo>
                          <a:lnTo>
                            <a:pt x="151" y="217"/>
                          </a:lnTo>
                          <a:lnTo>
                            <a:pt x="149" y="219"/>
                          </a:lnTo>
                          <a:lnTo>
                            <a:pt x="147" y="219"/>
                          </a:lnTo>
                          <a:lnTo>
                            <a:pt x="145" y="222"/>
                          </a:lnTo>
                          <a:lnTo>
                            <a:pt x="142" y="224"/>
                          </a:lnTo>
                          <a:lnTo>
                            <a:pt x="142" y="227"/>
                          </a:lnTo>
                          <a:lnTo>
                            <a:pt x="141" y="227"/>
                          </a:lnTo>
                          <a:lnTo>
                            <a:pt x="141" y="229"/>
                          </a:lnTo>
                          <a:lnTo>
                            <a:pt x="138" y="231"/>
                          </a:lnTo>
                          <a:lnTo>
                            <a:pt x="138" y="233"/>
                          </a:lnTo>
                          <a:lnTo>
                            <a:pt x="138" y="236"/>
                          </a:lnTo>
                          <a:lnTo>
                            <a:pt x="136" y="236"/>
                          </a:lnTo>
                          <a:lnTo>
                            <a:pt x="136" y="238"/>
                          </a:lnTo>
                          <a:lnTo>
                            <a:pt x="136" y="240"/>
                          </a:lnTo>
                          <a:lnTo>
                            <a:pt x="134" y="240"/>
                          </a:lnTo>
                          <a:lnTo>
                            <a:pt x="134" y="243"/>
                          </a:lnTo>
                          <a:lnTo>
                            <a:pt x="134" y="245"/>
                          </a:lnTo>
                          <a:lnTo>
                            <a:pt x="132" y="245"/>
                          </a:lnTo>
                          <a:lnTo>
                            <a:pt x="130" y="245"/>
                          </a:lnTo>
                          <a:lnTo>
                            <a:pt x="130" y="243"/>
                          </a:lnTo>
                          <a:lnTo>
                            <a:pt x="130" y="240"/>
                          </a:lnTo>
                          <a:lnTo>
                            <a:pt x="127" y="240"/>
                          </a:lnTo>
                          <a:lnTo>
                            <a:pt x="127" y="238"/>
                          </a:lnTo>
                          <a:lnTo>
                            <a:pt x="127" y="236"/>
                          </a:lnTo>
                          <a:lnTo>
                            <a:pt x="127" y="233"/>
                          </a:lnTo>
                          <a:lnTo>
                            <a:pt x="121" y="213"/>
                          </a:lnTo>
                          <a:lnTo>
                            <a:pt x="125" y="205"/>
                          </a:lnTo>
                          <a:lnTo>
                            <a:pt x="125" y="204"/>
                          </a:lnTo>
                          <a:lnTo>
                            <a:pt x="125" y="201"/>
                          </a:lnTo>
                          <a:lnTo>
                            <a:pt x="127" y="201"/>
                          </a:lnTo>
                          <a:lnTo>
                            <a:pt x="127" y="199"/>
                          </a:lnTo>
                          <a:lnTo>
                            <a:pt x="127" y="196"/>
                          </a:lnTo>
                          <a:lnTo>
                            <a:pt x="127" y="194"/>
                          </a:lnTo>
                          <a:lnTo>
                            <a:pt x="127" y="192"/>
                          </a:lnTo>
                          <a:lnTo>
                            <a:pt x="127" y="190"/>
                          </a:lnTo>
                          <a:lnTo>
                            <a:pt x="125" y="190"/>
                          </a:lnTo>
                          <a:lnTo>
                            <a:pt x="123" y="190"/>
                          </a:lnTo>
                          <a:lnTo>
                            <a:pt x="121" y="190"/>
                          </a:lnTo>
                          <a:lnTo>
                            <a:pt x="119" y="190"/>
                          </a:lnTo>
                          <a:lnTo>
                            <a:pt x="117" y="190"/>
                          </a:lnTo>
                          <a:lnTo>
                            <a:pt x="114" y="192"/>
                          </a:lnTo>
                          <a:lnTo>
                            <a:pt x="112" y="192"/>
                          </a:lnTo>
                          <a:lnTo>
                            <a:pt x="110" y="194"/>
                          </a:lnTo>
                          <a:lnTo>
                            <a:pt x="108" y="196"/>
                          </a:lnTo>
                          <a:lnTo>
                            <a:pt x="106" y="196"/>
                          </a:lnTo>
                          <a:lnTo>
                            <a:pt x="104" y="196"/>
                          </a:lnTo>
                          <a:lnTo>
                            <a:pt x="101" y="196"/>
                          </a:lnTo>
                          <a:lnTo>
                            <a:pt x="99" y="196"/>
                          </a:lnTo>
                          <a:lnTo>
                            <a:pt x="97" y="196"/>
                          </a:lnTo>
                          <a:lnTo>
                            <a:pt x="95" y="196"/>
                          </a:lnTo>
                          <a:lnTo>
                            <a:pt x="93" y="196"/>
                          </a:lnTo>
                          <a:lnTo>
                            <a:pt x="91" y="196"/>
                          </a:lnTo>
                          <a:lnTo>
                            <a:pt x="89" y="196"/>
                          </a:lnTo>
                          <a:lnTo>
                            <a:pt x="89" y="199"/>
                          </a:lnTo>
                          <a:lnTo>
                            <a:pt x="86" y="199"/>
                          </a:lnTo>
                          <a:lnTo>
                            <a:pt x="84" y="199"/>
                          </a:lnTo>
                          <a:lnTo>
                            <a:pt x="82" y="199"/>
                          </a:lnTo>
                          <a:lnTo>
                            <a:pt x="80" y="199"/>
                          </a:lnTo>
                          <a:lnTo>
                            <a:pt x="78" y="199"/>
                          </a:lnTo>
                          <a:lnTo>
                            <a:pt x="76" y="199"/>
                          </a:lnTo>
                          <a:lnTo>
                            <a:pt x="73" y="201"/>
                          </a:lnTo>
                          <a:lnTo>
                            <a:pt x="71" y="201"/>
                          </a:lnTo>
                          <a:lnTo>
                            <a:pt x="69" y="201"/>
                          </a:lnTo>
                          <a:lnTo>
                            <a:pt x="67" y="201"/>
                          </a:lnTo>
                          <a:lnTo>
                            <a:pt x="65" y="201"/>
                          </a:lnTo>
                          <a:lnTo>
                            <a:pt x="63" y="201"/>
                          </a:lnTo>
                          <a:lnTo>
                            <a:pt x="60" y="201"/>
                          </a:lnTo>
                          <a:lnTo>
                            <a:pt x="58" y="201"/>
                          </a:lnTo>
                          <a:lnTo>
                            <a:pt x="56" y="201"/>
                          </a:lnTo>
                          <a:lnTo>
                            <a:pt x="50" y="201"/>
                          </a:lnTo>
                          <a:lnTo>
                            <a:pt x="41" y="199"/>
                          </a:lnTo>
                          <a:lnTo>
                            <a:pt x="39" y="196"/>
                          </a:lnTo>
                          <a:lnTo>
                            <a:pt x="39" y="194"/>
                          </a:lnTo>
                          <a:lnTo>
                            <a:pt x="39" y="192"/>
                          </a:lnTo>
                          <a:lnTo>
                            <a:pt x="36" y="192"/>
                          </a:lnTo>
                          <a:lnTo>
                            <a:pt x="36" y="190"/>
                          </a:lnTo>
                          <a:lnTo>
                            <a:pt x="36" y="187"/>
                          </a:lnTo>
                          <a:lnTo>
                            <a:pt x="36" y="185"/>
                          </a:lnTo>
                          <a:lnTo>
                            <a:pt x="35" y="182"/>
                          </a:lnTo>
                          <a:lnTo>
                            <a:pt x="35" y="180"/>
                          </a:lnTo>
                          <a:lnTo>
                            <a:pt x="35" y="178"/>
                          </a:lnTo>
                          <a:lnTo>
                            <a:pt x="32" y="176"/>
                          </a:lnTo>
                          <a:lnTo>
                            <a:pt x="32" y="173"/>
                          </a:lnTo>
                          <a:lnTo>
                            <a:pt x="30" y="171"/>
                          </a:lnTo>
                          <a:lnTo>
                            <a:pt x="30" y="169"/>
                          </a:lnTo>
                          <a:lnTo>
                            <a:pt x="28" y="166"/>
                          </a:lnTo>
                          <a:lnTo>
                            <a:pt x="28" y="164"/>
                          </a:lnTo>
                          <a:lnTo>
                            <a:pt x="28" y="160"/>
                          </a:lnTo>
                          <a:lnTo>
                            <a:pt x="26" y="157"/>
                          </a:lnTo>
                          <a:lnTo>
                            <a:pt x="26" y="152"/>
                          </a:lnTo>
                          <a:lnTo>
                            <a:pt x="26" y="150"/>
                          </a:lnTo>
                          <a:lnTo>
                            <a:pt x="26" y="148"/>
                          </a:lnTo>
                          <a:lnTo>
                            <a:pt x="26" y="146"/>
                          </a:lnTo>
                          <a:lnTo>
                            <a:pt x="26" y="143"/>
                          </a:lnTo>
                          <a:lnTo>
                            <a:pt x="26" y="141"/>
                          </a:lnTo>
                          <a:lnTo>
                            <a:pt x="28" y="138"/>
                          </a:lnTo>
                          <a:lnTo>
                            <a:pt x="30" y="141"/>
                          </a:lnTo>
                          <a:lnTo>
                            <a:pt x="32" y="141"/>
                          </a:lnTo>
                          <a:lnTo>
                            <a:pt x="35" y="141"/>
                          </a:lnTo>
                          <a:lnTo>
                            <a:pt x="36" y="141"/>
                          </a:lnTo>
                          <a:lnTo>
                            <a:pt x="39" y="141"/>
                          </a:lnTo>
                          <a:lnTo>
                            <a:pt x="41" y="141"/>
                          </a:lnTo>
                          <a:lnTo>
                            <a:pt x="43" y="141"/>
                          </a:lnTo>
                          <a:lnTo>
                            <a:pt x="43" y="143"/>
                          </a:lnTo>
                          <a:lnTo>
                            <a:pt x="45" y="143"/>
                          </a:lnTo>
                          <a:lnTo>
                            <a:pt x="45" y="146"/>
                          </a:lnTo>
                          <a:lnTo>
                            <a:pt x="47" y="146"/>
                          </a:lnTo>
                          <a:lnTo>
                            <a:pt x="50" y="146"/>
                          </a:lnTo>
                          <a:lnTo>
                            <a:pt x="52" y="146"/>
                          </a:lnTo>
                          <a:lnTo>
                            <a:pt x="52" y="143"/>
                          </a:lnTo>
                          <a:lnTo>
                            <a:pt x="52" y="141"/>
                          </a:lnTo>
                          <a:lnTo>
                            <a:pt x="52" y="138"/>
                          </a:lnTo>
                          <a:lnTo>
                            <a:pt x="50" y="136"/>
                          </a:lnTo>
                          <a:lnTo>
                            <a:pt x="50" y="134"/>
                          </a:lnTo>
                          <a:lnTo>
                            <a:pt x="47" y="132"/>
                          </a:lnTo>
                          <a:lnTo>
                            <a:pt x="47" y="129"/>
                          </a:lnTo>
                          <a:lnTo>
                            <a:pt x="50" y="129"/>
                          </a:lnTo>
                          <a:lnTo>
                            <a:pt x="52" y="129"/>
                          </a:lnTo>
                          <a:lnTo>
                            <a:pt x="54" y="132"/>
                          </a:lnTo>
                          <a:lnTo>
                            <a:pt x="54" y="134"/>
                          </a:lnTo>
                          <a:lnTo>
                            <a:pt x="56" y="136"/>
                          </a:lnTo>
                          <a:lnTo>
                            <a:pt x="58" y="138"/>
                          </a:lnTo>
                          <a:lnTo>
                            <a:pt x="60" y="141"/>
                          </a:lnTo>
                          <a:lnTo>
                            <a:pt x="63" y="143"/>
                          </a:lnTo>
                          <a:lnTo>
                            <a:pt x="65" y="143"/>
                          </a:lnTo>
                          <a:lnTo>
                            <a:pt x="67" y="146"/>
                          </a:lnTo>
                          <a:lnTo>
                            <a:pt x="69" y="146"/>
                          </a:lnTo>
                          <a:lnTo>
                            <a:pt x="71" y="146"/>
                          </a:lnTo>
                          <a:lnTo>
                            <a:pt x="73" y="146"/>
                          </a:lnTo>
                          <a:lnTo>
                            <a:pt x="76" y="146"/>
                          </a:lnTo>
                          <a:lnTo>
                            <a:pt x="78" y="148"/>
                          </a:lnTo>
                          <a:lnTo>
                            <a:pt x="80" y="150"/>
                          </a:lnTo>
                          <a:lnTo>
                            <a:pt x="80" y="152"/>
                          </a:lnTo>
                          <a:lnTo>
                            <a:pt x="82" y="155"/>
                          </a:lnTo>
                          <a:lnTo>
                            <a:pt x="84" y="155"/>
                          </a:lnTo>
                          <a:lnTo>
                            <a:pt x="86" y="152"/>
                          </a:lnTo>
                          <a:lnTo>
                            <a:pt x="89" y="152"/>
                          </a:lnTo>
                          <a:lnTo>
                            <a:pt x="89" y="150"/>
                          </a:lnTo>
                          <a:lnTo>
                            <a:pt x="91" y="150"/>
                          </a:lnTo>
                          <a:lnTo>
                            <a:pt x="93" y="150"/>
                          </a:lnTo>
                          <a:lnTo>
                            <a:pt x="93" y="152"/>
                          </a:lnTo>
                          <a:lnTo>
                            <a:pt x="95" y="155"/>
                          </a:lnTo>
                          <a:lnTo>
                            <a:pt x="97" y="157"/>
                          </a:lnTo>
                          <a:lnTo>
                            <a:pt x="99" y="157"/>
                          </a:lnTo>
                          <a:lnTo>
                            <a:pt x="101" y="157"/>
                          </a:lnTo>
                          <a:lnTo>
                            <a:pt x="104" y="155"/>
                          </a:lnTo>
                          <a:lnTo>
                            <a:pt x="106" y="155"/>
                          </a:lnTo>
                          <a:lnTo>
                            <a:pt x="106" y="152"/>
                          </a:lnTo>
                          <a:lnTo>
                            <a:pt x="108" y="150"/>
                          </a:lnTo>
                          <a:lnTo>
                            <a:pt x="108" y="148"/>
                          </a:lnTo>
                          <a:lnTo>
                            <a:pt x="110" y="146"/>
                          </a:lnTo>
                          <a:lnTo>
                            <a:pt x="112" y="146"/>
                          </a:lnTo>
                          <a:lnTo>
                            <a:pt x="112" y="143"/>
                          </a:lnTo>
                          <a:lnTo>
                            <a:pt x="114" y="143"/>
                          </a:lnTo>
                          <a:lnTo>
                            <a:pt x="117" y="146"/>
                          </a:lnTo>
                          <a:lnTo>
                            <a:pt x="119" y="148"/>
                          </a:lnTo>
                          <a:lnTo>
                            <a:pt x="119" y="150"/>
                          </a:lnTo>
                          <a:lnTo>
                            <a:pt x="119" y="152"/>
                          </a:lnTo>
                          <a:lnTo>
                            <a:pt x="119" y="155"/>
                          </a:lnTo>
                          <a:lnTo>
                            <a:pt x="119" y="157"/>
                          </a:lnTo>
                          <a:lnTo>
                            <a:pt x="119" y="160"/>
                          </a:lnTo>
                          <a:lnTo>
                            <a:pt x="119" y="162"/>
                          </a:lnTo>
                          <a:lnTo>
                            <a:pt x="121" y="164"/>
                          </a:lnTo>
                          <a:lnTo>
                            <a:pt x="121" y="166"/>
                          </a:lnTo>
                          <a:lnTo>
                            <a:pt x="121" y="169"/>
                          </a:lnTo>
                          <a:lnTo>
                            <a:pt x="123" y="171"/>
                          </a:lnTo>
                          <a:lnTo>
                            <a:pt x="125" y="173"/>
                          </a:lnTo>
                          <a:lnTo>
                            <a:pt x="127" y="173"/>
                          </a:lnTo>
                          <a:lnTo>
                            <a:pt x="127" y="176"/>
                          </a:lnTo>
                          <a:lnTo>
                            <a:pt x="130" y="176"/>
                          </a:lnTo>
                          <a:lnTo>
                            <a:pt x="132" y="176"/>
                          </a:lnTo>
                          <a:lnTo>
                            <a:pt x="134" y="176"/>
                          </a:lnTo>
                          <a:lnTo>
                            <a:pt x="134" y="173"/>
                          </a:lnTo>
                          <a:lnTo>
                            <a:pt x="136" y="173"/>
                          </a:lnTo>
                          <a:lnTo>
                            <a:pt x="136" y="171"/>
                          </a:lnTo>
                          <a:lnTo>
                            <a:pt x="138" y="171"/>
                          </a:lnTo>
                          <a:lnTo>
                            <a:pt x="138" y="169"/>
                          </a:lnTo>
                          <a:lnTo>
                            <a:pt x="138" y="166"/>
                          </a:lnTo>
                          <a:lnTo>
                            <a:pt x="138" y="164"/>
                          </a:lnTo>
                          <a:lnTo>
                            <a:pt x="138" y="162"/>
                          </a:lnTo>
                          <a:lnTo>
                            <a:pt x="138" y="160"/>
                          </a:lnTo>
                          <a:lnTo>
                            <a:pt x="141" y="157"/>
                          </a:lnTo>
                          <a:lnTo>
                            <a:pt x="141" y="155"/>
                          </a:lnTo>
                          <a:lnTo>
                            <a:pt x="141" y="152"/>
                          </a:lnTo>
                          <a:lnTo>
                            <a:pt x="141" y="150"/>
                          </a:lnTo>
                          <a:lnTo>
                            <a:pt x="141" y="148"/>
                          </a:lnTo>
                          <a:lnTo>
                            <a:pt x="141" y="146"/>
                          </a:lnTo>
                          <a:lnTo>
                            <a:pt x="141" y="143"/>
                          </a:lnTo>
                          <a:lnTo>
                            <a:pt x="142" y="141"/>
                          </a:lnTo>
                          <a:lnTo>
                            <a:pt x="142" y="138"/>
                          </a:lnTo>
                          <a:lnTo>
                            <a:pt x="145" y="136"/>
                          </a:lnTo>
                          <a:lnTo>
                            <a:pt x="147" y="134"/>
                          </a:lnTo>
                          <a:lnTo>
                            <a:pt x="149" y="132"/>
                          </a:lnTo>
                          <a:lnTo>
                            <a:pt x="151" y="129"/>
                          </a:lnTo>
                          <a:lnTo>
                            <a:pt x="151" y="127"/>
                          </a:lnTo>
                          <a:lnTo>
                            <a:pt x="151" y="125"/>
                          </a:lnTo>
                          <a:lnTo>
                            <a:pt x="153" y="125"/>
                          </a:lnTo>
                          <a:lnTo>
                            <a:pt x="153" y="123"/>
                          </a:lnTo>
                          <a:lnTo>
                            <a:pt x="151" y="120"/>
                          </a:lnTo>
                          <a:lnTo>
                            <a:pt x="151" y="118"/>
                          </a:lnTo>
                          <a:lnTo>
                            <a:pt x="151" y="115"/>
                          </a:lnTo>
                          <a:lnTo>
                            <a:pt x="149" y="113"/>
                          </a:lnTo>
                          <a:lnTo>
                            <a:pt x="149" y="111"/>
                          </a:lnTo>
                          <a:lnTo>
                            <a:pt x="149" y="109"/>
                          </a:lnTo>
                          <a:lnTo>
                            <a:pt x="149" y="106"/>
                          </a:lnTo>
                          <a:lnTo>
                            <a:pt x="149" y="104"/>
                          </a:lnTo>
                          <a:lnTo>
                            <a:pt x="149" y="102"/>
                          </a:lnTo>
                          <a:lnTo>
                            <a:pt x="149" y="99"/>
                          </a:lnTo>
                          <a:lnTo>
                            <a:pt x="149" y="97"/>
                          </a:lnTo>
                          <a:lnTo>
                            <a:pt x="151" y="97"/>
                          </a:lnTo>
                          <a:lnTo>
                            <a:pt x="151" y="95"/>
                          </a:lnTo>
                          <a:lnTo>
                            <a:pt x="151" y="92"/>
                          </a:lnTo>
                          <a:lnTo>
                            <a:pt x="153" y="92"/>
                          </a:lnTo>
                          <a:lnTo>
                            <a:pt x="153" y="95"/>
                          </a:lnTo>
                          <a:lnTo>
                            <a:pt x="155" y="95"/>
                          </a:lnTo>
                          <a:lnTo>
                            <a:pt x="158" y="97"/>
                          </a:lnTo>
                          <a:lnTo>
                            <a:pt x="160" y="97"/>
                          </a:lnTo>
                          <a:lnTo>
                            <a:pt x="162" y="99"/>
                          </a:lnTo>
                          <a:lnTo>
                            <a:pt x="164" y="99"/>
                          </a:lnTo>
                          <a:lnTo>
                            <a:pt x="166" y="102"/>
                          </a:lnTo>
                          <a:lnTo>
                            <a:pt x="166" y="104"/>
                          </a:lnTo>
                          <a:lnTo>
                            <a:pt x="168" y="104"/>
                          </a:lnTo>
                          <a:lnTo>
                            <a:pt x="168" y="106"/>
                          </a:lnTo>
                          <a:lnTo>
                            <a:pt x="171" y="106"/>
                          </a:lnTo>
                          <a:lnTo>
                            <a:pt x="171" y="109"/>
                          </a:lnTo>
                          <a:lnTo>
                            <a:pt x="173" y="109"/>
                          </a:lnTo>
                          <a:lnTo>
                            <a:pt x="173" y="111"/>
                          </a:lnTo>
                          <a:lnTo>
                            <a:pt x="175" y="111"/>
                          </a:lnTo>
                          <a:lnTo>
                            <a:pt x="175" y="113"/>
                          </a:lnTo>
                          <a:lnTo>
                            <a:pt x="177" y="113"/>
                          </a:lnTo>
                          <a:lnTo>
                            <a:pt x="177" y="115"/>
                          </a:lnTo>
                          <a:lnTo>
                            <a:pt x="179" y="118"/>
                          </a:lnTo>
                          <a:lnTo>
                            <a:pt x="182" y="120"/>
                          </a:lnTo>
                          <a:lnTo>
                            <a:pt x="182" y="123"/>
                          </a:lnTo>
                          <a:lnTo>
                            <a:pt x="184" y="123"/>
                          </a:lnTo>
                          <a:lnTo>
                            <a:pt x="186" y="123"/>
                          </a:lnTo>
                          <a:lnTo>
                            <a:pt x="188" y="125"/>
                          </a:lnTo>
                          <a:lnTo>
                            <a:pt x="190" y="125"/>
                          </a:lnTo>
                          <a:lnTo>
                            <a:pt x="192" y="125"/>
                          </a:lnTo>
                          <a:lnTo>
                            <a:pt x="195" y="125"/>
                          </a:lnTo>
                          <a:lnTo>
                            <a:pt x="196" y="125"/>
                          </a:lnTo>
                          <a:lnTo>
                            <a:pt x="199" y="125"/>
                          </a:lnTo>
                          <a:lnTo>
                            <a:pt x="201" y="125"/>
                          </a:lnTo>
                          <a:lnTo>
                            <a:pt x="203" y="125"/>
                          </a:lnTo>
                          <a:lnTo>
                            <a:pt x="205" y="125"/>
                          </a:lnTo>
                          <a:lnTo>
                            <a:pt x="205" y="123"/>
                          </a:lnTo>
                          <a:lnTo>
                            <a:pt x="207" y="123"/>
                          </a:lnTo>
                          <a:lnTo>
                            <a:pt x="209" y="123"/>
                          </a:lnTo>
                          <a:lnTo>
                            <a:pt x="212" y="120"/>
                          </a:lnTo>
                          <a:lnTo>
                            <a:pt x="214" y="120"/>
                          </a:lnTo>
                          <a:lnTo>
                            <a:pt x="214" y="118"/>
                          </a:lnTo>
                          <a:lnTo>
                            <a:pt x="216" y="115"/>
                          </a:lnTo>
                          <a:lnTo>
                            <a:pt x="218" y="115"/>
                          </a:lnTo>
                          <a:lnTo>
                            <a:pt x="218" y="113"/>
                          </a:lnTo>
                          <a:lnTo>
                            <a:pt x="220" y="113"/>
                          </a:lnTo>
                          <a:lnTo>
                            <a:pt x="218" y="111"/>
                          </a:lnTo>
                          <a:lnTo>
                            <a:pt x="218" y="109"/>
                          </a:lnTo>
                          <a:lnTo>
                            <a:pt x="218" y="106"/>
                          </a:lnTo>
                          <a:lnTo>
                            <a:pt x="220" y="104"/>
                          </a:lnTo>
                          <a:lnTo>
                            <a:pt x="223" y="104"/>
                          </a:lnTo>
                          <a:lnTo>
                            <a:pt x="225" y="102"/>
                          </a:lnTo>
                          <a:lnTo>
                            <a:pt x="227" y="99"/>
                          </a:lnTo>
                          <a:lnTo>
                            <a:pt x="229" y="99"/>
                          </a:lnTo>
                          <a:lnTo>
                            <a:pt x="229" y="97"/>
                          </a:lnTo>
                          <a:lnTo>
                            <a:pt x="231" y="97"/>
                          </a:lnTo>
                          <a:lnTo>
                            <a:pt x="231" y="95"/>
                          </a:lnTo>
                          <a:lnTo>
                            <a:pt x="233" y="92"/>
                          </a:lnTo>
                          <a:lnTo>
                            <a:pt x="233" y="90"/>
                          </a:lnTo>
                          <a:lnTo>
                            <a:pt x="236" y="88"/>
                          </a:lnTo>
                          <a:lnTo>
                            <a:pt x="233" y="85"/>
                          </a:lnTo>
                          <a:lnTo>
                            <a:pt x="231" y="83"/>
                          </a:lnTo>
                          <a:lnTo>
                            <a:pt x="231" y="81"/>
                          </a:lnTo>
                          <a:lnTo>
                            <a:pt x="231" y="79"/>
                          </a:lnTo>
                          <a:lnTo>
                            <a:pt x="229" y="79"/>
                          </a:lnTo>
                          <a:lnTo>
                            <a:pt x="229" y="76"/>
                          </a:lnTo>
                          <a:lnTo>
                            <a:pt x="231" y="76"/>
                          </a:lnTo>
                          <a:lnTo>
                            <a:pt x="231" y="74"/>
                          </a:lnTo>
                          <a:lnTo>
                            <a:pt x="231" y="71"/>
                          </a:lnTo>
                          <a:lnTo>
                            <a:pt x="233" y="69"/>
                          </a:lnTo>
                          <a:lnTo>
                            <a:pt x="233" y="67"/>
                          </a:lnTo>
                          <a:lnTo>
                            <a:pt x="233" y="65"/>
                          </a:lnTo>
                          <a:lnTo>
                            <a:pt x="236" y="65"/>
                          </a:lnTo>
                          <a:lnTo>
                            <a:pt x="236" y="62"/>
                          </a:lnTo>
                          <a:lnTo>
                            <a:pt x="238" y="60"/>
                          </a:lnTo>
                          <a:lnTo>
                            <a:pt x="236" y="58"/>
                          </a:lnTo>
                          <a:lnTo>
                            <a:pt x="236" y="55"/>
                          </a:lnTo>
                          <a:lnTo>
                            <a:pt x="236" y="53"/>
                          </a:lnTo>
                          <a:lnTo>
                            <a:pt x="233" y="51"/>
                          </a:lnTo>
                          <a:lnTo>
                            <a:pt x="231" y="51"/>
                          </a:lnTo>
                          <a:lnTo>
                            <a:pt x="229" y="51"/>
                          </a:lnTo>
                          <a:lnTo>
                            <a:pt x="227" y="53"/>
                          </a:lnTo>
                          <a:lnTo>
                            <a:pt x="225" y="55"/>
                          </a:lnTo>
                          <a:lnTo>
                            <a:pt x="223" y="55"/>
                          </a:lnTo>
                          <a:lnTo>
                            <a:pt x="223" y="58"/>
                          </a:lnTo>
                          <a:lnTo>
                            <a:pt x="220" y="58"/>
                          </a:lnTo>
                          <a:lnTo>
                            <a:pt x="220" y="60"/>
                          </a:lnTo>
                          <a:lnTo>
                            <a:pt x="218" y="60"/>
                          </a:lnTo>
                          <a:lnTo>
                            <a:pt x="216" y="60"/>
                          </a:lnTo>
                          <a:lnTo>
                            <a:pt x="216" y="62"/>
                          </a:lnTo>
                          <a:lnTo>
                            <a:pt x="214" y="62"/>
                          </a:lnTo>
                          <a:lnTo>
                            <a:pt x="212" y="62"/>
                          </a:lnTo>
                          <a:lnTo>
                            <a:pt x="209" y="62"/>
                          </a:lnTo>
                          <a:lnTo>
                            <a:pt x="209" y="65"/>
                          </a:lnTo>
                          <a:lnTo>
                            <a:pt x="207" y="65"/>
                          </a:lnTo>
                          <a:lnTo>
                            <a:pt x="205" y="65"/>
                          </a:lnTo>
                          <a:lnTo>
                            <a:pt x="203" y="67"/>
                          </a:lnTo>
                          <a:lnTo>
                            <a:pt x="201" y="67"/>
                          </a:lnTo>
                          <a:lnTo>
                            <a:pt x="201" y="69"/>
                          </a:lnTo>
                          <a:lnTo>
                            <a:pt x="199" y="69"/>
                          </a:lnTo>
                          <a:lnTo>
                            <a:pt x="196" y="71"/>
                          </a:lnTo>
                          <a:lnTo>
                            <a:pt x="195" y="71"/>
                          </a:lnTo>
                          <a:lnTo>
                            <a:pt x="192" y="71"/>
                          </a:lnTo>
                          <a:lnTo>
                            <a:pt x="192" y="74"/>
                          </a:lnTo>
                          <a:lnTo>
                            <a:pt x="190" y="74"/>
                          </a:lnTo>
                          <a:lnTo>
                            <a:pt x="188" y="76"/>
                          </a:lnTo>
                          <a:lnTo>
                            <a:pt x="186" y="76"/>
                          </a:lnTo>
                          <a:lnTo>
                            <a:pt x="184" y="79"/>
                          </a:lnTo>
                          <a:lnTo>
                            <a:pt x="182" y="79"/>
                          </a:lnTo>
                          <a:lnTo>
                            <a:pt x="179" y="79"/>
                          </a:lnTo>
                          <a:lnTo>
                            <a:pt x="179" y="81"/>
                          </a:lnTo>
                          <a:lnTo>
                            <a:pt x="177" y="83"/>
                          </a:lnTo>
                          <a:lnTo>
                            <a:pt x="175" y="83"/>
                          </a:lnTo>
                          <a:lnTo>
                            <a:pt x="173" y="85"/>
                          </a:lnTo>
                          <a:lnTo>
                            <a:pt x="171" y="85"/>
                          </a:lnTo>
                          <a:lnTo>
                            <a:pt x="168" y="85"/>
                          </a:lnTo>
                          <a:lnTo>
                            <a:pt x="166" y="83"/>
                          </a:lnTo>
                          <a:lnTo>
                            <a:pt x="166" y="81"/>
                          </a:lnTo>
                          <a:lnTo>
                            <a:pt x="164" y="79"/>
                          </a:lnTo>
                          <a:lnTo>
                            <a:pt x="164" y="76"/>
                          </a:lnTo>
                          <a:lnTo>
                            <a:pt x="166" y="74"/>
                          </a:lnTo>
                          <a:lnTo>
                            <a:pt x="166" y="71"/>
                          </a:lnTo>
                          <a:lnTo>
                            <a:pt x="168" y="69"/>
                          </a:lnTo>
                          <a:lnTo>
                            <a:pt x="171" y="67"/>
                          </a:lnTo>
                          <a:lnTo>
                            <a:pt x="173" y="67"/>
                          </a:lnTo>
                          <a:lnTo>
                            <a:pt x="175" y="67"/>
                          </a:lnTo>
                          <a:lnTo>
                            <a:pt x="177" y="67"/>
                          </a:lnTo>
                          <a:lnTo>
                            <a:pt x="179" y="67"/>
                          </a:lnTo>
                          <a:lnTo>
                            <a:pt x="179" y="65"/>
                          </a:lnTo>
                          <a:lnTo>
                            <a:pt x="182" y="67"/>
                          </a:lnTo>
                          <a:lnTo>
                            <a:pt x="184" y="65"/>
                          </a:lnTo>
                          <a:lnTo>
                            <a:pt x="186" y="65"/>
                          </a:lnTo>
                          <a:lnTo>
                            <a:pt x="188" y="65"/>
                          </a:lnTo>
                          <a:lnTo>
                            <a:pt x="190" y="65"/>
                          </a:lnTo>
                          <a:lnTo>
                            <a:pt x="192" y="65"/>
                          </a:lnTo>
                          <a:lnTo>
                            <a:pt x="195" y="65"/>
                          </a:lnTo>
                          <a:lnTo>
                            <a:pt x="196" y="65"/>
                          </a:lnTo>
                          <a:lnTo>
                            <a:pt x="199" y="62"/>
                          </a:lnTo>
                          <a:lnTo>
                            <a:pt x="201" y="62"/>
                          </a:lnTo>
                          <a:lnTo>
                            <a:pt x="203" y="60"/>
                          </a:lnTo>
                          <a:lnTo>
                            <a:pt x="205" y="60"/>
                          </a:lnTo>
                          <a:lnTo>
                            <a:pt x="207" y="58"/>
                          </a:lnTo>
                          <a:lnTo>
                            <a:pt x="209" y="58"/>
                          </a:lnTo>
                          <a:lnTo>
                            <a:pt x="212" y="55"/>
                          </a:lnTo>
                          <a:lnTo>
                            <a:pt x="214" y="55"/>
                          </a:lnTo>
                          <a:lnTo>
                            <a:pt x="214" y="53"/>
                          </a:lnTo>
                          <a:lnTo>
                            <a:pt x="216" y="53"/>
                          </a:lnTo>
                          <a:lnTo>
                            <a:pt x="218" y="51"/>
                          </a:lnTo>
                          <a:lnTo>
                            <a:pt x="220" y="48"/>
                          </a:lnTo>
                          <a:lnTo>
                            <a:pt x="223" y="48"/>
                          </a:lnTo>
                          <a:lnTo>
                            <a:pt x="225" y="48"/>
                          </a:lnTo>
                          <a:lnTo>
                            <a:pt x="227" y="46"/>
                          </a:lnTo>
                          <a:lnTo>
                            <a:pt x="229" y="46"/>
                          </a:lnTo>
                          <a:lnTo>
                            <a:pt x="231" y="46"/>
                          </a:lnTo>
                          <a:lnTo>
                            <a:pt x="233" y="46"/>
                          </a:lnTo>
                          <a:lnTo>
                            <a:pt x="236" y="44"/>
                          </a:lnTo>
                          <a:lnTo>
                            <a:pt x="238" y="44"/>
                          </a:lnTo>
                          <a:lnTo>
                            <a:pt x="240" y="44"/>
                          </a:lnTo>
                          <a:lnTo>
                            <a:pt x="242" y="44"/>
                          </a:lnTo>
                          <a:lnTo>
                            <a:pt x="244" y="44"/>
                          </a:lnTo>
                          <a:lnTo>
                            <a:pt x="246" y="44"/>
                          </a:lnTo>
                          <a:lnTo>
                            <a:pt x="249" y="44"/>
                          </a:lnTo>
                          <a:lnTo>
                            <a:pt x="250" y="44"/>
                          </a:lnTo>
                          <a:lnTo>
                            <a:pt x="253" y="44"/>
                          </a:lnTo>
                          <a:lnTo>
                            <a:pt x="253" y="41"/>
                          </a:lnTo>
                          <a:lnTo>
                            <a:pt x="255" y="39"/>
                          </a:lnTo>
                          <a:lnTo>
                            <a:pt x="255" y="37"/>
                          </a:lnTo>
                          <a:lnTo>
                            <a:pt x="255" y="35"/>
                          </a:lnTo>
                          <a:lnTo>
                            <a:pt x="255" y="32"/>
                          </a:lnTo>
                          <a:lnTo>
                            <a:pt x="253" y="30"/>
                          </a:lnTo>
                          <a:lnTo>
                            <a:pt x="250" y="32"/>
                          </a:lnTo>
                          <a:lnTo>
                            <a:pt x="249" y="35"/>
                          </a:lnTo>
                          <a:lnTo>
                            <a:pt x="246" y="35"/>
                          </a:lnTo>
                          <a:lnTo>
                            <a:pt x="244" y="35"/>
                          </a:lnTo>
                          <a:lnTo>
                            <a:pt x="244" y="32"/>
                          </a:lnTo>
                          <a:lnTo>
                            <a:pt x="242" y="30"/>
                          </a:lnTo>
                          <a:lnTo>
                            <a:pt x="240" y="27"/>
                          </a:lnTo>
                          <a:lnTo>
                            <a:pt x="240" y="25"/>
                          </a:lnTo>
                          <a:lnTo>
                            <a:pt x="238" y="25"/>
                          </a:lnTo>
                          <a:lnTo>
                            <a:pt x="236" y="25"/>
                          </a:lnTo>
                          <a:lnTo>
                            <a:pt x="236" y="27"/>
                          </a:lnTo>
                          <a:lnTo>
                            <a:pt x="233" y="27"/>
                          </a:lnTo>
                          <a:lnTo>
                            <a:pt x="231" y="27"/>
                          </a:lnTo>
                          <a:lnTo>
                            <a:pt x="229" y="27"/>
                          </a:lnTo>
                          <a:lnTo>
                            <a:pt x="227" y="27"/>
                          </a:lnTo>
                          <a:lnTo>
                            <a:pt x="225" y="27"/>
                          </a:lnTo>
                          <a:lnTo>
                            <a:pt x="223" y="25"/>
                          </a:lnTo>
                          <a:lnTo>
                            <a:pt x="220" y="25"/>
                          </a:lnTo>
                          <a:lnTo>
                            <a:pt x="218" y="25"/>
                          </a:lnTo>
                          <a:lnTo>
                            <a:pt x="216" y="25"/>
                          </a:lnTo>
                          <a:lnTo>
                            <a:pt x="214" y="27"/>
                          </a:lnTo>
                          <a:lnTo>
                            <a:pt x="212" y="27"/>
                          </a:lnTo>
                          <a:lnTo>
                            <a:pt x="209" y="30"/>
                          </a:lnTo>
                          <a:lnTo>
                            <a:pt x="207" y="30"/>
                          </a:lnTo>
                          <a:lnTo>
                            <a:pt x="205" y="32"/>
                          </a:lnTo>
                          <a:lnTo>
                            <a:pt x="203" y="32"/>
                          </a:lnTo>
                          <a:lnTo>
                            <a:pt x="201" y="32"/>
                          </a:lnTo>
                          <a:lnTo>
                            <a:pt x="199" y="35"/>
                          </a:lnTo>
                          <a:lnTo>
                            <a:pt x="196" y="35"/>
                          </a:lnTo>
                          <a:lnTo>
                            <a:pt x="195" y="35"/>
                          </a:lnTo>
                          <a:lnTo>
                            <a:pt x="192" y="35"/>
                          </a:lnTo>
                          <a:lnTo>
                            <a:pt x="190" y="37"/>
                          </a:lnTo>
                          <a:lnTo>
                            <a:pt x="188" y="37"/>
                          </a:lnTo>
                          <a:lnTo>
                            <a:pt x="186" y="37"/>
                          </a:lnTo>
                          <a:lnTo>
                            <a:pt x="184" y="39"/>
                          </a:lnTo>
                          <a:lnTo>
                            <a:pt x="182" y="39"/>
                          </a:lnTo>
                          <a:lnTo>
                            <a:pt x="182" y="41"/>
                          </a:lnTo>
                          <a:lnTo>
                            <a:pt x="179" y="41"/>
                          </a:lnTo>
                          <a:lnTo>
                            <a:pt x="177" y="44"/>
                          </a:lnTo>
                          <a:lnTo>
                            <a:pt x="175" y="46"/>
                          </a:lnTo>
                          <a:lnTo>
                            <a:pt x="173" y="46"/>
                          </a:lnTo>
                          <a:lnTo>
                            <a:pt x="171" y="48"/>
                          </a:lnTo>
                          <a:lnTo>
                            <a:pt x="168" y="48"/>
                          </a:lnTo>
                          <a:lnTo>
                            <a:pt x="166" y="51"/>
                          </a:lnTo>
                          <a:lnTo>
                            <a:pt x="164" y="51"/>
                          </a:lnTo>
                          <a:lnTo>
                            <a:pt x="162" y="53"/>
                          </a:lnTo>
                          <a:lnTo>
                            <a:pt x="160" y="53"/>
                          </a:lnTo>
                          <a:lnTo>
                            <a:pt x="160" y="55"/>
                          </a:lnTo>
                          <a:lnTo>
                            <a:pt x="158" y="55"/>
                          </a:lnTo>
                          <a:lnTo>
                            <a:pt x="155" y="58"/>
                          </a:lnTo>
                          <a:lnTo>
                            <a:pt x="153" y="60"/>
                          </a:lnTo>
                          <a:lnTo>
                            <a:pt x="151" y="62"/>
                          </a:lnTo>
                          <a:lnTo>
                            <a:pt x="149" y="65"/>
                          </a:lnTo>
                          <a:lnTo>
                            <a:pt x="147" y="67"/>
                          </a:lnTo>
                          <a:lnTo>
                            <a:pt x="145" y="69"/>
                          </a:lnTo>
                          <a:lnTo>
                            <a:pt x="142" y="71"/>
                          </a:lnTo>
                          <a:lnTo>
                            <a:pt x="142" y="74"/>
                          </a:lnTo>
                          <a:lnTo>
                            <a:pt x="141" y="76"/>
                          </a:lnTo>
                          <a:lnTo>
                            <a:pt x="138" y="79"/>
                          </a:lnTo>
                          <a:lnTo>
                            <a:pt x="138" y="81"/>
                          </a:lnTo>
                          <a:lnTo>
                            <a:pt x="136" y="83"/>
                          </a:lnTo>
                          <a:lnTo>
                            <a:pt x="136" y="85"/>
                          </a:lnTo>
                          <a:lnTo>
                            <a:pt x="134" y="85"/>
                          </a:lnTo>
                          <a:lnTo>
                            <a:pt x="134" y="88"/>
                          </a:lnTo>
                          <a:lnTo>
                            <a:pt x="132" y="90"/>
                          </a:lnTo>
                          <a:lnTo>
                            <a:pt x="130" y="92"/>
                          </a:lnTo>
                          <a:lnTo>
                            <a:pt x="127" y="95"/>
                          </a:lnTo>
                          <a:lnTo>
                            <a:pt x="125" y="97"/>
                          </a:lnTo>
                          <a:lnTo>
                            <a:pt x="123" y="99"/>
                          </a:lnTo>
                          <a:lnTo>
                            <a:pt x="121" y="102"/>
                          </a:lnTo>
                          <a:lnTo>
                            <a:pt x="119" y="102"/>
                          </a:lnTo>
                          <a:lnTo>
                            <a:pt x="117" y="104"/>
                          </a:lnTo>
                          <a:lnTo>
                            <a:pt x="114" y="106"/>
                          </a:lnTo>
                          <a:lnTo>
                            <a:pt x="112" y="106"/>
                          </a:lnTo>
                          <a:lnTo>
                            <a:pt x="110" y="109"/>
                          </a:lnTo>
                          <a:lnTo>
                            <a:pt x="108" y="111"/>
                          </a:lnTo>
                          <a:lnTo>
                            <a:pt x="106" y="111"/>
                          </a:lnTo>
                          <a:lnTo>
                            <a:pt x="104" y="111"/>
                          </a:lnTo>
                          <a:lnTo>
                            <a:pt x="101" y="111"/>
                          </a:lnTo>
                          <a:lnTo>
                            <a:pt x="99" y="111"/>
                          </a:lnTo>
                          <a:lnTo>
                            <a:pt x="97" y="111"/>
                          </a:lnTo>
                          <a:lnTo>
                            <a:pt x="95" y="111"/>
                          </a:lnTo>
                          <a:lnTo>
                            <a:pt x="95" y="109"/>
                          </a:lnTo>
                          <a:lnTo>
                            <a:pt x="93" y="109"/>
                          </a:lnTo>
                          <a:lnTo>
                            <a:pt x="91" y="109"/>
                          </a:lnTo>
                          <a:lnTo>
                            <a:pt x="89" y="109"/>
                          </a:lnTo>
                          <a:lnTo>
                            <a:pt x="86" y="109"/>
                          </a:lnTo>
                          <a:lnTo>
                            <a:pt x="84" y="109"/>
                          </a:lnTo>
                          <a:lnTo>
                            <a:pt x="84" y="106"/>
                          </a:lnTo>
                          <a:lnTo>
                            <a:pt x="82" y="106"/>
                          </a:lnTo>
                          <a:lnTo>
                            <a:pt x="80" y="106"/>
                          </a:lnTo>
                          <a:lnTo>
                            <a:pt x="78" y="106"/>
                          </a:lnTo>
                          <a:lnTo>
                            <a:pt x="76" y="106"/>
                          </a:lnTo>
                          <a:lnTo>
                            <a:pt x="76" y="104"/>
                          </a:lnTo>
                          <a:lnTo>
                            <a:pt x="73" y="104"/>
                          </a:lnTo>
                          <a:lnTo>
                            <a:pt x="71" y="104"/>
                          </a:lnTo>
                          <a:lnTo>
                            <a:pt x="71" y="102"/>
                          </a:lnTo>
                          <a:lnTo>
                            <a:pt x="69" y="102"/>
                          </a:lnTo>
                          <a:lnTo>
                            <a:pt x="67" y="99"/>
                          </a:lnTo>
                          <a:lnTo>
                            <a:pt x="65" y="97"/>
                          </a:lnTo>
                          <a:lnTo>
                            <a:pt x="63" y="95"/>
                          </a:lnTo>
                          <a:lnTo>
                            <a:pt x="60" y="92"/>
                          </a:lnTo>
                          <a:lnTo>
                            <a:pt x="60" y="90"/>
                          </a:lnTo>
                          <a:lnTo>
                            <a:pt x="58" y="90"/>
                          </a:lnTo>
                          <a:lnTo>
                            <a:pt x="56" y="88"/>
                          </a:lnTo>
                          <a:lnTo>
                            <a:pt x="54" y="85"/>
                          </a:lnTo>
                          <a:lnTo>
                            <a:pt x="52" y="85"/>
                          </a:lnTo>
                          <a:lnTo>
                            <a:pt x="52" y="88"/>
                          </a:lnTo>
                          <a:lnTo>
                            <a:pt x="50" y="90"/>
                          </a:lnTo>
                          <a:lnTo>
                            <a:pt x="50" y="92"/>
                          </a:lnTo>
                          <a:lnTo>
                            <a:pt x="50" y="95"/>
                          </a:lnTo>
                          <a:lnTo>
                            <a:pt x="47" y="95"/>
                          </a:lnTo>
                          <a:lnTo>
                            <a:pt x="47" y="92"/>
                          </a:lnTo>
                          <a:lnTo>
                            <a:pt x="45" y="90"/>
                          </a:lnTo>
                          <a:lnTo>
                            <a:pt x="45" y="88"/>
                          </a:lnTo>
                          <a:lnTo>
                            <a:pt x="45" y="85"/>
                          </a:lnTo>
                          <a:lnTo>
                            <a:pt x="43" y="83"/>
                          </a:lnTo>
                          <a:lnTo>
                            <a:pt x="43" y="81"/>
                          </a:lnTo>
                          <a:lnTo>
                            <a:pt x="41" y="81"/>
                          </a:lnTo>
                          <a:lnTo>
                            <a:pt x="39" y="79"/>
                          </a:lnTo>
                          <a:lnTo>
                            <a:pt x="39" y="81"/>
                          </a:lnTo>
                          <a:lnTo>
                            <a:pt x="36" y="83"/>
                          </a:lnTo>
                          <a:lnTo>
                            <a:pt x="36" y="85"/>
                          </a:lnTo>
                          <a:lnTo>
                            <a:pt x="36" y="88"/>
                          </a:lnTo>
                          <a:lnTo>
                            <a:pt x="36" y="90"/>
                          </a:lnTo>
                          <a:lnTo>
                            <a:pt x="35" y="90"/>
                          </a:lnTo>
                          <a:lnTo>
                            <a:pt x="35" y="92"/>
                          </a:lnTo>
                          <a:lnTo>
                            <a:pt x="32" y="95"/>
                          </a:lnTo>
                          <a:lnTo>
                            <a:pt x="30" y="97"/>
                          </a:lnTo>
                          <a:lnTo>
                            <a:pt x="30" y="99"/>
                          </a:lnTo>
                          <a:lnTo>
                            <a:pt x="30" y="102"/>
                          </a:lnTo>
                          <a:lnTo>
                            <a:pt x="28" y="102"/>
                          </a:lnTo>
                          <a:lnTo>
                            <a:pt x="28" y="104"/>
                          </a:lnTo>
                          <a:lnTo>
                            <a:pt x="30" y="104"/>
                          </a:lnTo>
                          <a:lnTo>
                            <a:pt x="30" y="106"/>
                          </a:lnTo>
                          <a:lnTo>
                            <a:pt x="32" y="109"/>
                          </a:lnTo>
                          <a:lnTo>
                            <a:pt x="32" y="111"/>
                          </a:lnTo>
                          <a:lnTo>
                            <a:pt x="30" y="111"/>
                          </a:lnTo>
                          <a:lnTo>
                            <a:pt x="30" y="113"/>
                          </a:lnTo>
                          <a:lnTo>
                            <a:pt x="28" y="113"/>
                          </a:lnTo>
                          <a:lnTo>
                            <a:pt x="26" y="113"/>
                          </a:lnTo>
                          <a:lnTo>
                            <a:pt x="26" y="111"/>
                          </a:lnTo>
                          <a:lnTo>
                            <a:pt x="24" y="111"/>
                          </a:lnTo>
                          <a:lnTo>
                            <a:pt x="22" y="111"/>
                          </a:lnTo>
                          <a:lnTo>
                            <a:pt x="22" y="109"/>
                          </a:lnTo>
                          <a:lnTo>
                            <a:pt x="19" y="109"/>
                          </a:lnTo>
                          <a:lnTo>
                            <a:pt x="19" y="106"/>
                          </a:lnTo>
                          <a:lnTo>
                            <a:pt x="17" y="106"/>
                          </a:lnTo>
                          <a:lnTo>
                            <a:pt x="17" y="104"/>
                          </a:lnTo>
                          <a:lnTo>
                            <a:pt x="15" y="104"/>
                          </a:lnTo>
                          <a:lnTo>
                            <a:pt x="15" y="102"/>
                          </a:lnTo>
                          <a:lnTo>
                            <a:pt x="13" y="102"/>
                          </a:lnTo>
                          <a:lnTo>
                            <a:pt x="13" y="99"/>
                          </a:lnTo>
                          <a:lnTo>
                            <a:pt x="11" y="99"/>
                          </a:lnTo>
                          <a:lnTo>
                            <a:pt x="11" y="97"/>
                          </a:lnTo>
                          <a:lnTo>
                            <a:pt x="9" y="97"/>
                          </a:lnTo>
                          <a:lnTo>
                            <a:pt x="6" y="95"/>
                          </a:lnTo>
                          <a:lnTo>
                            <a:pt x="6" y="92"/>
                          </a:lnTo>
                          <a:lnTo>
                            <a:pt x="4" y="90"/>
                          </a:lnTo>
                          <a:lnTo>
                            <a:pt x="4" y="88"/>
                          </a:lnTo>
                          <a:lnTo>
                            <a:pt x="2" y="88"/>
                          </a:lnTo>
                          <a:lnTo>
                            <a:pt x="2" y="85"/>
                          </a:lnTo>
                          <a:lnTo>
                            <a:pt x="2" y="83"/>
                          </a:lnTo>
                          <a:lnTo>
                            <a:pt x="2" y="81"/>
                          </a:lnTo>
                          <a:lnTo>
                            <a:pt x="2" y="79"/>
                          </a:lnTo>
                          <a:lnTo>
                            <a:pt x="0" y="79"/>
                          </a:lnTo>
                          <a:lnTo>
                            <a:pt x="0" y="76"/>
                          </a:lnTo>
                          <a:lnTo>
                            <a:pt x="0" y="74"/>
                          </a:lnTo>
                          <a:lnTo>
                            <a:pt x="0" y="71"/>
                          </a:lnTo>
                          <a:lnTo>
                            <a:pt x="0" y="69"/>
                          </a:lnTo>
                          <a:lnTo>
                            <a:pt x="0" y="67"/>
                          </a:lnTo>
                          <a:lnTo>
                            <a:pt x="0" y="65"/>
                          </a:lnTo>
                          <a:lnTo>
                            <a:pt x="2" y="62"/>
                          </a:lnTo>
                          <a:lnTo>
                            <a:pt x="2" y="60"/>
                          </a:lnTo>
                          <a:lnTo>
                            <a:pt x="4" y="60"/>
                          </a:lnTo>
                          <a:lnTo>
                            <a:pt x="4" y="58"/>
                          </a:lnTo>
                          <a:lnTo>
                            <a:pt x="4" y="55"/>
                          </a:lnTo>
                          <a:lnTo>
                            <a:pt x="6" y="55"/>
                          </a:lnTo>
                          <a:lnTo>
                            <a:pt x="9" y="53"/>
                          </a:lnTo>
                          <a:lnTo>
                            <a:pt x="11" y="53"/>
                          </a:lnTo>
                          <a:lnTo>
                            <a:pt x="13" y="53"/>
                          </a:lnTo>
                          <a:lnTo>
                            <a:pt x="15" y="53"/>
                          </a:lnTo>
                          <a:lnTo>
                            <a:pt x="15" y="55"/>
                          </a:lnTo>
                          <a:lnTo>
                            <a:pt x="17" y="55"/>
                          </a:lnTo>
                          <a:lnTo>
                            <a:pt x="19" y="58"/>
                          </a:lnTo>
                          <a:lnTo>
                            <a:pt x="22" y="58"/>
                          </a:lnTo>
                          <a:lnTo>
                            <a:pt x="24" y="58"/>
                          </a:lnTo>
                          <a:lnTo>
                            <a:pt x="26" y="55"/>
                          </a:lnTo>
                          <a:lnTo>
                            <a:pt x="26" y="53"/>
                          </a:lnTo>
                          <a:lnTo>
                            <a:pt x="28" y="51"/>
                          </a:lnTo>
                          <a:lnTo>
                            <a:pt x="28" y="48"/>
                          </a:lnTo>
                          <a:lnTo>
                            <a:pt x="28" y="46"/>
                          </a:lnTo>
                          <a:lnTo>
                            <a:pt x="28" y="44"/>
                          </a:lnTo>
                          <a:lnTo>
                            <a:pt x="28" y="41"/>
                          </a:lnTo>
                          <a:lnTo>
                            <a:pt x="28" y="39"/>
                          </a:lnTo>
                          <a:lnTo>
                            <a:pt x="26" y="37"/>
                          </a:lnTo>
                          <a:lnTo>
                            <a:pt x="26" y="35"/>
                          </a:lnTo>
                          <a:lnTo>
                            <a:pt x="26" y="32"/>
                          </a:lnTo>
                          <a:lnTo>
                            <a:pt x="24" y="30"/>
                          </a:lnTo>
                          <a:lnTo>
                            <a:pt x="24" y="27"/>
                          </a:lnTo>
                          <a:lnTo>
                            <a:pt x="22" y="25"/>
                          </a:lnTo>
                          <a:lnTo>
                            <a:pt x="22" y="23"/>
                          </a:lnTo>
                          <a:lnTo>
                            <a:pt x="19" y="21"/>
                          </a:lnTo>
                          <a:lnTo>
                            <a:pt x="17" y="18"/>
                          </a:lnTo>
                          <a:lnTo>
                            <a:pt x="17" y="14"/>
                          </a:lnTo>
                          <a:lnTo>
                            <a:pt x="15" y="12"/>
                          </a:lnTo>
                          <a:lnTo>
                            <a:pt x="13" y="7"/>
                          </a:lnTo>
                          <a:lnTo>
                            <a:pt x="11" y="4"/>
                          </a:lnTo>
                          <a:lnTo>
                            <a:pt x="9" y="2"/>
                          </a:lnTo>
                          <a:lnTo>
                            <a:pt x="9" y="0"/>
                          </a:lnTo>
                          <a:lnTo>
                            <a:pt x="214" y="0"/>
                          </a:lnTo>
                          <a:lnTo>
                            <a:pt x="216" y="0"/>
                          </a:lnTo>
                          <a:lnTo>
                            <a:pt x="218" y="0"/>
                          </a:lnTo>
                          <a:lnTo>
                            <a:pt x="220" y="0"/>
                          </a:lnTo>
                          <a:lnTo>
                            <a:pt x="233" y="0"/>
                          </a:lnTo>
                          <a:lnTo>
                            <a:pt x="236" y="2"/>
                          </a:lnTo>
                          <a:lnTo>
                            <a:pt x="238" y="2"/>
                          </a:lnTo>
                          <a:lnTo>
                            <a:pt x="240" y="2"/>
                          </a:lnTo>
                          <a:lnTo>
                            <a:pt x="242" y="2"/>
                          </a:lnTo>
                          <a:lnTo>
                            <a:pt x="244" y="0"/>
                          </a:lnTo>
                          <a:lnTo>
                            <a:pt x="635" y="0"/>
                          </a:lnTo>
                          <a:lnTo>
                            <a:pt x="655" y="18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28" name="Freeform 3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200" y="1729"/>
                      <a:ext cx="1460" cy="359"/>
                    </a:xfrm>
                    <a:custGeom>
                      <a:avLst/>
                      <a:gdLst>
                        <a:gd name="T0" fmla="*/ 2147483647 w 1021"/>
                        <a:gd name="T1" fmla="*/ 1219626628 h 271"/>
                        <a:gd name="T2" fmla="*/ 2147483647 w 1021"/>
                        <a:gd name="T3" fmla="*/ 916904561 h 271"/>
                        <a:gd name="T4" fmla="*/ 2147483647 w 1021"/>
                        <a:gd name="T5" fmla="*/ 798273611 h 271"/>
                        <a:gd name="T6" fmla="*/ 2147483647 w 1021"/>
                        <a:gd name="T7" fmla="*/ 651879817 h 271"/>
                        <a:gd name="T8" fmla="*/ 2147483647 w 1021"/>
                        <a:gd name="T9" fmla="*/ 542817480 h 271"/>
                        <a:gd name="T10" fmla="*/ 2147483647 w 1021"/>
                        <a:gd name="T11" fmla="*/ 531230951 h 271"/>
                        <a:gd name="T12" fmla="*/ 2147483647 w 1021"/>
                        <a:gd name="T13" fmla="*/ 432930493 h 271"/>
                        <a:gd name="T14" fmla="*/ 2147483647 w 1021"/>
                        <a:gd name="T15" fmla="*/ 459868117 h 271"/>
                        <a:gd name="T16" fmla="*/ 2147483647 w 1021"/>
                        <a:gd name="T17" fmla="*/ 495550400 h 271"/>
                        <a:gd name="T18" fmla="*/ 2147483647 w 1021"/>
                        <a:gd name="T19" fmla="*/ 593872965 h 271"/>
                        <a:gd name="T20" fmla="*/ 2147483647 w 1021"/>
                        <a:gd name="T21" fmla="*/ 593845011 h 271"/>
                        <a:gd name="T22" fmla="*/ 2147483647 w 1021"/>
                        <a:gd name="T23" fmla="*/ 519644888 h 271"/>
                        <a:gd name="T24" fmla="*/ 2147483647 w 1021"/>
                        <a:gd name="T25" fmla="*/ 412598745 h 271"/>
                        <a:gd name="T26" fmla="*/ 2147483647 w 1021"/>
                        <a:gd name="T27" fmla="*/ 240097071 h 271"/>
                        <a:gd name="T28" fmla="*/ 2147483647 w 1021"/>
                        <a:gd name="T29" fmla="*/ 204416967 h 271"/>
                        <a:gd name="T30" fmla="*/ 778342678 w 1021"/>
                        <a:gd name="T31" fmla="*/ 192829073 h 271"/>
                        <a:gd name="T32" fmla="*/ 2147483647 w 1021"/>
                        <a:gd name="T33" fmla="*/ 11585790 h 271"/>
                        <a:gd name="T34" fmla="*/ 2147483647 w 1021"/>
                        <a:gd name="T35" fmla="*/ 165895335 h 271"/>
                        <a:gd name="T36" fmla="*/ 2147483647 w 1021"/>
                        <a:gd name="T37" fmla="*/ 291128787 h 271"/>
                        <a:gd name="T38" fmla="*/ 2147483647 w 1021"/>
                        <a:gd name="T39" fmla="*/ 192829073 h 271"/>
                        <a:gd name="T40" fmla="*/ 2147483647 w 1021"/>
                        <a:gd name="T41" fmla="*/ 267033380 h 271"/>
                        <a:gd name="T42" fmla="*/ 2147483647 w 1021"/>
                        <a:gd name="T43" fmla="*/ 323046143 h 271"/>
                        <a:gd name="T44" fmla="*/ 2147483647 w 1021"/>
                        <a:gd name="T45" fmla="*/ 421344654 h 271"/>
                        <a:gd name="T46" fmla="*/ 2147483647 w 1021"/>
                        <a:gd name="T47" fmla="*/ 459868117 h 271"/>
                        <a:gd name="T48" fmla="*/ 2147483647 w 1021"/>
                        <a:gd name="T49" fmla="*/ 483954704 h 271"/>
                        <a:gd name="T50" fmla="*/ 2147483647 w 1021"/>
                        <a:gd name="T51" fmla="*/ 542817480 h 271"/>
                        <a:gd name="T52" fmla="*/ 2147483647 w 1021"/>
                        <a:gd name="T53" fmla="*/ 641118511 h 271"/>
                        <a:gd name="T54" fmla="*/ 2147483647 w 1021"/>
                        <a:gd name="T55" fmla="*/ 830496130 h 271"/>
                        <a:gd name="T56" fmla="*/ 2147483647 w 1021"/>
                        <a:gd name="T57" fmla="*/ 626920704 h 271"/>
                        <a:gd name="T58" fmla="*/ 2147483647 w 1021"/>
                        <a:gd name="T59" fmla="*/ 724066153 h 271"/>
                        <a:gd name="T60" fmla="*/ 2147483647 w 1021"/>
                        <a:gd name="T61" fmla="*/ 849288320 h 271"/>
                        <a:gd name="T62" fmla="*/ 2147483647 w 1021"/>
                        <a:gd name="T63" fmla="*/ 739406260 h 271"/>
                        <a:gd name="T64" fmla="*/ 2147483647 w 1021"/>
                        <a:gd name="T65" fmla="*/ 641118511 h 271"/>
                        <a:gd name="T66" fmla="*/ 2147483647 w 1021"/>
                        <a:gd name="T67" fmla="*/ 759746714 h 271"/>
                        <a:gd name="T68" fmla="*/ 2147483647 w 1021"/>
                        <a:gd name="T69" fmla="*/ 786673799 h 271"/>
                        <a:gd name="T70" fmla="*/ 2147483647 w 1021"/>
                        <a:gd name="T71" fmla="*/ 952585114 h 271"/>
                        <a:gd name="T72" fmla="*/ 2147483647 w 1021"/>
                        <a:gd name="T73" fmla="*/ 830496130 h 271"/>
                        <a:gd name="T74" fmla="*/ 2147483647 w 1021"/>
                        <a:gd name="T75" fmla="*/ 1042124202 h 271"/>
                        <a:gd name="T76" fmla="*/ 2147483647 w 1021"/>
                        <a:gd name="T77" fmla="*/ 1187771583 h 271"/>
                        <a:gd name="T78" fmla="*/ 2147483647 w 1021"/>
                        <a:gd name="T79" fmla="*/ 1329509603 h 271"/>
                        <a:gd name="T80" fmla="*/ 2147483647 w 1021"/>
                        <a:gd name="T81" fmla="*/ 1413667354 h 271"/>
                        <a:gd name="T82" fmla="*/ 2147483647 w 1021"/>
                        <a:gd name="T83" fmla="*/ 1219626628 h 271"/>
                        <a:gd name="T84" fmla="*/ 2147483647 w 1021"/>
                        <a:gd name="T85" fmla="*/ 1143977672 h 271"/>
                        <a:gd name="T86" fmla="*/ 2147483647 w 1021"/>
                        <a:gd name="T87" fmla="*/ 998629031 h 271"/>
                        <a:gd name="T88" fmla="*/ 2147483647 w 1021"/>
                        <a:gd name="T89" fmla="*/ 849288320 h 271"/>
                        <a:gd name="T90" fmla="*/ 2147483647 w 1021"/>
                        <a:gd name="T91" fmla="*/ 688386048 h 271"/>
                        <a:gd name="T92" fmla="*/ 2147483647 w 1021"/>
                        <a:gd name="T93" fmla="*/ 495550400 h 271"/>
                        <a:gd name="T94" fmla="*/ 2147483647 w 1021"/>
                        <a:gd name="T95" fmla="*/ 566910137 h 271"/>
                        <a:gd name="T96" fmla="*/ 2147483647 w 1021"/>
                        <a:gd name="T97" fmla="*/ 807018831 h 271"/>
                        <a:gd name="T98" fmla="*/ 2147483647 w 1021"/>
                        <a:gd name="T99" fmla="*/ 1062465571 h 271"/>
                        <a:gd name="T100" fmla="*/ 2147483647 w 1021"/>
                        <a:gd name="T101" fmla="*/ 916904561 h 271"/>
                        <a:gd name="T102" fmla="*/ 2147483647 w 1021"/>
                        <a:gd name="T103" fmla="*/ 869636559 h 271"/>
                        <a:gd name="T104" fmla="*/ 2147483647 w 1021"/>
                        <a:gd name="T105" fmla="*/ 1042124202 h 271"/>
                        <a:gd name="T106" fmla="*/ 2147483647 w 1021"/>
                        <a:gd name="T107" fmla="*/ 849343764 h 271"/>
                        <a:gd name="T108" fmla="*/ 2147483647 w 1021"/>
                        <a:gd name="T109" fmla="*/ 688386048 h 271"/>
                        <a:gd name="T110" fmla="*/ 2147483647 w 1021"/>
                        <a:gd name="T111" fmla="*/ 881223539 h 271"/>
                        <a:gd name="T112" fmla="*/ 2147483647 w 1021"/>
                        <a:gd name="T113" fmla="*/ 896619091 h 271"/>
                        <a:gd name="T114" fmla="*/ 2147483647 w 1021"/>
                        <a:gd name="T115" fmla="*/ 1172360460 h 271"/>
                        <a:gd name="T116" fmla="*/ 2147483647 w 1021"/>
                        <a:gd name="T117" fmla="*/ 1187688198 h 271"/>
                        <a:gd name="T118" fmla="*/ 2147483647 w 1021"/>
                        <a:gd name="T119" fmla="*/ 1172360460 h 271"/>
                        <a:gd name="T120" fmla="*/ 2147483647 w 1021"/>
                        <a:gd name="T121" fmla="*/ 1234955279 h 271"/>
                        <a:gd name="T122" fmla="*/ 2147483647 w 1021"/>
                        <a:gd name="T123" fmla="*/ 1187771583 h 27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021"/>
                        <a:gd name="T187" fmla="*/ 0 h 271"/>
                        <a:gd name="T188" fmla="*/ 1021 w 1021"/>
                        <a:gd name="T189" fmla="*/ 271 h 27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021" h="271">
                          <a:moveTo>
                            <a:pt x="394" y="271"/>
                          </a:moveTo>
                          <a:lnTo>
                            <a:pt x="394" y="271"/>
                          </a:lnTo>
                          <a:lnTo>
                            <a:pt x="391" y="269"/>
                          </a:lnTo>
                          <a:lnTo>
                            <a:pt x="389" y="266"/>
                          </a:lnTo>
                          <a:lnTo>
                            <a:pt x="389" y="264"/>
                          </a:lnTo>
                          <a:lnTo>
                            <a:pt x="387" y="261"/>
                          </a:lnTo>
                          <a:lnTo>
                            <a:pt x="385" y="259"/>
                          </a:lnTo>
                          <a:lnTo>
                            <a:pt x="383" y="257"/>
                          </a:lnTo>
                          <a:lnTo>
                            <a:pt x="381" y="257"/>
                          </a:lnTo>
                          <a:lnTo>
                            <a:pt x="381" y="255"/>
                          </a:lnTo>
                          <a:lnTo>
                            <a:pt x="378" y="252"/>
                          </a:lnTo>
                          <a:lnTo>
                            <a:pt x="377" y="250"/>
                          </a:lnTo>
                          <a:lnTo>
                            <a:pt x="377" y="248"/>
                          </a:lnTo>
                          <a:lnTo>
                            <a:pt x="374" y="248"/>
                          </a:lnTo>
                          <a:lnTo>
                            <a:pt x="374" y="245"/>
                          </a:lnTo>
                          <a:lnTo>
                            <a:pt x="374" y="243"/>
                          </a:lnTo>
                          <a:lnTo>
                            <a:pt x="372" y="241"/>
                          </a:lnTo>
                          <a:lnTo>
                            <a:pt x="372" y="238"/>
                          </a:lnTo>
                          <a:lnTo>
                            <a:pt x="370" y="238"/>
                          </a:lnTo>
                          <a:lnTo>
                            <a:pt x="370" y="236"/>
                          </a:lnTo>
                          <a:lnTo>
                            <a:pt x="370" y="234"/>
                          </a:lnTo>
                          <a:lnTo>
                            <a:pt x="370" y="231"/>
                          </a:lnTo>
                          <a:lnTo>
                            <a:pt x="368" y="231"/>
                          </a:lnTo>
                          <a:lnTo>
                            <a:pt x="368" y="229"/>
                          </a:lnTo>
                          <a:lnTo>
                            <a:pt x="368" y="227"/>
                          </a:lnTo>
                          <a:lnTo>
                            <a:pt x="368" y="225"/>
                          </a:lnTo>
                          <a:lnTo>
                            <a:pt x="368" y="222"/>
                          </a:lnTo>
                          <a:lnTo>
                            <a:pt x="368" y="220"/>
                          </a:lnTo>
                          <a:lnTo>
                            <a:pt x="368" y="217"/>
                          </a:lnTo>
                          <a:lnTo>
                            <a:pt x="368" y="215"/>
                          </a:lnTo>
                          <a:lnTo>
                            <a:pt x="366" y="213"/>
                          </a:lnTo>
                          <a:lnTo>
                            <a:pt x="366" y="211"/>
                          </a:lnTo>
                          <a:lnTo>
                            <a:pt x="363" y="201"/>
                          </a:lnTo>
                          <a:lnTo>
                            <a:pt x="361" y="192"/>
                          </a:lnTo>
                          <a:lnTo>
                            <a:pt x="359" y="190"/>
                          </a:lnTo>
                          <a:lnTo>
                            <a:pt x="359" y="187"/>
                          </a:lnTo>
                          <a:lnTo>
                            <a:pt x="357" y="185"/>
                          </a:lnTo>
                          <a:lnTo>
                            <a:pt x="357" y="183"/>
                          </a:lnTo>
                          <a:lnTo>
                            <a:pt x="357" y="181"/>
                          </a:lnTo>
                          <a:lnTo>
                            <a:pt x="357" y="178"/>
                          </a:lnTo>
                          <a:lnTo>
                            <a:pt x="355" y="176"/>
                          </a:lnTo>
                          <a:lnTo>
                            <a:pt x="353" y="176"/>
                          </a:lnTo>
                          <a:lnTo>
                            <a:pt x="353" y="173"/>
                          </a:lnTo>
                          <a:lnTo>
                            <a:pt x="350" y="173"/>
                          </a:lnTo>
                          <a:lnTo>
                            <a:pt x="348" y="171"/>
                          </a:lnTo>
                          <a:lnTo>
                            <a:pt x="346" y="171"/>
                          </a:lnTo>
                          <a:lnTo>
                            <a:pt x="344" y="171"/>
                          </a:lnTo>
                          <a:lnTo>
                            <a:pt x="344" y="169"/>
                          </a:lnTo>
                          <a:lnTo>
                            <a:pt x="342" y="169"/>
                          </a:lnTo>
                          <a:lnTo>
                            <a:pt x="340" y="169"/>
                          </a:lnTo>
                          <a:lnTo>
                            <a:pt x="337" y="169"/>
                          </a:lnTo>
                          <a:lnTo>
                            <a:pt x="335" y="167"/>
                          </a:lnTo>
                          <a:lnTo>
                            <a:pt x="333" y="167"/>
                          </a:lnTo>
                          <a:lnTo>
                            <a:pt x="331" y="167"/>
                          </a:lnTo>
                          <a:lnTo>
                            <a:pt x="329" y="167"/>
                          </a:lnTo>
                          <a:lnTo>
                            <a:pt x="327" y="167"/>
                          </a:lnTo>
                          <a:lnTo>
                            <a:pt x="327" y="164"/>
                          </a:lnTo>
                          <a:lnTo>
                            <a:pt x="324" y="164"/>
                          </a:lnTo>
                          <a:lnTo>
                            <a:pt x="324" y="162"/>
                          </a:lnTo>
                          <a:lnTo>
                            <a:pt x="324" y="159"/>
                          </a:lnTo>
                          <a:lnTo>
                            <a:pt x="327" y="157"/>
                          </a:lnTo>
                          <a:lnTo>
                            <a:pt x="327" y="155"/>
                          </a:lnTo>
                          <a:lnTo>
                            <a:pt x="327" y="153"/>
                          </a:lnTo>
                          <a:lnTo>
                            <a:pt x="327" y="150"/>
                          </a:lnTo>
                          <a:lnTo>
                            <a:pt x="327" y="148"/>
                          </a:lnTo>
                          <a:lnTo>
                            <a:pt x="324" y="148"/>
                          </a:lnTo>
                          <a:lnTo>
                            <a:pt x="322" y="146"/>
                          </a:lnTo>
                          <a:lnTo>
                            <a:pt x="320" y="146"/>
                          </a:lnTo>
                          <a:lnTo>
                            <a:pt x="318" y="146"/>
                          </a:lnTo>
                          <a:lnTo>
                            <a:pt x="318" y="143"/>
                          </a:lnTo>
                          <a:lnTo>
                            <a:pt x="316" y="143"/>
                          </a:lnTo>
                          <a:lnTo>
                            <a:pt x="313" y="143"/>
                          </a:lnTo>
                          <a:lnTo>
                            <a:pt x="312" y="141"/>
                          </a:lnTo>
                          <a:lnTo>
                            <a:pt x="309" y="139"/>
                          </a:lnTo>
                          <a:lnTo>
                            <a:pt x="307" y="136"/>
                          </a:lnTo>
                          <a:lnTo>
                            <a:pt x="305" y="136"/>
                          </a:lnTo>
                          <a:lnTo>
                            <a:pt x="305" y="134"/>
                          </a:lnTo>
                          <a:lnTo>
                            <a:pt x="303" y="134"/>
                          </a:lnTo>
                          <a:lnTo>
                            <a:pt x="303" y="132"/>
                          </a:lnTo>
                          <a:lnTo>
                            <a:pt x="301" y="132"/>
                          </a:lnTo>
                          <a:lnTo>
                            <a:pt x="301" y="129"/>
                          </a:lnTo>
                          <a:lnTo>
                            <a:pt x="299" y="129"/>
                          </a:lnTo>
                          <a:lnTo>
                            <a:pt x="299" y="127"/>
                          </a:lnTo>
                          <a:lnTo>
                            <a:pt x="296" y="125"/>
                          </a:lnTo>
                          <a:lnTo>
                            <a:pt x="296" y="123"/>
                          </a:lnTo>
                          <a:lnTo>
                            <a:pt x="294" y="120"/>
                          </a:lnTo>
                          <a:lnTo>
                            <a:pt x="292" y="120"/>
                          </a:lnTo>
                          <a:lnTo>
                            <a:pt x="292" y="118"/>
                          </a:lnTo>
                          <a:lnTo>
                            <a:pt x="290" y="118"/>
                          </a:lnTo>
                          <a:lnTo>
                            <a:pt x="288" y="118"/>
                          </a:lnTo>
                          <a:lnTo>
                            <a:pt x="285" y="120"/>
                          </a:lnTo>
                          <a:lnTo>
                            <a:pt x="283" y="120"/>
                          </a:lnTo>
                          <a:lnTo>
                            <a:pt x="281" y="120"/>
                          </a:lnTo>
                          <a:lnTo>
                            <a:pt x="279" y="118"/>
                          </a:lnTo>
                          <a:lnTo>
                            <a:pt x="277" y="118"/>
                          </a:lnTo>
                          <a:lnTo>
                            <a:pt x="275" y="115"/>
                          </a:lnTo>
                          <a:lnTo>
                            <a:pt x="272" y="115"/>
                          </a:lnTo>
                          <a:lnTo>
                            <a:pt x="270" y="115"/>
                          </a:lnTo>
                          <a:lnTo>
                            <a:pt x="270" y="114"/>
                          </a:lnTo>
                          <a:lnTo>
                            <a:pt x="268" y="114"/>
                          </a:lnTo>
                          <a:lnTo>
                            <a:pt x="268" y="111"/>
                          </a:lnTo>
                          <a:lnTo>
                            <a:pt x="268" y="109"/>
                          </a:lnTo>
                          <a:lnTo>
                            <a:pt x="270" y="106"/>
                          </a:lnTo>
                          <a:lnTo>
                            <a:pt x="270" y="104"/>
                          </a:lnTo>
                          <a:lnTo>
                            <a:pt x="268" y="104"/>
                          </a:lnTo>
                          <a:lnTo>
                            <a:pt x="266" y="104"/>
                          </a:lnTo>
                          <a:lnTo>
                            <a:pt x="264" y="104"/>
                          </a:lnTo>
                          <a:lnTo>
                            <a:pt x="262" y="106"/>
                          </a:lnTo>
                          <a:lnTo>
                            <a:pt x="259" y="106"/>
                          </a:lnTo>
                          <a:lnTo>
                            <a:pt x="258" y="109"/>
                          </a:lnTo>
                          <a:lnTo>
                            <a:pt x="255" y="109"/>
                          </a:lnTo>
                          <a:lnTo>
                            <a:pt x="253" y="109"/>
                          </a:lnTo>
                          <a:lnTo>
                            <a:pt x="251" y="109"/>
                          </a:lnTo>
                          <a:lnTo>
                            <a:pt x="248" y="109"/>
                          </a:lnTo>
                          <a:lnTo>
                            <a:pt x="247" y="109"/>
                          </a:lnTo>
                          <a:lnTo>
                            <a:pt x="244" y="109"/>
                          </a:lnTo>
                          <a:lnTo>
                            <a:pt x="244" y="106"/>
                          </a:lnTo>
                          <a:lnTo>
                            <a:pt x="242" y="106"/>
                          </a:lnTo>
                          <a:lnTo>
                            <a:pt x="240" y="106"/>
                          </a:lnTo>
                          <a:lnTo>
                            <a:pt x="238" y="106"/>
                          </a:lnTo>
                          <a:lnTo>
                            <a:pt x="236" y="106"/>
                          </a:lnTo>
                          <a:lnTo>
                            <a:pt x="234" y="104"/>
                          </a:lnTo>
                          <a:lnTo>
                            <a:pt x="231" y="104"/>
                          </a:lnTo>
                          <a:lnTo>
                            <a:pt x="231" y="102"/>
                          </a:lnTo>
                          <a:lnTo>
                            <a:pt x="229" y="102"/>
                          </a:lnTo>
                          <a:lnTo>
                            <a:pt x="227" y="102"/>
                          </a:lnTo>
                          <a:lnTo>
                            <a:pt x="227" y="100"/>
                          </a:lnTo>
                          <a:lnTo>
                            <a:pt x="225" y="100"/>
                          </a:lnTo>
                          <a:lnTo>
                            <a:pt x="223" y="97"/>
                          </a:lnTo>
                          <a:lnTo>
                            <a:pt x="221" y="97"/>
                          </a:lnTo>
                          <a:lnTo>
                            <a:pt x="218" y="95"/>
                          </a:lnTo>
                          <a:lnTo>
                            <a:pt x="216" y="95"/>
                          </a:lnTo>
                          <a:lnTo>
                            <a:pt x="214" y="95"/>
                          </a:lnTo>
                          <a:lnTo>
                            <a:pt x="212" y="95"/>
                          </a:lnTo>
                          <a:lnTo>
                            <a:pt x="210" y="95"/>
                          </a:lnTo>
                          <a:lnTo>
                            <a:pt x="207" y="95"/>
                          </a:lnTo>
                          <a:lnTo>
                            <a:pt x="207" y="92"/>
                          </a:lnTo>
                          <a:lnTo>
                            <a:pt x="206" y="92"/>
                          </a:lnTo>
                          <a:lnTo>
                            <a:pt x="203" y="90"/>
                          </a:lnTo>
                          <a:lnTo>
                            <a:pt x="201" y="90"/>
                          </a:lnTo>
                          <a:lnTo>
                            <a:pt x="201" y="88"/>
                          </a:lnTo>
                          <a:lnTo>
                            <a:pt x="199" y="88"/>
                          </a:lnTo>
                          <a:lnTo>
                            <a:pt x="199" y="86"/>
                          </a:lnTo>
                          <a:lnTo>
                            <a:pt x="197" y="86"/>
                          </a:lnTo>
                          <a:lnTo>
                            <a:pt x="195" y="86"/>
                          </a:lnTo>
                          <a:lnTo>
                            <a:pt x="195" y="83"/>
                          </a:lnTo>
                          <a:lnTo>
                            <a:pt x="193" y="83"/>
                          </a:lnTo>
                          <a:lnTo>
                            <a:pt x="190" y="83"/>
                          </a:lnTo>
                          <a:lnTo>
                            <a:pt x="188" y="83"/>
                          </a:lnTo>
                          <a:lnTo>
                            <a:pt x="188" y="81"/>
                          </a:lnTo>
                          <a:lnTo>
                            <a:pt x="186" y="81"/>
                          </a:lnTo>
                          <a:lnTo>
                            <a:pt x="184" y="81"/>
                          </a:lnTo>
                          <a:lnTo>
                            <a:pt x="182" y="81"/>
                          </a:lnTo>
                          <a:lnTo>
                            <a:pt x="182" y="79"/>
                          </a:lnTo>
                          <a:lnTo>
                            <a:pt x="179" y="79"/>
                          </a:lnTo>
                          <a:lnTo>
                            <a:pt x="177" y="79"/>
                          </a:lnTo>
                          <a:lnTo>
                            <a:pt x="175" y="76"/>
                          </a:lnTo>
                          <a:lnTo>
                            <a:pt x="173" y="76"/>
                          </a:lnTo>
                          <a:lnTo>
                            <a:pt x="173" y="74"/>
                          </a:lnTo>
                          <a:lnTo>
                            <a:pt x="171" y="74"/>
                          </a:lnTo>
                          <a:lnTo>
                            <a:pt x="169" y="74"/>
                          </a:lnTo>
                          <a:lnTo>
                            <a:pt x="169" y="76"/>
                          </a:lnTo>
                          <a:lnTo>
                            <a:pt x="169" y="79"/>
                          </a:lnTo>
                          <a:lnTo>
                            <a:pt x="169" y="81"/>
                          </a:lnTo>
                          <a:lnTo>
                            <a:pt x="169" y="83"/>
                          </a:lnTo>
                          <a:lnTo>
                            <a:pt x="169" y="86"/>
                          </a:lnTo>
                          <a:lnTo>
                            <a:pt x="169" y="88"/>
                          </a:lnTo>
                          <a:lnTo>
                            <a:pt x="166" y="88"/>
                          </a:lnTo>
                          <a:lnTo>
                            <a:pt x="164" y="88"/>
                          </a:lnTo>
                          <a:lnTo>
                            <a:pt x="164" y="86"/>
                          </a:lnTo>
                          <a:lnTo>
                            <a:pt x="162" y="86"/>
                          </a:lnTo>
                          <a:lnTo>
                            <a:pt x="162" y="88"/>
                          </a:lnTo>
                          <a:lnTo>
                            <a:pt x="160" y="88"/>
                          </a:lnTo>
                          <a:lnTo>
                            <a:pt x="160" y="90"/>
                          </a:lnTo>
                          <a:lnTo>
                            <a:pt x="158" y="90"/>
                          </a:lnTo>
                          <a:lnTo>
                            <a:pt x="156" y="88"/>
                          </a:lnTo>
                          <a:lnTo>
                            <a:pt x="153" y="86"/>
                          </a:lnTo>
                          <a:lnTo>
                            <a:pt x="152" y="86"/>
                          </a:lnTo>
                          <a:lnTo>
                            <a:pt x="152" y="83"/>
                          </a:lnTo>
                          <a:lnTo>
                            <a:pt x="149" y="83"/>
                          </a:lnTo>
                          <a:lnTo>
                            <a:pt x="149" y="86"/>
                          </a:lnTo>
                          <a:lnTo>
                            <a:pt x="147" y="88"/>
                          </a:lnTo>
                          <a:lnTo>
                            <a:pt x="147" y="90"/>
                          </a:lnTo>
                          <a:lnTo>
                            <a:pt x="147" y="92"/>
                          </a:lnTo>
                          <a:lnTo>
                            <a:pt x="145" y="92"/>
                          </a:lnTo>
                          <a:lnTo>
                            <a:pt x="145" y="95"/>
                          </a:lnTo>
                          <a:lnTo>
                            <a:pt x="143" y="95"/>
                          </a:lnTo>
                          <a:lnTo>
                            <a:pt x="141" y="95"/>
                          </a:lnTo>
                          <a:lnTo>
                            <a:pt x="138" y="95"/>
                          </a:lnTo>
                          <a:lnTo>
                            <a:pt x="136" y="95"/>
                          </a:lnTo>
                          <a:lnTo>
                            <a:pt x="134" y="97"/>
                          </a:lnTo>
                          <a:lnTo>
                            <a:pt x="132" y="97"/>
                          </a:lnTo>
                          <a:lnTo>
                            <a:pt x="130" y="97"/>
                          </a:lnTo>
                          <a:lnTo>
                            <a:pt x="130" y="100"/>
                          </a:lnTo>
                          <a:lnTo>
                            <a:pt x="128" y="100"/>
                          </a:lnTo>
                          <a:lnTo>
                            <a:pt x="125" y="102"/>
                          </a:lnTo>
                          <a:lnTo>
                            <a:pt x="123" y="104"/>
                          </a:lnTo>
                          <a:lnTo>
                            <a:pt x="121" y="104"/>
                          </a:lnTo>
                          <a:lnTo>
                            <a:pt x="121" y="106"/>
                          </a:lnTo>
                          <a:lnTo>
                            <a:pt x="119" y="106"/>
                          </a:lnTo>
                          <a:lnTo>
                            <a:pt x="117" y="109"/>
                          </a:lnTo>
                          <a:lnTo>
                            <a:pt x="115" y="109"/>
                          </a:lnTo>
                          <a:lnTo>
                            <a:pt x="115" y="111"/>
                          </a:lnTo>
                          <a:lnTo>
                            <a:pt x="112" y="111"/>
                          </a:lnTo>
                          <a:lnTo>
                            <a:pt x="110" y="114"/>
                          </a:lnTo>
                          <a:lnTo>
                            <a:pt x="108" y="114"/>
                          </a:lnTo>
                          <a:lnTo>
                            <a:pt x="108" y="115"/>
                          </a:lnTo>
                          <a:lnTo>
                            <a:pt x="106" y="115"/>
                          </a:lnTo>
                          <a:lnTo>
                            <a:pt x="104" y="115"/>
                          </a:lnTo>
                          <a:lnTo>
                            <a:pt x="101" y="115"/>
                          </a:lnTo>
                          <a:lnTo>
                            <a:pt x="99" y="115"/>
                          </a:lnTo>
                          <a:lnTo>
                            <a:pt x="97" y="115"/>
                          </a:lnTo>
                          <a:lnTo>
                            <a:pt x="95" y="115"/>
                          </a:lnTo>
                          <a:lnTo>
                            <a:pt x="93" y="115"/>
                          </a:lnTo>
                          <a:lnTo>
                            <a:pt x="91" y="115"/>
                          </a:lnTo>
                          <a:lnTo>
                            <a:pt x="88" y="115"/>
                          </a:lnTo>
                          <a:lnTo>
                            <a:pt x="87" y="115"/>
                          </a:lnTo>
                          <a:lnTo>
                            <a:pt x="84" y="115"/>
                          </a:lnTo>
                          <a:lnTo>
                            <a:pt x="82" y="115"/>
                          </a:lnTo>
                          <a:lnTo>
                            <a:pt x="80" y="115"/>
                          </a:lnTo>
                          <a:lnTo>
                            <a:pt x="78" y="115"/>
                          </a:lnTo>
                          <a:lnTo>
                            <a:pt x="76" y="115"/>
                          </a:lnTo>
                          <a:lnTo>
                            <a:pt x="74" y="115"/>
                          </a:lnTo>
                          <a:lnTo>
                            <a:pt x="71" y="115"/>
                          </a:lnTo>
                          <a:lnTo>
                            <a:pt x="69" y="115"/>
                          </a:lnTo>
                          <a:lnTo>
                            <a:pt x="67" y="114"/>
                          </a:lnTo>
                          <a:lnTo>
                            <a:pt x="65" y="114"/>
                          </a:lnTo>
                          <a:lnTo>
                            <a:pt x="65" y="111"/>
                          </a:lnTo>
                          <a:lnTo>
                            <a:pt x="63" y="111"/>
                          </a:lnTo>
                          <a:lnTo>
                            <a:pt x="60" y="111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4" y="115"/>
                          </a:lnTo>
                          <a:lnTo>
                            <a:pt x="52" y="115"/>
                          </a:lnTo>
                          <a:lnTo>
                            <a:pt x="50" y="115"/>
                          </a:lnTo>
                          <a:lnTo>
                            <a:pt x="47" y="114"/>
                          </a:lnTo>
                          <a:lnTo>
                            <a:pt x="47" y="111"/>
                          </a:lnTo>
                          <a:lnTo>
                            <a:pt x="45" y="111"/>
                          </a:lnTo>
                          <a:lnTo>
                            <a:pt x="45" y="109"/>
                          </a:lnTo>
                          <a:lnTo>
                            <a:pt x="45" y="106"/>
                          </a:lnTo>
                          <a:lnTo>
                            <a:pt x="47" y="106"/>
                          </a:lnTo>
                          <a:lnTo>
                            <a:pt x="47" y="104"/>
                          </a:lnTo>
                          <a:lnTo>
                            <a:pt x="47" y="102"/>
                          </a:lnTo>
                          <a:lnTo>
                            <a:pt x="50" y="102"/>
                          </a:lnTo>
                          <a:lnTo>
                            <a:pt x="52" y="102"/>
                          </a:lnTo>
                          <a:lnTo>
                            <a:pt x="54" y="100"/>
                          </a:lnTo>
                          <a:lnTo>
                            <a:pt x="56" y="100"/>
                          </a:lnTo>
                          <a:lnTo>
                            <a:pt x="58" y="100"/>
                          </a:lnTo>
                          <a:lnTo>
                            <a:pt x="60" y="100"/>
                          </a:lnTo>
                          <a:lnTo>
                            <a:pt x="63" y="100"/>
                          </a:lnTo>
                          <a:lnTo>
                            <a:pt x="65" y="100"/>
                          </a:lnTo>
                          <a:lnTo>
                            <a:pt x="67" y="100"/>
                          </a:lnTo>
                          <a:lnTo>
                            <a:pt x="69" y="100"/>
                          </a:lnTo>
                          <a:lnTo>
                            <a:pt x="71" y="100"/>
                          </a:lnTo>
                          <a:lnTo>
                            <a:pt x="74" y="97"/>
                          </a:lnTo>
                          <a:lnTo>
                            <a:pt x="76" y="97"/>
                          </a:lnTo>
                          <a:lnTo>
                            <a:pt x="78" y="95"/>
                          </a:lnTo>
                          <a:lnTo>
                            <a:pt x="80" y="95"/>
                          </a:lnTo>
                          <a:lnTo>
                            <a:pt x="82" y="95"/>
                          </a:lnTo>
                          <a:lnTo>
                            <a:pt x="84" y="95"/>
                          </a:lnTo>
                          <a:lnTo>
                            <a:pt x="87" y="92"/>
                          </a:lnTo>
                          <a:lnTo>
                            <a:pt x="88" y="92"/>
                          </a:lnTo>
                          <a:lnTo>
                            <a:pt x="91" y="92"/>
                          </a:lnTo>
                          <a:lnTo>
                            <a:pt x="93" y="90"/>
                          </a:lnTo>
                          <a:lnTo>
                            <a:pt x="95" y="90"/>
                          </a:lnTo>
                          <a:lnTo>
                            <a:pt x="95" y="88"/>
                          </a:lnTo>
                          <a:lnTo>
                            <a:pt x="97" y="88"/>
                          </a:lnTo>
                          <a:lnTo>
                            <a:pt x="99" y="88"/>
                          </a:lnTo>
                          <a:lnTo>
                            <a:pt x="101" y="86"/>
                          </a:lnTo>
                          <a:lnTo>
                            <a:pt x="104" y="83"/>
                          </a:lnTo>
                          <a:lnTo>
                            <a:pt x="104" y="81"/>
                          </a:lnTo>
                          <a:lnTo>
                            <a:pt x="106" y="81"/>
                          </a:lnTo>
                          <a:lnTo>
                            <a:pt x="106" y="79"/>
                          </a:lnTo>
                          <a:lnTo>
                            <a:pt x="106" y="76"/>
                          </a:lnTo>
                          <a:lnTo>
                            <a:pt x="106" y="74"/>
                          </a:lnTo>
                          <a:lnTo>
                            <a:pt x="106" y="71"/>
                          </a:lnTo>
                          <a:lnTo>
                            <a:pt x="106" y="69"/>
                          </a:lnTo>
                          <a:lnTo>
                            <a:pt x="106" y="67"/>
                          </a:lnTo>
                          <a:lnTo>
                            <a:pt x="106" y="65"/>
                          </a:lnTo>
                          <a:lnTo>
                            <a:pt x="106" y="62"/>
                          </a:lnTo>
                          <a:lnTo>
                            <a:pt x="104" y="60"/>
                          </a:lnTo>
                          <a:lnTo>
                            <a:pt x="104" y="57"/>
                          </a:lnTo>
                          <a:lnTo>
                            <a:pt x="101" y="56"/>
                          </a:lnTo>
                          <a:lnTo>
                            <a:pt x="101" y="53"/>
                          </a:lnTo>
                          <a:lnTo>
                            <a:pt x="99" y="51"/>
                          </a:lnTo>
                          <a:lnTo>
                            <a:pt x="97" y="51"/>
                          </a:lnTo>
                          <a:lnTo>
                            <a:pt x="97" y="48"/>
                          </a:lnTo>
                          <a:lnTo>
                            <a:pt x="95" y="48"/>
                          </a:lnTo>
                          <a:lnTo>
                            <a:pt x="95" y="46"/>
                          </a:lnTo>
                          <a:lnTo>
                            <a:pt x="93" y="46"/>
                          </a:lnTo>
                          <a:lnTo>
                            <a:pt x="91" y="46"/>
                          </a:lnTo>
                          <a:lnTo>
                            <a:pt x="88" y="46"/>
                          </a:lnTo>
                          <a:lnTo>
                            <a:pt x="87" y="46"/>
                          </a:lnTo>
                          <a:lnTo>
                            <a:pt x="84" y="46"/>
                          </a:lnTo>
                          <a:lnTo>
                            <a:pt x="82" y="46"/>
                          </a:lnTo>
                          <a:lnTo>
                            <a:pt x="80" y="46"/>
                          </a:lnTo>
                          <a:lnTo>
                            <a:pt x="78" y="46"/>
                          </a:lnTo>
                          <a:lnTo>
                            <a:pt x="76" y="46"/>
                          </a:lnTo>
                          <a:lnTo>
                            <a:pt x="74" y="46"/>
                          </a:lnTo>
                          <a:lnTo>
                            <a:pt x="71" y="46"/>
                          </a:lnTo>
                          <a:lnTo>
                            <a:pt x="69" y="44"/>
                          </a:lnTo>
                          <a:lnTo>
                            <a:pt x="67" y="44"/>
                          </a:lnTo>
                          <a:lnTo>
                            <a:pt x="65" y="44"/>
                          </a:lnTo>
                          <a:lnTo>
                            <a:pt x="63" y="44"/>
                          </a:lnTo>
                          <a:lnTo>
                            <a:pt x="60" y="42"/>
                          </a:lnTo>
                          <a:lnTo>
                            <a:pt x="58" y="42"/>
                          </a:lnTo>
                          <a:lnTo>
                            <a:pt x="56" y="42"/>
                          </a:lnTo>
                          <a:lnTo>
                            <a:pt x="54" y="39"/>
                          </a:lnTo>
                          <a:lnTo>
                            <a:pt x="52" y="39"/>
                          </a:lnTo>
                          <a:lnTo>
                            <a:pt x="50" y="39"/>
                          </a:lnTo>
                          <a:lnTo>
                            <a:pt x="47" y="39"/>
                          </a:lnTo>
                          <a:lnTo>
                            <a:pt x="43" y="39"/>
                          </a:lnTo>
                          <a:lnTo>
                            <a:pt x="41" y="39"/>
                          </a:lnTo>
                          <a:lnTo>
                            <a:pt x="39" y="39"/>
                          </a:lnTo>
                          <a:lnTo>
                            <a:pt x="37" y="39"/>
                          </a:lnTo>
                          <a:lnTo>
                            <a:pt x="34" y="39"/>
                          </a:lnTo>
                          <a:lnTo>
                            <a:pt x="34" y="37"/>
                          </a:lnTo>
                          <a:lnTo>
                            <a:pt x="37" y="34"/>
                          </a:lnTo>
                          <a:lnTo>
                            <a:pt x="37" y="32"/>
                          </a:lnTo>
                          <a:lnTo>
                            <a:pt x="39" y="30"/>
                          </a:lnTo>
                          <a:lnTo>
                            <a:pt x="39" y="28"/>
                          </a:lnTo>
                          <a:lnTo>
                            <a:pt x="39" y="25"/>
                          </a:lnTo>
                          <a:lnTo>
                            <a:pt x="39" y="23"/>
                          </a:lnTo>
                          <a:lnTo>
                            <a:pt x="37" y="21"/>
                          </a:lnTo>
                          <a:lnTo>
                            <a:pt x="34" y="21"/>
                          </a:lnTo>
                          <a:lnTo>
                            <a:pt x="32" y="21"/>
                          </a:lnTo>
                          <a:lnTo>
                            <a:pt x="32" y="23"/>
                          </a:lnTo>
                          <a:lnTo>
                            <a:pt x="30" y="23"/>
                          </a:lnTo>
                          <a:lnTo>
                            <a:pt x="28" y="23"/>
                          </a:lnTo>
                          <a:lnTo>
                            <a:pt x="26" y="23"/>
                          </a:lnTo>
                          <a:lnTo>
                            <a:pt x="23" y="23"/>
                          </a:lnTo>
                          <a:lnTo>
                            <a:pt x="22" y="23"/>
                          </a:lnTo>
                          <a:lnTo>
                            <a:pt x="19" y="23"/>
                          </a:lnTo>
                          <a:lnTo>
                            <a:pt x="11" y="25"/>
                          </a:lnTo>
                          <a:lnTo>
                            <a:pt x="6" y="34"/>
                          </a:lnTo>
                          <a:lnTo>
                            <a:pt x="2" y="37"/>
                          </a:lnTo>
                          <a:lnTo>
                            <a:pt x="0" y="37"/>
                          </a:lnTo>
                          <a:lnTo>
                            <a:pt x="0" y="32"/>
                          </a:lnTo>
                          <a:lnTo>
                            <a:pt x="0" y="28"/>
                          </a:lnTo>
                          <a:lnTo>
                            <a:pt x="0" y="14"/>
                          </a:lnTo>
                          <a:lnTo>
                            <a:pt x="15" y="4"/>
                          </a:lnTo>
                          <a:lnTo>
                            <a:pt x="23" y="2"/>
                          </a:lnTo>
                          <a:lnTo>
                            <a:pt x="26" y="2"/>
                          </a:lnTo>
                          <a:lnTo>
                            <a:pt x="28" y="0"/>
                          </a:lnTo>
                          <a:lnTo>
                            <a:pt x="30" y="0"/>
                          </a:lnTo>
                          <a:lnTo>
                            <a:pt x="32" y="0"/>
                          </a:lnTo>
                          <a:lnTo>
                            <a:pt x="34" y="0"/>
                          </a:lnTo>
                          <a:lnTo>
                            <a:pt x="37" y="0"/>
                          </a:lnTo>
                          <a:lnTo>
                            <a:pt x="39" y="0"/>
                          </a:lnTo>
                          <a:lnTo>
                            <a:pt x="41" y="0"/>
                          </a:lnTo>
                          <a:lnTo>
                            <a:pt x="43" y="0"/>
                          </a:lnTo>
                          <a:lnTo>
                            <a:pt x="45" y="0"/>
                          </a:lnTo>
                          <a:lnTo>
                            <a:pt x="47" y="0"/>
                          </a:lnTo>
                          <a:lnTo>
                            <a:pt x="50" y="0"/>
                          </a:lnTo>
                          <a:lnTo>
                            <a:pt x="52" y="0"/>
                          </a:lnTo>
                          <a:lnTo>
                            <a:pt x="54" y="2"/>
                          </a:lnTo>
                          <a:lnTo>
                            <a:pt x="56" y="2"/>
                          </a:lnTo>
                          <a:lnTo>
                            <a:pt x="58" y="2"/>
                          </a:lnTo>
                          <a:lnTo>
                            <a:pt x="60" y="2"/>
                          </a:lnTo>
                          <a:lnTo>
                            <a:pt x="63" y="4"/>
                          </a:lnTo>
                          <a:lnTo>
                            <a:pt x="65" y="7"/>
                          </a:lnTo>
                          <a:lnTo>
                            <a:pt x="67" y="7"/>
                          </a:lnTo>
                          <a:lnTo>
                            <a:pt x="67" y="9"/>
                          </a:lnTo>
                          <a:lnTo>
                            <a:pt x="69" y="9"/>
                          </a:lnTo>
                          <a:lnTo>
                            <a:pt x="71" y="12"/>
                          </a:lnTo>
                          <a:lnTo>
                            <a:pt x="74" y="14"/>
                          </a:lnTo>
                          <a:lnTo>
                            <a:pt x="76" y="16"/>
                          </a:lnTo>
                          <a:lnTo>
                            <a:pt x="78" y="18"/>
                          </a:lnTo>
                          <a:lnTo>
                            <a:pt x="78" y="21"/>
                          </a:lnTo>
                          <a:lnTo>
                            <a:pt x="80" y="21"/>
                          </a:lnTo>
                          <a:lnTo>
                            <a:pt x="80" y="23"/>
                          </a:lnTo>
                          <a:lnTo>
                            <a:pt x="82" y="23"/>
                          </a:lnTo>
                          <a:lnTo>
                            <a:pt x="84" y="25"/>
                          </a:lnTo>
                          <a:lnTo>
                            <a:pt x="87" y="28"/>
                          </a:lnTo>
                          <a:lnTo>
                            <a:pt x="88" y="28"/>
                          </a:lnTo>
                          <a:lnTo>
                            <a:pt x="88" y="30"/>
                          </a:lnTo>
                          <a:lnTo>
                            <a:pt x="91" y="30"/>
                          </a:lnTo>
                          <a:lnTo>
                            <a:pt x="93" y="32"/>
                          </a:lnTo>
                          <a:lnTo>
                            <a:pt x="95" y="34"/>
                          </a:lnTo>
                          <a:lnTo>
                            <a:pt x="97" y="34"/>
                          </a:lnTo>
                          <a:lnTo>
                            <a:pt x="99" y="37"/>
                          </a:lnTo>
                          <a:lnTo>
                            <a:pt x="101" y="39"/>
                          </a:lnTo>
                          <a:lnTo>
                            <a:pt x="104" y="42"/>
                          </a:lnTo>
                          <a:lnTo>
                            <a:pt x="106" y="42"/>
                          </a:lnTo>
                          <a:lnTo>
                            <a:pt x="106" y="44"/>
                          </a:lnTo>
                          <a:lnTo>
                            <a:pt x="108" y="44"/>
                          </a:lnTo>
                          <a:lnTo>
                            <a:pt x="110" y="46"/>
                          </a:lnTo>
                          <a:lnTo>
                            <a:pt x="112" y="48"/>
                          </a:lnTo>
                          <a:lnTo>
                            <a:pt x="115" y="51"/>
                          </a:lnTo>
                          <a:lnTo>
                            <a:pt x="117" y="51"/>
                          </a:lnTo>
                          <a:lnTo>
                            <a:pt x="117" y="53"/>
                          </a:lnTo>
                          <a:lnTo>
                            <a:pt x="119" y="53"/>
                          </a:lnTo>
                          <a:lnTo>
                            <a:pt x="121" y="53"/>
                          </a:lnTo>
                          <a:lnTo>
                            <a:pt x="123" y="56"/>
                          </a:lnTo>
                          <a:lnTo>
                            <a:pt x="125" y="56"/>
                          </a:lnTo>
                          <a:lnTo>
                            <a:pt x="128" y="56"/>
                          </a:lnTo>
                          <a:lnTo>
                            <a:pt x="130" y="56"/>
                          </a:lnTo>
                          <a:lnTo>
                            <a:pt x="132" y="56"/>
                          </a:lnTo>
                          <a:lnTo>
                            <a:pt x="134" y="56"/>
                          </a:lnTo>
                          <a:lnTo>
                            <a:pt x="136" y="56"/>
                          </a:lnTo>
                          <a:lnTo>
                            <a:pt x="136" y="53"/>
                          </a:lnTo>
                          <a:lnTo>
                            <a:pt x="138" y="53"/>
                          </a:lnTo>
                          <a:lnTo>
                            <a:pt x="141" y="53"/>
                          </a:lnTo>
                          <a:lnTo>
                            <a:pt x="143" y="53"/>
                          </a:lnTo>
                          <a:lnTo>
                            <a:pt x="145" y="51"/>
                          </a:lnTo>
                          <a:lnTo>
                            <a:pt x="147" y="51"/>
                          </a:lnTo>
                          <a:lnTo>
                            <a:pt x="149" y="51"/>
                          </a:lnTo>
                          <a:lnTo>
                            <a:pt x="152" y="51"/>
                          </a:lnTo>
                          <a:lnTo>
                            <a:pt x="153" y="51"/>
                          </a:lnTo>
                          <a:lnTo>
                            <a:pt x="156" y="51"/>
                          </a:lnTo>
                          <a:lnTo>
                            <a:pt x="158" y="48"/>
                          </a:lnTo>
                          <a:lnTo>
                            <a:pt x="160" y="48"/>
                          </a:lnTo>
                          <a:lnTo>
                            <a:pt x="162" y="46"/>
                          </a:lnTo>
                          <a:lnTo>
                            <a:pt x="164" y="46"/>
                          </a:lnTo>
                          <a:lnTo>
                            <a:pt x="166" y="44"/>
                          </a:lnTo>
                          <a:lnTo>
                            <a:pt x="169" y="44"/>
                          </a:lnTo>
                          <a:lnTo>
                            <a:pt x="171" y="42"/>
                          </a:lnTo>
                          <a:lnTo>
                            <a:pt x="173" y="39"/>
                          </a:lnTo>
                          <a:lnTo>
                            <a:pt x="175" y="39"/>
                          </a:lnTo>
                          <a:lnTo>
                            <a:pt x="177" y="37"/>
                          </a:lnTo>
                          <a:lnTo>
                            <a:pt x="179" y="37"/>
                          </a:lnTo>
                          <a:lnTo>
                            <a:pt x="182" y="34"/>
                          </a:lnTo>
                          <a:lnTo>
                            <a:pt x="184" y="32"/>
                          </a:lnTo>
                          <a:lnTo>
                            <a:pt x="186" y="32"/>
                          </a:lnTo>
                          <a:lnTo>
                            <a:pt x="186" y="30"/>
                          </a:lnTo>
                          <a:lnTo>
                            <a:pt x="188" y="30"/>
                          </a:lnTo>
                          <a:lnTo>
                            <a:pt x="190" y="30"/>
                          </a:lnTo>
                          <a:lnTo>
                            <a:pt x="193" y="30"/>
                          </a:lnTo>
                          <a:lnTo>
                            <a:pt x="195" y="30"/>
                          </a:lnTo>
                          <a:lnTo>
                            <a:pt x="195" y="32"/>
                          </a:lnTo>
                          <a:lnTo>
                            <a:pt x="195" y="34"/>
                          </a:lnTo>
                          <a:lnTo>
                            <a:pt x="195" y="37"/>
                          </a:lnTo>
                          <a:lnTo>
                            <a:pt x="193" y="37"/>
                          </a:lnTo>
                          <a:lnTo>
                            <a:pt x="190" y="39"/>
                          </a:lnTo>
                          <a:lnTo>
                            <a:pt x="188" y="42"/>
                          </a:lnTo>
                          <a:lnTo>
                            <a:pt x="188" y="44"/>
                          </a:lnTo>
                          <a:lnTo>
                            <a:pt x="186" y="44"/>
                          </a:lnTo>
                          <a:lnTo>
                            <a:pt x="184" y="46"/>
                          </a:lnTo>
                          <a:lnTo>
                            <a:pt x="182" y="46"/>
                          </a:lnTo>
                          <a:lnTo>
                            <a:pt x="182" y="48"/>
                          </a:lnTo>
                          <a:lnTo>
                            <a:pt x="182" y="51"/>
                          </a:lnTo>
                          <a:lnTo>
                            <a:pt x="184" y="51"/>
                          </a:lnTo>
                          <a:lnTo>
                            <a:pt x="184" y="53"/>
                          </a:lnTo>
                          <a:lnTo>
                            <a:pt x="186" y="53"/>
                          </a:lnTo>
                          <a:lnTo>
                            <a:pt x="188" y="53"/>
                          </a:lnTo>
                          <a:lnTo>
                            <a:pt x="190" y="53"/>
                          </a:lnTo>
                          <a:lnTo>
                            <a:pt x="193" y="53"/>
                          </a:lnTo>
                          <a:lnTo>
                            <a:pt x="195" y="56"/>
                          </a:lnTo>
                          <a:lnTo>
                            <a:pt x="197" y="56"/>
                          </a:lnTo>
                          <a:lnTo>
                            <a:pt x="199" y="56"/>
                          </a:lnTo>
                          <a:lnTo>
                            <a:pt x="199" y="57"/>
                          </a:lnTo>
                          <a:lnTo>
                            <a:pt x="201" y="57"/>
                          </a:lnTo>
                          <a:lnTo>
                            <a:pt x="203" y="57"/>
                          </a:lnTo>
                          <a:lnTo>
                            <a:pt x="203" y="60"/>
                          </a:lnTo>
                          <a:lnTo>
                            <a:pt x="206" y="60"/>
                          </a:lnTo>
                          <a:lnTo>
                            <a:pt x="207" y="60"/>
                          </a:lnTo>
                          <a:lnTo>
                            <a:pt x="210" y="60"/>
                          </a:lnTo>
                          <a:lnTo>
                            <a:pt x="212" y="60"/>
                          </a:lnTo>
                          <a:lnTo>
                            <a:pt x="214" y="62"/>
                          </a:lnTo>
                          <a:lnTo>
                            <a:pt x="216" y="62"/>
                          </a:lnTo>
                          <a:lnTo>
                            <a:pt x="218" y="62"/>
                          </a:lnTo>
                          <a:lnTo>
                            <a:pt x="221" y="62"/>
                          </a:lnTo>
                          <a:lnTo>
                            <a:pt x="223" y="62"/>
                          </a:lnTo>
                          <a:lnTo>
                            <a:pt x="225" y="62"/>
                          </a:lnTo>
                          <a:lnTo>
                            <a:pt x="225" y="65"/>
                          </a:lnTo>
                          <a:lnTo>
                            <a:pt x="227" y="65"/>
                          </a:lnTo>
                          <a:lnTo>
                            <a:pt x="229" y="67"/>
                          </a:lnTo>
                          <a:lnTo>
                            <a:pt x="231" y="67"/>
                          </a:lnTo>
                          <a:lnTo>
                            <a:pt x="234" y="69"/>
                          </a:lnTo>
                          <a:lnTo>
                            <a:pt x="236" y="69"/>
                          </a:lnTo>
                          <a:lnTo>
                            <a:pt x="238" y="69"/>
                          </a:lnTo>
                          <a:lnTo>
                            <a:pt x="240" y="71"/>
                          </a:lnTo>
                          <a:lnTo>
                            <a:pt x="242" y="71"/>
                          </a:lnTo>
                          <a:lnTo>
                            <a:pt x="244" y="71"/>
                          </a:lnTo>
                          <a:lnTo>
                            <a:pt x="247" y="74"/>
                          </a:lnTo>
                          <a:lnTo>
                            <a:pt x="248" y="74"/>
                          </a:lnTo>
                          <a:lnTo>
                            <a:pt x="251" y="74"/>
                          </a:lnTo>
                          <a:lnTo>
                            <a:pt x="253" y="74"/>
                          </a:lnTo>
                          <a:lnTo>
                            <a:pt x="255" y="74"/>
                          </a:lnTo>
                          <a:lnTo>
                            <a:pt x="258" y="76"/>
                          </a:lnTo>
                          <a:lnTo>
                            <a:pt x="259" y="76"/>
                          </a:lnTo>
                          <a:lnTo>
                            <a:pt x="262" y="79"/>
                          </a:lnTo>
                          <a:lnTo>
                            <a:pt x="264" y="81"/>
                          </a:lnTo>
                          <a:lnTo>
                            <a:pt x="266" y="81"/>
                          </a:lnTo>
                          <a:lnTo>
                            <a:pt x="268" y="83"/>
                          </a:lnTo>
                          <a:lnTo>
                            <a:pt x="270" y="86"/>
                          </a:lnTo>
                          <a:lnTo>
                            <a:pt x="270" y="83"/>
                          </a:lnTo>
                          <a:lnTo>
                            <a:pt x="272" y="83"/>
                          </a:lnTo>
                          <a:lnTo>
                            <a:pt x="275" y="83"/>
                          </a:lnTo>
                          <a:lnTo>
                            <a:pt x="277" y="83"/>
                          </a:lnTo>
                          <a:lnTo>
                            <a:pt x="277" y="81"/>
                          </a:lnTo>
                          <a:lnTo>
                            <a:pt x="279" y="81"/>
                          </a:lnTo>
                          <a:lnTo>
                            <a:pt x="281" y="81"/>
                          </a:lnTo>
                          <a:lnTo>
                            <a:pt x="283" y="81"/>
                          </a:lnTo>
                          <a:lnTo>
                            <a:pt x="285" y="81"/>
                          </a:lnTo>
                          <a:lnTo>
                            <a:pt x="288" y="81"/>
                          </a:lnTo>
                          <a:lnTo>
                            <a:pt x="290" y="83"/>
                          </a:lnTo>
                          <a:lnTo>
                            <a:pt x="290" y="86"/>
                          </a:lnTo>
                          <a:lnTo>
                            <a:pt x="290" y="88"/>
                          </a:lnTo>
                          <a:lnTo>
                            <a:pt x="288" y="88"/>
                          </a:lnTo>
                          <a:lnTo>
                            <a:pt x="285" y="88"/>
                          </a:lnTo>
                          <a:lnTo>
                            <a:pt x="283" y="88"/>
                          </a:lnTo>
                          <a:lnTo>
                            <a:pt x="281" y="88"/>
                          </a:lnTo>
                          <a:lnTo>
                            <a:pt x="279" y="88"/>
                          </a:lnTo>
                          <a:lnTo>
                            <a:pt x="277" y="88"/>
                          </a:lnTo>
                          <a:lnTo>
                            <a:pt x="277" y="90"/>
                          </a:lnTo>
                          <a:lnTo>
                            <a:pt x="277" y="92"/>
                          </a:lnTo>
                          <a:lnTo>
                            <a:pt x="277" y="95"/>
                          </a:lnTo>
                          <a:lnTo>
                            <a:pt x="277" y="97"/>
                          </a:lnTo>
                          <a:lnTo>
                            <a:pt x="277" y="100"/>
                          </a:lnTo>
                          <a:lnTo>
                            <a:pt x="279" y="100"/>
                          </a:lnTo>
                          <a:lnTo>
                            <a:pt x="279" y="102"/>
                          </a:lnTo>
                          <a:lnTo>
                            <a:pt x="281" y="102"/>
                          </a:lnTo>
                          <a:lnTo>
                            <a:pt x="283" y="102"/>
                          </a:lnTo>
                          <a:lnTo>
                            <a:pt x="285" y="102"/>
                          </a:lnTo>
                          <a:lnTo>
                            <a:pt x="285" y="100"/>
                          </a:lnTo>
                          <a:lnTo>
                            <a:pt x="288" y="100"/>
                          </a:lnTo>
                          <a:lnTo>
                            <a:pt x="290" y="97"/>
                          </a:lnTo>
                          <a:lnTo>
                            <a:pt x="292" y="97"/>
                          </a:lnTo>
                          <a:lnTo>
                            <a:pt x="292" y="95"/>
                          </a:lnTo>
                          <a:lnTo>
                            <a:pt x="294" y="95"/>
                          </a:lnTo>
                          <a:lnTo>
                            <a:pt x="296" y="92"/>
                          </a:lnTo>
                          <a:lnTo>
                            <a:pt x="299" y="92"/>
                          </a:lnTo>
                          <a:lnTo>
                            <a:pt x="301" y="92"/>
                          </a:lnTo>
                          <a:lnTo>
                            <a:pt x="303" y="92"/>
                          </a:lnTo>
                          <a:lnTo>
                            <a:pt x="305" y="90"/>
                          </a:lnTo>
                          <a:lnTo>
                            <a:pt x="307" y="90"/>
                          </a:lnTo>
                          <a:lnTo>
                            <a:pt x="309" y="92"/>
                          </a:lnTo>
                          <a:lnTo>
                            <a:pt x="312" y="92"/>
                          </a:lnTo>
                          <a:lnTo>
                            <a:pt x="313" y="95"/>
                          </a:lnTo>
                          <a:lnTo>
                            <a:pt x="316" y="95"/>
                          </a:lnTo>
                          <a:lnTo>
                            <a:pt x="318" y="97"/>
                          </a:lnTo>
                          <a:lnTo>
                            <a:pt x="320" y="97"/>
                          </a:lnTo>
                          <a:lnTo>
                            <a:pt x="322" y="100"/>
                          </a:lnTo>
                          <a:lnTo>
                            <a:pt x="324" y="100"/>
                          </a:lnTo>
                          <a:lnTo>
                            <a:pt x="327" y="100"/>
                          </a:lnTo>
                          <a:lnTo>
                            <a:pt x="329" y="100"/>
                          </a:lnTo>
                          <a:lnTo>
                            <a:pt x="329" y="102"/>
                          </a:lnTo>
                          <a:lnTo>
                            <a:pt x="331" y="102"/>
                          </a:lnTo>
                          <a:lnTo>
                            <a:pt x="333" y="102"/>
                          </a:lnTo>
                          <a:lnTo>
                            <a:pt x="335" y="102"/>
                          </a:lnTo>
                          <a:lnTo>
                            <a:pt x="337" y="104"/>
                          </a:lnTo>
                          <a:lnTo>
                            <a:pt x="340" y="104"/>
                          </a:lnTo>
                          <a:lnTo>
                            <a:pt x="342" y="104"/>
                          </a:lnTo>
                          <a:lnTo>
                            <a:pt x="344" y="104"/>
                          </a:lnTo>
                          <a:lnTo>
                            <a:pt x="346" y="104"/>
                          </a:lnTo>
                          <a:lnTo>
                            <a:pt x="346" y="102"/>
                          </a:lnTo>
                          <a:lnTo>
                            <a:pt x="348" y="102"/>
                          </a:lnTo>
                          <a:lnTo>
                            <a:pt x="350" y="102"/>
                          </a:lnTo>
                          <a:lnTo>
                            <a:pt x="353" y="102"/>
                          </a:lnTo>
                          <a:lnTo>
                            <a:pt x="355" y="102"/>
                          </a:lnTo>
                          <a:lnTo>
                            <a:pt x="357" y="102"/>
                          </a:lnTo>
                          <a:lnTo>
                            <a:pt x="359" y="102"/>
                          </a:lnTo>
                          <a:lnTo>
                            <a:pt x="361" y="102"/>
                          </a:lnTo>
                          <a:lnTo>
                            <a:pt x="363" y="102"/>
                          </a:lnTo>
                          <a:lnTo>
                            <a:pt x="366" y="102"/>
                          </a:lnTo>
                          <a:lnTo>
                            <a:pt x="368" y="102"/>
                          </a:lnTo>
                          <a:lnTo>
                            <a:pt x="370" y="104"/>
                          </a:lnTo>
                          <a:lnTo>
                            <a:pt x="372" y="104"/>
                          </a:lnTo>
                          <a:lnTo>
                            <a:pt x="374" y="106"/>
                          </a:lnTo>
                          <a:lnTo>
                            <a:pt x="374" y="109"/>
                          </a:lnTo>
                          <a:lnTo>
                            <a:pt x="377" y="111"/>
                          </a:lnTo>
                          <a:lnTo>
                            <a:pt x="377" y="114"/>
                          </a:lnTo>
                          <a:lnTo>
                            <a:pt x="377" y="115"/>
                          </a:lnTo>
                          <a:lnTo>
                            <a:pt x="377" y="118"/>
                          </a:lnTo>
                          <a:lnTo>
                            <a:pt x="377" y="120"/>
                          </a:lnTo>
                          <a:lnTo>
                            <a:pt x="377" y="123"/>
                          </a:lnTo>
                          <a:lnTo>
                            <a:pt x="377" y="125"/>
                          </a:lnTo>
                          <a:lnTo>
                            <a:pt x="377" y="127"/>
                          </a:lnTo>
                          <a:lnTo>
                            <a:pt x="377" y="129"/>
                          </a:lnTo>
                          <a:lnTo>
                            <a:pt x="377" y="132"/>
                          </a:lnTo>
                          <a:lnTo>
                            <a:pt x="374" y="134"/>
                          </a:lnTo>
                          <a:lnTo>
                            <a:pt x="374" y="136"/>
                          </a:lnTo>
                          <a:lnTo>
                            <a:pt x="374" y="139"/>
                          </a:lnTo>
                          <a:lnTo>
                            <a:pt x="374" y="141"/>
                          </a:lnTo>
                          <a:lnTo>
                            <a:pt x="374" y="143"/>
                          </a:lnTo>
                          <a:lnTo>
                            <a:pt x="374" y="146"/>
                          </a:lnTo>
                          <a:lnTo>
                            <a:pt x="377" y="148"/>
                          </a:lnTo>
                          <a:lnTo>
                            <a:pt x="377" y="150"/>
                          </a:lnTo>
                          <a:lnTo>
                            <a:pt x="377" y="153"/>
                          </a:lnTo>
                          <a:lnTo>
                            <a:pt x="377" y="155"/>
                          </a:lnTo>
                          <a:lnTo>
                            <a:pt x="378" y="155"/>
                          </a:lnTo>
                          <a:lnTo>
                            <a:pt x="378" y="157"/>
                          </a:lnTo>
                          <a:lnTo>
                            <a:pt x="378" y="159"/>
                          </a:lnTo>
                          <a:lnTo>
                            <a:pt x="381" y="159"/>
                          </a:lnTo>
                          <a:lnTo>
                            <a:pt x="383" y="159"/>
                          </a:lnTo>
                          <a:lnTo>
                            <a:pt x="385" y="159"/>
                          </a:lnTo>
                          <a:lnTo>
                            <a:pt x="387" y="159"/>
                          </a:lnTo>
                          <a:lnTo>
                            <a:pt x="387" y="157"/>
                          </a:lnTo>
                          <a:lnTo>
                            <a:pt x="387" y="155"/>
                          </a:lnTo>
                          <a:lnTo>
                            <a:pt x="389" y="153"/>
                          </a:lnTo>
                          <a:lnTo>
                            <a:pt x="389" y="150"/>
                          </a:lnTo>
                          <a:lnTo>
                            <a:pt x="389" y="148"/>
                          </a:lnTo>
                          <a:lnTo>
                            <a:pt x="387" y="146"/>
                          </a:lnTo>
                          <a:lnTo>
                            <a:pt x="387" y="143"/>
                          </a:lnTo>
                          <a:lnTo>
                            <a:pt x="387" y="141"/>
                          </a:lnTo>
                          <a:lnTo>
                            <a:pt x="387" y="139"/>
                          </a:lnTo>
                          <a:lnTo>
                            <a:pt x="389" y="139"/>
                          </a:lnTo>
                          <a:lnTo>
                            <a:pt x="389" y="136"/>
                          </a:lnTo>
                          <a:lnTo>
                            <a:pt x="391" y="136"/>
                          </a:lnTo>
                          <a:lnTo>
                            <a:pt x="391" y="134"/>
                          </a:lnTo>
                          <a:lnTo>
                            <a:pt x="394" y="134"/>
                          </a:lnTo>
                          <a:lnTo>
                            <a:pt x="394" y="132"/>
                          </a:lnTo>
                          <a:lnTo>
                            <a:pt x="394" y="129"/>
                          </a:lnTo>
                          <a:lnTo>
                            <a:pt x="394" y="127"/>
                          </a:lnTo>
                          <a:lnTo>
                            <a:pt x="394" y="125"/>
                          </a:lnTo>
                          <a:lnTo>
                            <a:pt x="394" y="123"/>
                          </a:lnTo>
                          <a:lnTo>
                            <a:pt x="394" y="120"/>
                          </a:lnTo>
                          <a:lnTo>
                            <a:pt x="396" y="120"/>
                          </a:lnTo>
                          <a:lnTo>
                            <a:pt x="396" y="118"/>
                          </a:lnTo>
                          <a:lnTo>
                            <a:pt x="396" y="115"/>
                          </a:lnTo>
                          <a:lnTo>
                            <a:pt x="396" y="114"/>
                          </a:lnTo>
                          <a:lnTo>
                            <a:pt x="398" y="114"/>
                          </a:lnTo>
                          <a:lnTo>
                            <a:pt x="398" y="111"/>
                          </a:lnTo>
                          <a:lnTo>
                            <a:pt x="400" y="111"/>
                          </a:lnTo>
                          <a:lnTo>
                            <a:pt x="402" y="111"/>
                          </a:lnTo>
                          <a:lnTo>
                            <a:pt x="405" y="109"/>
                          </a:lnTo>
                          <a:lnTo>
                            <a:pt x="407" y="109"/>
                          </a:lnTo>
                          <a:lnTo>
                            <a:pt x="409" y="109"/>
                          </a:lnTo>
                          <a:lnTo>
                            <a:pt x="411" y="109"/>
                          </a:lnTo>
                          <a:lnTo>
                            <a:pt x="411" y="111"/>
                          </a:lnTo>
                          <a:lnTo>
                            <a:pt x="413" y="111"/>
                          </a:lnTo>
                          <a:lnTo>
                            <a:pt x="413" y="114"/>
                          </a:lnTo>
                          <a:lnTo>
                            <a:pt x="415" y="115"/>
                          </a:lnTo>
                          <a:lnTo>
                            <a:pt x="415" y="118"/>
                          </a:lnTo>
                          <a:lnTo>
                            <a:pt x="418" y="118"/>
                          </a:lnTo>
                          <a:lnTo>
                            <a:pt x="418" y="120"/>
                          </a:lnTo>
                          <a:lnTo>
                            <a:pt x="422" y="127"/>
                          </a:lnTo>
                          <a:lnTo>
                            <a:pt x="426" y="136"/>
                          </a:lnTo>
                          <a:lnTo>
                            <a:pt x="428" y="139"/>
                          </a:lnTo>
                          <a:lnTo>
                            <a:pt x="431" y="139"/>
                          </a:lnTo>
                          <a:lnTo>
                            <a:pt x="432" y="139"/>
                          </a:lnTo>
                          <a:lnTo>
                            <a:pt x="435" y="139"/>
                          </a:lnTo>
                          <a:lnTo>
                            <a:pt x="437" y="139"/>
                          </a:lnTo>
                          <a:lnTo>
                            <a:pt x="439" y="139"/>
                          </a:lnTo>
                          <a:lnTo>
                            <a:pt x="439" y="141"/>
                          </a:lnTo>
                          <a:lnTo>
                            <a:pt x="437" y="143"/>
                          </a:lnTo>
                          <a:lnTo>
                            <a:pt x="435" y="143"/>
                          </a:lnTo>
                          <a:lnTo>
                            <a:pt x="432" y="143"/>
                          </a:lnTo>
                          <a:lnTo>
                            <a:pt x="431" y="146"/>
                          </a:lnTo>
                          <a:lnTo>
                            <a:pt x="428" y="146"/>
                          </a:lnTo>
                          <a:lnTo>
                            <a:pt x="428" y="148"/>
                          </a:lnTo>
                          <a:lnTo>
                            <a:pt x="426" y="150"/>
                          </a:lnTo>
                          <a:lnTo>
                            <a:pt x="428" y="153"/>
                          </a:lnTo>
                          <a:lnTo>
                            <a:pt x="431" y="153"/>
                          </a:lnTo>
                          <a:lnTo>
                            <a:pt x="432" y="153"/>
                          </a:lnTo>
                          <a:lnTo>
                            <a:pt x="432" y="155"/>
                          </a:lnTo>
                          <a:lnTo>
                            <a:pt x="432" y="157"/>
                          </a:lnTo>
                          <a:lnTo>
                            <a:pt x="431" y="157"/>
                          </a:lnTo>
                          <a:lnTo>
                            <a:pt x="428" y="159"/>
                          </a:lnTo>
                          <a:lnTo>
                            <a:pt x="428" y="162"/>
                          </a:lnTo>
                          <a:lnTo>
                            <a:pt x="428" y="164"/>
                          </a:lnTo>
                          <a:lnTo>
                            <a:pt x="428" y="167"/>
                          </a:lnTo>
                          <a:lnTo>
                            <a:pt x="428" y="169"/>
                          </a:lnTo>
                          <a:lnTo>
                            <a:pt x="428" y="167"/>
                          </a:lnTo>
                          <a:lnTo>
                            <a:pt x="431" y="167"/>
                          </a:lnTo>
                          <a:lnTo>
                            <a:pt x="432" y="164"/>
                          </a:lnTo>
                          <a:lnTo>
                            <a:pt x="432" y="162"/>
                          </a:lnTo>
                          <a:lnTo>
                            <a:pt x="435" y="162"/>
                          </a:lnTo>
                          <a:lnTo>
                            <a:pt x="437" y="159"/>
                          </a:lnTo>
                          <a:lnTo>
                            <a:pt x="439" y="157"/>
                          </a:lnTo>
                          <a:lnTo>
                            <a:pt x="442" y="155"/>
                          </a:lnTo>
                          <a:lnTo>
                            <a:pt x="443" y="155"/>
                          </a:lnTo>
                          <a:lnTo>
                            <a:pt x="446" y="153"/>
                          </a:lnTo>
                          <a:lnTo>
                            <a:pt x="448" y="150"/>
                          </a:lnTo>
                          <a:lnTo>
                            <a:pt x="450" y="148"/>
                          </a:lnTo>
                          <a:lnTo>
                            <a:pt x="452" y="148"/>
                          </a:lnTo>
                          <a:lnTo>
                            <a:pt x="452" y="146"/>
                          </a:lnTo>
                          <a:lnTo>
                            <a:pt x="454" y="146"/>
                          </a:lnTo>
                          <a:lnTo>
                            <a:pt x="454" y="143"/>
                          </a:lnTo>
                          <a:lnTo>
                            <a:pt x="456" y="143"/>
                          </a:lnTo>
                          <a:lnTo>
                            <a:pt x="456" y="141"/>
                          </a:lnTo>
                          <a:lnTo>
                            <a:pt x="459" y="141"/>
                          </a:lnTo>
                          <a:lnTo>
                            <a:pt x="459" y="139"/>
                          </a:lnTo>
                          <a:lnTo>
                            <a:pt x="461" y="139"/>
                          </a:lnTo>
                          <a:lnTo>
                            <a:pt x="463" y="136"/>
                          </a:lnTo>
                          <a:lnTo>
                            <a:pt x="465" y="136"/>
                          </a:lnTo>
                          <a:lnTo>
                            <a:pt x="467" y="136"/>
                          </a:lnTo>
                          <a:lnTo>
                            <a:pt x="467" y="134"/>
                          </a:lnTo>
                          <a:lnTo>
                            <a:pt x="469" y="134"/>
                          </a:lnTo>
                          <a:lnTo>
                            <a:pt x="472" y="134"/>
                          </a:lnTo>
                          <a:lnTo>
                            <a:pt x="474" y="134"/>
                          </a:lnTo>
                          <a:lnTo>
                            <a:pt x="474" y="132"/>
                          </a:lnTo>
                          <a:lnTo>
                            <a:pt x="476" y="132"/>
                          </a:lnTo>
                          <a:lnTo>
                            <a:pt x="478" y="132"/>
                          </a:lnTo>
                          <a:lnTo>
                            <a:pt x="480" y="132"/>
                          </a:lnTo>
                          <a:lnTo>
                            <a:pt x="483" y="129"/>
                          </a:lnTo>
                          <a:lnTo>
                            <a:pt x="484" y="129"/>
                          </a:lnTo>
                          <a:lnTo>
                            <a:pt x="484" y="127"/>
                          </a:lnTo>
                          <a:lnTo>
                            <a:pt x="487" y="127"/>
                          </a:lnTo>
                          <a:lnTo>
                            <a:pt x="487" y="125"/>
                          </a:lnTo>
                          <a:lnTo>
                            <a:pt x="487" y="123"/>
                          </a:lnTo>
                          <a:lnTo>
                            <a:pt x="489" y="123"/>
                          </a:lnTo>
                          <a:lnTo>
                            <a:pt x="489" y="120"/>
                          </a:lnTo>
                          <a:lnTo>
                            <a:pt x="489" y="118"/>
                          </a:lnTo>
                          <a:lnTo>
                            <a:pt x="491" y="115"/>
                          </a:lnTo>
                          <a:lnTo>
                            <a:pt x="493" y="115"/>
                          </a:lnTo>
                          <a:lnTo>
                            <a:pt x="493" y="118"/>
                          </a:lnTo>
                          <a:lnTo>
                            <a:pt x="495" y="118"/>
                          </a:lnTo>
                          <a:lnTo>
                            <a:pt x="495" y="120"/>
                          </a:lnTo>
                          <a:lnTo>
                            <a:pt x="495" y="123"/>
                          </a:lnTo>
                          <a:lnTo>
                            <a:pt x="497" y="125"/>
                          </a:lnTo>
                          <a:lnTo>
                            <a:pt x="497" y="127"/>
                          </a:lnTo>
                          <a:lnTo>
                            <a:pt x="497" y="129"/>
                          </a:lnTo>
                          <a:lnTo>
                            <a:pt x="497" y="132"/>
                          </a:lnTo>
                          <a:lnTo>
                            <a:pt x="500" y="134"/>
                          </a:lnTo>
                          <a:lnTo>
                            <a:pt x="500" y="136"/>
                          </a:lnTo>
                          <a:lnTo>
                            <a:pt x="500" y="139"/>
                          </a:lnTo>
                          <a:lnTo>
                            <a:pt x="500" y="141"/>
                          </a:lnTo>
                          <a:lnTo>
                            <a:pt x="500" y="143"/>
                          </a:lnTo>
                          <a:lnTo>
                            <a:pt x="502" y="143"/>
                          </a:lnTo>
                          <a:lnTo>
                            <a:pt x="502" y="146"/>
                          </a:lnTo>
                          <a:lnTo>
                            <a:pt x="504" y="146"/>
                          </a:lnTo>
                          <a:lnTo>
                            <a:pt x="506" y="146"/>
                          </a:lnTo>
                          <a:lnTo>
                            <a:pt x="508" y="143"/>
                          </a:lnTo>
                          <a:lnTo>
                            <a:pt x="510" y="143"/>
                          </a:lnTo>
                          <a:lnTo>
                            <a:pt x="513" y="143"/>
                          </a:lnTo>
                          <a:lnTo>
                            <a:pt x="515" y="143"/>
                          </a:lnTo>
                          <a:lnTo>
                            <a:pt x="515" y="141"/>
                          </a:lnTo>
                          <a:lnTo>
                            <a:pt x="517" y="141"/>
                          </a:lnTo>
                          <a:lnTo>
                            <a:pt x="519" y="141"/>
                          </a:lnTo>
                          <a:lnTo>
                            <a:pt x="519" y="139"/>
                          </a:lnTo>
                          <a:lnTo>
                            <a:pt x="521" y="139"/>
                          </a:lnTo>
                          <a:lnTo>
                            <a:pt x="524" y="139"/>
                          </a:lnTo>
                          <a:lnTo>
                            <a:pt x="526" y="139"/>
                          </a:lnTo>
                          <a:lnTo>
                            <a:pt x="526" y="141"/>
                          </a:lnTo>
                          <a:lnTo>
                            <a:pt x="528" y="141"/>
                          </a:lnTo>
                          <a:lnTo>
                            <a:pt x="530" y="141"/>
                          </a:lnTo>
                          <a:lnTo>
                            <a:pt x="532" y="143"/>
                          </a:lnTo>
                          <a:lnTo>
                            <a:pt x="534" y="143"/>
                          </a:lnTo>
                          <a:lnTo>
                            <a:pt x="537" y="146"/>
                          </a:lnTo>
                          <a:lnTo>
                            <a:pt x="538" y="146"/>
                          </a:lnTo>
                          <a:lnTo>
                            <a:pt x="538" y="148"/>
                          </a:lnTo>
                          <a:lnTo>
                            <a:pt x="537" y="148"/>
                          </a:lnTo>
                          <a:lnTo>
                            <a:pt x="534" y="150"/>
                          </a:lnTo>
                          <a:lnTo>
                            <a:pt x="532" y="153"/>
                          </a:lnTo>
                          <a:lnTo>
                            <a:pt x="530" y="155"/>
                          </a:lnTo>
                          <a:lnTo>
                            <a:pt x="530" y="157"/>
                          </a:lnTo>
                          <a:lnTo>
                            <a:pt x="530" y="159"/>
                          </a:lnTo>
                          <a:lnTo>
                            <a:pt x="532" y="159"/>
                          </a:lnTo>
                          <a:lnTo>
                            <a:pt x="534" y="157"/>
                          </a:lnTo>
                          <a:lnTo>
                            <a:pt x="537" y="157"/>
                          </a:lnTo>
                          <a:lnTo>
                            <a:pt x="537" y="159"/>
                          </a:lnTo>
                          <a:lnTo>
                            <a:pt x="534" y="159"/>
                          </a:lnTo>
                          <a:lnTo>
                            <a:pt x="534" y="162"/>
                          </a:lnTo>
                          <a:lnTo>
                            <a:pt x="534" y="164"/>
                          </a:lnTo>
                          <a:lnTo>
                            <a:pt x="532" y="167"/>
                          </a:lnTo>
                          <a:lnTo>
                            <a:pt x="532" y="169"/>
                          </a:lnTo>
                          <a:lnTo>
                            <a:pt x="530" y="171"/>
                          </a:lnTo>
                          <a:lnTo>
                            <a:pt x="530" y="173"/>
                          </a:lnTo>
                          <a:lnTo>
                            <a:pt x="530" y="176"/>
                          </a:lnTo>
                          <a:lnTo>
                            <a:pt x="530" y="178"/>
                          </a:lnTo>
                          <a:lnTo>
                            <a:pt x="532" y="178"/>
                          </a:lnTo>
                          <a:lnTo>
                            <a:pt x="532" y="181"/>
                          </a:lnTo>
                          <a:lnTo>
                            <a:pt x="534" y="183"/>
                          </a:lnTo>
                          <a:lnTo>
                            <a:pt x="537" y="183"/>
                          </a:lnTo>
                          <a:lnTo>
                            <a:pt x="537" y="181"/>
                          </a:lnTo>
                          <a:lnTo>
                            <a:pt x="538" y="181"/>
                          </a:lnTo>
                          <a:lnTo>
                            <a:pt x="538" y="178"/>
                          </a:lnTo>
                          <a:lnTo>
                            <a:pt x="538" y="176"/>
                          </a:lnTo>
                          <a:lnTo>
                            <a:pt x="538" y="173"/>
                          </a:lnTo>
                          <a:lnTo>
                            <a:pt x="541" y="173"/>
                          </a:lnTo>
                          <a:lnTo>
                            <a:pt x="541" y="171"/>
                          </a:lnTo>
                          <a:lnTo>
                            <a:pt x="541" y="169"/>
                          </a:lnTo>
                          <a:lnTo>
                            <a:pt x="541" y="167"/>
                          </a:lnTo>
                          <a:lnTo>
                            <a:pt x="541" y="164"/>
                          </a:lnTo>
                          <a:lnTo>
                            <a:pt x="543" y="162"/>
                          </a:lnTo>
                          <a:lnTo>
                            <a:pt x="543" y="159"/>
                          </a:lnTo>
                          <a:lnTo>
                            <a:pt x="543" y="157"/>
                          </a:lnTo>
                          <a:lnTo>
                            <a:pt x="545" y="157"/>
                          </a:lnTo>
                          <a:lnTo>
                            <a:pt x="545" y="155"/>
                          </a:lnTo>
                          <a:lnTo>
                            <a:pt x="547" y="155"/>
                          </a:lnTo>
                          <a:lnTo>
                            <a:pt x="547" y="157"/>
                          </a:lnTo>
                          <a:lnTo>
                            <a:pt x="549" y="157"/>
                          </a:lnTo>
                          <a:lnTo>
                            <a:pt x="552" y="157"/>
                          </a:lnTo>
                          <a:lnTo>
                            <a:pt x="554" y="159"/>
                          </a:lnTo>
                          <a:lnTo>
                            <a:pt x="556" y="159"/>
                          </a:lnTo>
                          <a:lnTo>
                            <a:pt x="556" y="162"/>
                          </a:lnTo>
                          <a:lnTo>
                            <a:pt x="558" y="162"/>
                          </a:lnTo>
                          <a:lnTo>
                            <a:pt x="558" y="164"/>
                          </a:lnTo>
                          <a:lnTo>
                            <a:pt x="558" y="167"/>
                          </a:lnTo>
                          <a:lnTo>
                            <a:pt x="558" y="169"/>
                          </a:lnTo>
                          <a:lnTo>
                            <a:pt x="558" y="171"/>
                          </a:lnTo>
                          <a:lnTo>
                            <a:pt x="558" y="173"/>
                          </a:lnTo>
                          <a:lnTo>
                            <a:pt x="556" y="176"/>
                          </a:lnTo>
                          <a:lnTo>
                            <a:pt x="556" y="178"/>
                          </a:lnTo>
                          <a:lnTo>
                            <a:pt x="554" y="178"/>
                          </a:lnTo>
                          <a:lnTo>
                            <a:pt x="554" y="181"/>
                          </a:lnTo>
                          <a:lnTo>
                            <a:pt x="554" y="183"/>
                          </a:lnTo>
                          <a:lnTo>
                            <a:pt x="554" y="185"/>
                          </a:lnTo>
                          <a:lnTo>
                            <a:pt x="554" y="187"/>
                          </a:lnTo>
                          <a:lnTo>
                            <a:pt x="554" y="190"/>
                          </a:lnTo>
                          <a:lnTo>
                            <a:pt x="556" y="190"/>
                          </a:lnTo>
                          <a:lnTo>
                            <a:pt x="556" y="192"/>
                          </a:lnTo>
                          <a:lnTo>
                            <a:pt x="556" y="194"/>
                          </a:lnTo>
                          <a:lnTo>
                            <a:pt x="558" y="194"/>
                          </a:lnTo>
                          <a:lnTo>
                            <a:pt x="558" y="197"/>
                          </a:lnTo>
                          <a:lnTo>
                            <a:pt x="558" y="199"/>
                          </a:lnTo>
                          <a:lnTo>
                            <a:pt x="560" y="201"/>
                          </a:lnTo>
                          <a:lnTo>
                            <a:pt x="562" y="204"/>
                          </a:lnTo>
                          <a:lnTo>
                            <a:pt x="565" y="206"/>
                          </a:lnTo>
                          <a:lnTo>
                            <a:pt x="567" y="206"/>
                          </a:lnTo>
                          <a:lnTo>
                            <a:pt x="569" y="206"/>
                          </a:lnTo>
                          <a:lnTo>
                            <a:pt x="571" y="206"/>
                          </a:lnTo>
                          <a:lnTo>
                            <a:pt x="573" y="206"/>
                          </a:lnTo>
                          <a:lnTo>
                            <a:pt x="575" y="206"/>
                          </a:lnTo>
                          <a:lnTo>
                            <a:pt x="578" y="206"/>
                          </a:lnTo>
                          <a:lnTo>
                            <a:pt x="578" y="208"/>
                          </a:lnTo>
                          <a:lnTo>
                            <a:pt x="580" y="208"/>
                          </a:lnTo>
                          <a:lnTo>
                            <a:pt x="580" y="211"/>
                          </a:lnTo>
                          <a:lnTo>
                            <a:pt x="580" y="213"/>
                          </a:lnTo>
                          <a:lnTo>
                            <a:pt x="580" y="215"/>
                          </a:lnTo>
                          <a:lnTo>
                            <a:pt x="580" y="217"/>
                          </a:lnTo>
                          <a:lnTo>
                            <a:pt x="580" y="220"/>
                          </a:lnTo>
                          <a:lnTo>
                            <a:pt x="582" y="222"/>
                          </a:lnTo>
                          <a:lnTo>
                            <a:pt x="582" y="225"/>
                          </a:lnTo>
                          <a:lnTo>
                            <a:pt x="584" y="225"/>
                          </a:lnTo>
                          <a:lnTo>
                            <a:pt x="586" y="227"/>
                          </a:lnTo>
                          <a:lnTo>
                            <a:pt x="589" y="229"/>
                          </a:lnTo>
                          <a:lnTo>
                            <a:pt x="589" y="231"/>
                          </a:lnTo>
                          <a:lnTo>
                            <a:pt x="589" y="234"/>
                          </a:lnTo>
                          <a:lnTo>
                            <a:pt x="589" y="236"/>
                          </a:lnTo>
                          <a:lnTo>
                            <a:pt x="586" y="236"/>
                          </a:lnTo>
                          <a:lnTo>
                            <a:pt x="586" y="238"/>
                          </a:lnTo>
                          <a:lnTo>
                            <a:pt x="586" y="241"/>
                          </a:lnTo>
                          <a:lnTo>
                            <a:pt x="589" y="241"/>
                          </a:lnTo>
                          <a:lnTo>
                            <a:pt x="591" y="243"/>
                          </a:lnTo>
                          <a:lnTo>
                            <a:pt x="593" y="243"/>
                          </a:lnTo>
                          <a:lnTo>
                            <a:pt x="595" y="243"/>
                          </a:lnTo>
                          <a:lnTo>
                            <a:pt x="595" y="245"/>
                          </a:lnTo>
                          <a:lnTo>
                            <a:pt x="597" y="245"/>
                          </a:lnTo>
                          <a:lnTo>
                            <a:pt x="599" y="248"/>
                          </a:lnTo>
                          <a:lnTo>
                            <a:pt x="602" y="250"/>
                          </a:lnTo>
                          <a:lnTo>
                            <a:pt x="602" y="252"/>
                          </a:lnTo>
                          <a:lnTo>
                            <a:pt x="603" y="252"/>
                          </a:lnTo>
                          <a:lnTo>
                            <a:pt x="603" y="255"/>
                          </a:lnTo>
                          <a:lnTo>
                            <a:pt x="606" y="255"/>
                          </a:lnTo>
                          <a:lnTo>
                            <a:pt x="606" y="257"/>
                          </a:lnTo>
                          <a:lnTo>
                            <a:pt x="608" y="257"/>
                          </a:lnTo>
                          <a:lnTo>
                            <a:pt x="610" y="255"/>
                          </a:lnTo>
                          <a:lnTo>
                            <a:pt x="612" y="255"/>
                          </a:lnTo>
                          <a:lnTo>
                            <a:pt x="612" y="257"/>
                          </a:lnTo>
                          <a:lnTo>
                            <a:pt x="612" y="259"/>
                          </a:lnTo>
                          <a:lnTo>
                            <a:pt x="610" y="261"/>
                          </a:lnTo>
                          <a:lnTo>
                            <a:pt x="608" y="264"/>
                          </a:lnTo>
                          <a:lnTo>
                            <a:pt x="606" y="264"/>
                          </a:lnTo>
                          <a:lnTo>
                            <a:pt x="603" y="264"/>
                          </a:lnTo>
                          <a:lnTo>
                            <a:pt x="602" y="264"/>
                          </a:lnTo>
                          <a:lnTo>
                            <a:pt x="599" y="266"/>
                          </a:lnTo>
                          <a:lnTo>
                            <a:pt x="599" y="269"/>
                          </a:lnTo>
                          <a:lnTo>
                            <a:pt x="599" y="271"/>
                          </a:lnTo>
                          <a:lnTo>
                            <a:pt x="394" y="271"/>
                          </a:lnTo>
                          <a:close/>
                          <a:moveTo>
                            <a:pt x="606" y="271"/>
                          </a:moveTo>
                          <a:lnTo>
                            <a:pt x="606" y="271"/>
                          </a:lnTo>
                          <a:lnTo>
                            <a:pt x="608" y="271"/>
                          </a:lnTo>
                          <a:lnTo>
                            <a:pt x="610" y="271"/>
                          </a:lnTo>
                          <a:lnTo>
                            <a:pt x="612" y="271"/>
                          </a:lnTo>
                          <a:lnTo>
                            <a:pt x="614" y="271"/>
                          </a:lnTo>
                          <a:lnTo>
                            <a:pt x="616" y="271"/>
                          </a:lnTo>
                          <a:lnTo>
                            <a:pt x="619" y="271"/>
                          </a:lnTo>
                          <a:lnTo>
                            <a:pt x="606" y="271"/>
                          </a:lnTo>
                          <a:close/>
                          <a:moveTo>
                            <a:pt x="630" y="271"/>
                          </a:moveTo>
                          <a:lnTo>
                            <a:pt x="630" y="271"/>
                          </a:lnTo>
                          <a:lnTo>
                            <a:pt x="632" y="271"/>
                          </a:lnTo>
                          <a:lnTo>
                            <a:pt x="632" y="269"/>
                          </a:lnTo>
                          <a:lnTo>
                            <a:pt x="632" y="266"/>
                          </a:lnTo>
                          <a:lnTo>
                            <a:pt x="634" y="266"/>
                          </a:lnTo>
                          <a:lnTo>
                            <a:pt x="634" y="264"/>
                          </a:lnTo>
                          <a:lnTo>
                            <a:pt x="634" y="261"/>
                          </a:lnTo>
                          <a:lnTo>
                            <a:pt x="634" y="259"/>
                          </a:lnTo>
                          <a:lnTo>
                            <a:pt x="636" y="259"/>
                          </a:lnTo>
                          <a:lnTo>
                            <a:pt x="636" y="257"/>
                          </a:lnTo>
                          <a:lnTo>
                            <a:pt x="636" y="255"/>
                          </a:lnTo>
                          <a:lnTo>
                            <a:pt x="636" y="252"/>
                          </a:lnTo>
                          <a:lnTo>
                            <a:pt x="636" y="250"/>
                          </a:lnTo>
                          <a:lnTo>
                            <a:pt x="638" y="248"/>
                          </a:lnTo>
                          <a:lnTo>
                            <a:pt x="638" y="245"/>
                          </a:lnTo>
                          <a:lnTo>
                            <a:pt x="638" y="243"/>
                          </a:lnTo>
                          <a:lnTo>
                            <a:pt x="638" y="241"/>
                          </a:lnTo>
                          <a:lnTo>
                            <a:pt x="640" y="238"/>
                          </a:lnTo>
                          <a:lnTo>
                            <a:pt x="640" y="236"/>
                          </a:lnTo>
                          <a:lnTo>
                            <a:pt x="643" y="234"/>
                          </a:lnTo>
                          <a:lnTo>
                            <a:pt x="645" y="231"/>
                          </a:lnTo>
                          <a:lnTo>
                            <a:pt x="647" y="229"/>
                          </a:lnTo>
                          <a:lnTo>
                            <a:pt x="649" y="227"/>
                          </a:lnTo>
                          <a:lnTo>
                            <a:pt x="649" y="225"/>
                          </a:lnTo>
                          <a:lnTo>
                            <a:pt x="651" y="225"/>
                          </a:lnTo>
                          <a:lnTo>
                            <a:pt x="653" y="222"/>
                          </a:lnTo>
                          <a:lnTo>
                            <a:pt x="656" y="222"/>
                          </a:lnTo>
                          <a:lnTo>
                            <a:pt x="656" y="220"/>
                          </a:lnTo>
                          <a:lnTo>
                            <a:pt x="658" y="220"/>
                          </a:lnTo>
                          <a:lnTo>
                            <a:pt x="658" y="217"/>
                          </a:lnTo>
                          <a:lnTo>
                            <a:pt x="660" y="217"/>
                          </a:lnTo>
                          <a:lnTo>
                            <a:pt x="662" y="217"/>
                          </a:lnTo>
                          <a:lnTo>
                            <a:pt x="662" y="215"/>
                          </a:lnTo>
                          <a:lnTo>
                            <a:pt x="664" y="217"/>
                          </a:lnTo>
                          <a:lnTo>
                            <a:pt x="667" y="217"/>
                          </a:lnTo>
                          <a:lnTo>
                            <a:pt x="667" y="220"/>
                          </a:lnTo>
                          <a:lnTo>
                            <a:pt x="668" y="222"/>
                          </a:lnTo>
                          <a:lnTo>
                            <a:pt x="671" y="225"/>
                          </a:lnTo>
                          <a:lnTo>
                            <a:pt x="673" y="225"/>
                          </a:lnTo>
                          <a:lnTo>
                            <a:pt x="673" y="222"/>
                          </a:lnTo>
                          <a:lnTo>
                            <a:pt x="673" y="220"/>
                          </a:lnTo>
                          <a:lnTo>
                            <a:pt x="673" y="217"/>
                          </a:lnTo>
                          <a:lnTo>
                            <a:pt x="673" y="215"/>
                          </a:lnTo>
                          <a:lnTo>
                            <a:pt x="673" y="213"/>
                          </a:lnTo>
                          <a:lnTo>
                            <a:pt x="671" y="211"/>
                          </a:lnTo>
                          <a:lnTo>
                            <a:pt x="671" y="208"/>
                          </a:lnTo>
                          <a:lnTo>
                            <a:pt x="671" y="206"/>
                          </a:lnTo>
                          <a:lnTo>
                            <a:pt x="668" y="204"/>
                          </a:lnTo>
                          <a:lnTo>
                            <a:pt x="668" y="201"/>
                          </a:lnTo>
                          <a:lnTo>
                            <a:pt x="671" y="201"/>
                          </a:lnTo>
                          <a:lnTo>
                            <a:pt x="673" y="199"/>
                          </a:lnTo>
                          <a:lnTo>
                            <a:pt x="673" y="197"/>
                          </a:lnTo>
                          <a:lnTo>
                            <a:pt x="671" y="197"/>
                          </a:lnTo>
                          <a:lnTo>
                            <a:pt x="671" y="194"/>
                          </a:lnTo>
                          <a:lnTo>
                            <a:pt x="668" y="194"/>
                          </a:lnTo>
                          <a:lnTo>
                            <a:pt x="667" y="194"/>
                          </a:lnTo>
                          <a:lnTo>
                            <a:pt x="664" y="194"/>
                          </a:lnTo>
                          <a:lnTo>
                            <a:pt x="662" y="194"/>
                          </a:lnTo>
                          <a:lnTo>
                            <a:pt x="660" y="194"/>
                          </a:lnTo>
                          <a:lnTo>
                            <a:pt x="658" y="194"/>
                          </a:lnTo>
                          <a:lnTo>
                            <a:pt x="656" y="194"/>
                          </a:lnTo>
                          <a:lnTo>
                            <a:pt x="656" y="192"/>
                          </a:lnTo>
                          <a:lnTo>
                            <a:pt x="653" y="192"/>
                          </a:lnTo>
                          <a:lnTo>
                            <a:pt x="651" y="192"/>
                          </a:lnTo>
                          <a:lnTo>
                            <a:pt x="651" y="190"/>
                          </a:lnTo>
                          <a:lnTo>
                            <a:pt x="649" y="190"/>
                          </a:lnTo>
                          <a:lnTo>
                            <a:pt x="649" y="187"/>
                          </a:lnTo>
                          <a:lnTo>
                            <a:pt x="647" y="187"/>
                          </a:lnTo>
                          <a:lnTo>
                            <a:pt x="647" y="185"/>
                          </a:lnTo>
                          <a:lnTo>
                            <a:pt x="645" y="185"/>
                          </a:lnTo>
                          <a:lnTo>
                            <a:pt x="645" y="183"/>
                          </a:lnTo>
                          <a:lnTo>
                            <a:pt x="643" y="183"/>
                          </a:lnTo>
                          <a:lnTo>
                            <a:pt x="643" y="181"/>
                          </a:lnTo>
                          <a:lnTo>
                            <a:pt x="640" y="181"/>
                          </a:lnTo>
                          <a:lnTo>
                            <a:pt x="640" y="178"/>
                          </a:lnTo>
                          <a:lnTo>
                            <a:pt x="638" y="176"/>
                          </a:lnTo>
                          <a:lnTo>
                            <a:pt x="638" y="173"/>
                          </a:lnTo>
                          <a:lnTo>
                            <a:pt x="636" y="171"/>
                          </a:lnTo>
                          <a:lnTo>
                            <a:pt x="636" y="169"/>
                          </a:lnTo>
                          <a:lnTo>
                            <a:pt x="636" y="167"/>
                          </a:lnTo>
                          <a:lnTo>
                            <a:pt x="634" y="167"/>
                          </a:lnTo>
                          <a:lnTo>
                            <a:pt x="634" y="164"/>
                          </a:lnTo>
                          <a:lnTo>
                            <a:pt x="634" y="162"/>
                          </a:lnTo>
                          <a:lnTo>
                            <a:pt x="634" y="159"/>
                          </a:lnTo>
                          <a:lnTo>
                            <a:pt x="632" y="157"/>
                          </a:lnTo>
                          <a:lnTo>
                            <a:pt x="634" y="155"/>
                          </a:lnTo>
                          <a:lnTo>
                            <a:pt x="634" y="153"/>
                          </a:lnTo>
                          <a:lnTo>
                            <a:pt x="634" y="150"/>
                          </a:lnTo>
                          <a:lnTo>
                            <a:pt x="634" y="148"/>
                          </a:lnTo>
                          <a:lnTo>
                            <a:pt x="636" y="148"/>
                          </a:lnTo>
                          <a:lnTo>
                            <a:pt x="638" y="146"/>
                          </a:lnTo>
                          <a:lnTo>
                            <a:pt x="638" y="143"/>
                          </a:lnTo>
                          <a:lnTo>
                            <a:pt x="640" y="143"/>
                          </a:lnTo>
                          <a:lnTo>
                            <a:pt x="640" y="141"/>
                          </a:lnTo>
                          <a:lnTo>
                            <a:pt x="643" y="141"/>
                          </a:lnTo>
                          <a:lnTo>
                            <a:pt x="645" y="141"/>
                          </a:lnTo>
                          <a:lnTo>
                            <a:pt x="645" y="139"/>
                          </a:lnTo>
                          <a:lnTo>
                            <a:pt x="647" y="139"/>
                          </a:lnTo>
                          <a:lnTo>
                            <a:pt x="647" y="136"/>
                          </a:lnTo>
                          <a:lnTo>
                            <a:pt x="649" y="136"/>
                          </a:lnTo>
                          <a:lnTo>
                            <a:pt x="651" y="134"/>
                          </a:lnTo>
                          <a:lnTo>
                            <a:pt x="653" y="134"/>
                          </a:lnTo>
                          <a:lnTo>
                            <a:pt x="656" y="132"/>
                          </a:lnTo>
                          <a:lnTo>
                            <a:pt x="658" y="132"/>
                          </a:lnTo>
                          <a:lnTo>
                            <a:pt x="658" y="129"/>
                          </a:lnTo>
                          <a:lnTo>
                            <a:pt x="660" y="129"/>
                          </a:lnTo>
                          <a:lnTo>
                            <a:pt x="662" y="127"/>
                          </a:lnTo>
                          <a:lnTo>
                            <a:pt x="664" y="125"/>
                          </a:lnTo>
                          <a:lnTo>
                            <a:pt x="664" y="123"/>
                          </a:lnTo>
                          <a:lnTo>
                            <a:pt x="667" y="120"/>
                          </a:lnTo>
                          <a:lnTo>
                            <a:pt x="667" y="118"/>
                          </a:lnTo>
                          <a:lnTo>
                            <a:pt x="668" y="115"/>
                          </a:lnTo>
                          <a:lnTo>
                            <a:pt x="668" y="114"/>
                          </a:lnTo>
                          <a:lnTo>
                            <a:pt x="671" y="111"/>
                          </a:lnTo>
                          <a:lnTo>
                            <a:pt x="671" y="109"/>
                          </a:lnTo>
                          <a:lnTo>
                            <a:pt x="673" y="109"/>
                          </a:lnTo>
                          <a:lnTo>
                            <a:pt x="673" y="106"/>
                          </a:lnTo>
                          <a:lnTo>
                            <a:pt x="675" y="104"/>
                          </a:lnTo>
                          <a:lnTo>
                            <a:pt x="677" y="104"/>
                          </a:lnTo>
                          <a:lnTo>
                            <a:pt x="677" y="102"/>
                          </a:lnTo>
                          <a:lnTo>
                            <a:pt x="679" y="102"/>
                          </a:lnTo>
                          <a:lnTo>
                            <a:pt x="679" y="100"/>
                          </a:lnTo>
                          <a:lnTo>
                            <a:pt x="681" y="100"/>
                          </a:lnTo>
                          <a:lnTo>
                            <a:pt x="684" y="97"/>
                          </a:lnTo>
                          <a:lnTo>
                            <a:pt x="686" y="95"/>
                          </a:lnTo>
                          <a:lnTo>
                            <a:pt x="688" y="92"/>
                          </a:lnTo>
                          <a:lnTo>
                            <a:pt x="690" y="90"/>
                          </a:lnTo>
                          <a:lnTo>
                            <a:pt x="692" y="88"/>
                          </a:lnTo>
                          <a:lnTo>
                            <a:pt x="694" y="86"/>
                          </a:lnTo>
                          <a:lnTo>
                            <a:pt x="697" y="86"/>
                          </a:lnTo>
                          <a:lnTo>
                            <a:pt x="697" y="88"/>
                          </a:lnTo>
                          <a:lnTo>
                            <a:pt x="699" y="88"/>
                          </a:lnTo>
                          <a:lnTo>
                            <a:pt x="701" y="88"/>
                          </a:lnTo>
                          <a:lnTo>
                            <a:pt x="701" y="90"/>
                          </a:lnTo>
                          <a:lnTo>
                            <a:pt x="701" y="92"/>
                          </a:lnTo>
                          <a:lnTo>
                            <a:pt x="703" y="95"/>
                          </a:lnTo>
                          <a:lnTo>
                            <a:pt x="703" y="97"/>
                          </a:lnTo>
                          <a:lnTo>
                            <a:pt x="705" y="100"/>
                          </a:lnTo>
                          <a:lnTo>
                            <a:pt x="708" y="102"/>
                          </a:lnTo>
                          <a:lnTo>
                            <a:pt x="709" y="102"/>
                          </a:lnTo>
                          <a:lnTo>
                            <a:pt x="709" y="104"/>
                          </a:lnTo>
                          <a:lnTo>
                            <a:pt x="712" y="104"/>
                          </a:lnTo>
                          <a:lnTo>
                            <a:pt x="714" y="106"/>
                          </a:lnTo>
                          <a:lnTo>
                            <a:pt x="716" y="106"/>
                          </a:lnTo>
                          <a:lnTo>
                            <a:pt x="716" y="109"/>
                          </a:lnTo>
                          <a:lnTo>
                            <a:pt x="718" y="109"/>
                          </a:lnTo>
                          <a:lnTo>
                            <a:pt x="720" y="111"/>
                          </a:lnTo>
                          <a:lnTo>
                            <a:pt x="722" y="114"/>
                          </a:lnTo>
                          <a:lnTo>
                            <a:pt x="725" y="115"/>
                          </a:lnTo>
                          <a:lnTo>
                            <a:pt x="725" y="118"/>
                          </a:lnTo>
                          <a:lnTo>
                            <a:pt x="727" y="120"/>
                          </a:lnTo>
                          <a:lnTo>
                            <a:pt x="727" y="123"/>
                          </a:lnTo>
                          <a:lnTo>
                            <a:pt x="727" y="125"/>
                          </a:lnTo>
                          <a:lnTo>
                            <a:pt x="729" y="127"/>
                          </a:lnTo>
                          <a:lnTo>
                            <a:pt x="729" y="129"/>
                          </a:lnTo>
                          <a:lnTo>
                            <a:pt x="729" y="132"/>
                          </a:lnTo>
                          <a:lnTo>
                            <a:pt x="729" y="134"/>
                          </a:lnTo>
                          <a:lnTo>
                            <a:pt x="727" y="136"/>
                          </a:lnTo>
                          <a:lnTo>
                            <a:pt x="727" y="139"/>
                          </a:lnTo>
                          <a:lnTo>
                            <a:pt x="727" y="141"/>
                          </a:lnTo>
                          <a:lnTo>
                            <a:pt x="727" y="143"/>
                          </a:lnTo>
                          <a:lnTo>
                            <a:pt x="725" y="143"/>
                          </a:lnTo>
                          <a:lnTo>
                            <a:pt x="725" y="146"/>
                          </a:lnTo>
                          <a:lnTo>
                            <a:pt x="725" y="148"/>
                          </a:lnTo>
                          <a:lnTo>
                            <a:pt x="725" y="150"/>
                          </a:lnTo>
                          <a:lnTo>
                            <a:pt x="725" y="153"/>
                          </a:lnTo>
                          <a:lnTo>
                            <a:pt x="725" y="155"/>
                          </a:lnTo>
                          <a:lnTo>
                            <a:pt x="725" y="157"/>
                          </a:lnTo>
                          <a:lnTo>
                            <a:pt x="727" y="159"/>
                          </a:lnTo>
                          <a:lnTo>
                            <a:pt x="727" y="162"/>
                          </a:lnTo>
                          <a:lnTo>
                            <a:pt x="729" y="162"/>
                          </a:lnTo>
                          <a:lnTo>
                            <a:pt x="729" y="164"/>
                          </a:lnTo>
                          <a:lnTo>
                            <a:pt x="729" y="167"/>
                          </a:lnTo>
                          <a:lnTo>
                            <a:pt x="727" y="176"/>
                          </a:lnTo>
                          <a:lnTo>
                            <a:pt x="731" y="185"/>
                          </a:lnTo>
                          <a:lnTo>
                            <a:pt x="731" y="187"/>
                          </a:lnTo>
                          <a:lnTo>
                            <a:pt x="733" y="187"/>
                          </a:lnTo>
                          <a:lnTo>
                            <a:pt x="733" y="190"/>
                          </a:lnTo>
                          <a:lnTo>
                            <a:pt x="736" y="192"/>
                          </a:lnTo>
                          <a:lnTo>
                            <a:pt x="736" y="194"/>
                          </a:lnTo>
                          <a:lnTo>
                            <a:pt x="736" y="197"/>
                          </a:lnTo>
                          <a:lnTo>
                            <a:pt x="736" y="199"/>
                          </a:lnTo>
                          <a:lnTo>
                            <a:pt x="738" y="199"/>
                          </a:lnTo>
                          <a:lnTo>
                            <a:pt x="738" y="201"/>
                          </a:lnTo>
                          <a:lnTo>
                            <a:pt x="740" y="201"/>
                          </a:lnTo>
                          <a:lnTo>
                            <a:pt x="742" y="204"/>
                          </a:lnTo>
                          <a:lnTo>
                            <a:pt x="744" y="204"/>
                          </a:lnTo>
                          <a:lnTo>
                            <a:pt x="746" y="204"/>
                          </a:lnTo>
                          <a:lnTo>
                            <a:pt x="749" y="204"/>
                          </a:lnTo>
                          <a:lnTo>
                            <a:pt x="751" y="204"/>
                          </a:lnTo>
                          <a:lnTo>
                            <a:pt x="753" y="206"/>
                          </a:lnTo>
                          <a:lnTo>
                            <a:pt x="755" y="206"/>
                          </a:lnTo>
                          <a:lnTo>
                            <a:pt x="757" y="208"/>
                          </a:lnTo>
                          <a:lnTo>
                            <a:pt x="759" y="208"/>
                          </a:lnTo>
                          <a:lnTo>
                            <a:pt x="759" y="206"/>
                          </a:lnTo>
                          <a:lnTo>
                            <a:pt x="759" y="204"/>
                          </a:lnTo>
                          <a:lnTo>
                            <a:pt x="762" y="201"/>
                          </a:lnTo>
                          <a:lnTo>
                            <a:pt x="762" y="199"/>
                          </a:lnTo>
                          <a:lnTo>
                            <a:pt x="762" y="197"/>
                          </a:lnTo>
                          <a:lnTo>
                            <a:pt x="762" y="194"/>
                          </a:lnTo>
                          <a:lnTo>
                            <a:pt x="762" y="192"/>
                          </a:lnTo>
                          <a:lnTo>
                            <a:pt x="762" y="190"/>
                          </a:lnTo>
                          <a:lnTo>
                            <a:pt x="762" y="187"/>
                          </a:lnTo>
                          <a:lnTo>
                            <a:pt x="762" y="185"/>
                          </a:lnTo>
                          <a:lnTo>
                            <a:pt x="762" y="183"/>
                          </a:lnTo>
                          <a:lnTo>
                            <a:pt x="762" y="181"/>
                          </a:lnTo>
                          <a:lnTo>
                            <a:pt x="762" y="178"/>
                          </a:lnTo>
                          <a:lnTo>
                            <a:pt x="763" y="178"/>
                          </a:lnTo>
                          <a:lnTo>
                            <a:pt x="763" y="176"/>
                          </a:lnTo>
                          <a:lnTo>
                            <a:pt x="763" y="173"/>
                          </a:lnTo>
                          <a:lnTo>
                            <a:pt x="763" y="171"/>
                          </a:lnTo>
                          <a:lnTo>
                            <a:pt x="763" y="169"/>
                          </a:lnTo>
                          <a:lnTo>
                            <a:pt x="766" y="167"/>
                          </a:lnTo>
                          <a:lnTo>
                            <a:pt x="766" y="164"/>
                          </a:lnTo>
                          <a:lnTo>
                            <a:pt x="766" y="162"/>
                          </a:lnTo>
                          <a:lnTo>
                            <a:pt x="766" y="159"/>
                          </a:lnTo>
                          <a:lnTo>
                            <a:pt x="768" y="159"/>
                          </a:lnTo>
                          <a:lnTo>
                            <a:pt x="768" y="157"/>
                          </a:lnTo>
                          <a:lnTo>
                            <a:pt x="773" y="157"/>
                          </a:lnTo>
                          <a:lnTo>
                            <a:pt x="774" y="155"/>
                          </a:lnTo>
                          <a:lnTo>
                            <a:pt x="774" y="153"/>
                          </a:lnTo>
                          <a:lnTo>
                            <a:pt x="777" y="153"/>
                          </a:lnTo>
                          <a:lnTo>
                            <a:pt x="779" y="153"/>
                          </a:lnTo>
                          <a:lnTo>
                            <a:pt x="779" y="155"/>
                          </a:lnTo>
                          <a:lnTo>
                            <a:pt x="779" y="157"/>
                          </a:lnTo>
                          <a:lnTo>
                            <a:pt x="779" y="159"/>
                          </a:lnTo>
                          <a:lnTo>
                            <a:pt x="779" y="162"/>
                          </a:lnTo>
                          <a:lnTo>
                            <a:pt x="777" y="162"/>
                          </a:lnTo>
                          <a:lnTo>
                            <a:pt x="777" y="164"/>
                          </a:lnTo>
                          <a:lnTo>
                            <a:pt x="777" y="167"/>
                          </a:lnTo>
                          <a:lnTo>
                            <a:pt x="777" y="169"/>
                          </a:lnTo>
                          <a:lnTo>
                            <a:pt x="774" y="171"/>
                          </a:lnTo>
                          <a:lnTo>
                            <a:pt x="774" y="173"/>
                          </a:lnTo>
                          <a:lnTo>
                            <a:pt x="774" y="176"/>
                          </a:lnTo>
                          <a:lnTo>
                            <a:pt x="773" y="176"/>
                          </a:lnTo>
                          <a:lnTo>
                            <a:pt x="773" y="178"/>
                          </a:lnTo>
                          <a:lnTo>
                            <a:pt x="773" y="181"/>
                          </a:lnTo>
                          <a:lnTo>
                            <a:pt x="770" y="183"/>
                          </a:lnTo>
                          <a:lnTo>
                            <a:pt x="770" y="185"/>
                          </a:lnTo>
                          <a:lnTo>
                            <a:pt x="770" y="187"/>
                          </a:lnTo>
                          <a:lnTo>
                            <a:pt x="770" y="190"/>
                          </a:lnTo>
                          <a:lnTo>
                            <a:pt x="768" y="190"/>
                          </a:lnTo>
                          <a:lnTo>
                            <a:pt x="768" y="192"/>
                          </a:lnTo>
                          <a:lnTo>
                            <a:pt x="768" y="194"/>
                          </a:lnTo>
                          <a:lnTo>
                            <a:pt x="768" y="197"/>
                          </a:lnTo>
                          <a:lnTo>
                            <a:pt x="766" y="199"/>
                          </a:lnTo>
                          <a:lnTo>
                            <a:pt x="766" y="201"/>
                          </a:lnTo>
                          <a:lnTo>
                            <a:pt x="768" y="204"/>
                          </a:lnTo>
                          <a:lnTo>
                            <a:pt x="768" y="201"/>
                          </a:lnTo>
                          <a:lnTo>
                            <a:pt x="770" y="201"/>
                          </a:lnTo>
                          <a:lnTo>
                            <a:pt x="770" y="199"/>
                          </a:lnTo>
                          <a:lnTo>
                            <a:pt x="773" y="197"/>
                          </a:lnTo>
                          <a:lnTo>
                            <a:pt x="773" y="194"/>
                          </a:lnTo>
                          <a:lnTo>
                            <a:pt x="774" y="192"/>
                          </a:lnTo>
                          <a:lnTo>
                            <a:pt x="774" y="190"/>
                          </a:lnTo>
                          <a:lnTo>
                            <a:pt x="774" y="187"/>
                          </a:lnTo>
                          <a:lnTo>
                            <a:pt x="777" y="187"/>
                          </a:lnTo>
                          <a:lnTo>
                            <a:pt x="777" y="185"/>
                          </a:lnTo>
                          <a:lnTo>
                            <a:pt x="777" y="183"/>
                          </a:lnTo>
                          <a:lnTo>
                            <a:pt x="777" y="181"/>
                          </a:lnTo>
                          <a:lnTo>
                            <a:pt x="779" y="178"/>
                          </a:lnTo>
                          <a:lnTo>
                            <a:pt x="779" y="176"/>
                          </a:lnTo>
                          <a:lnTo>
                            <a:pt x="779" y="173"/>
                          </a:lnTo>
                          <a:lnTo>
                            <a:pt x="781" y="171"/>
                          </a:lnTo>
                          <a:lnTo>
                            <a:pt x="781" y="169"/>
                          </a:lnTo>
                          <a:lnTo>
                            <a:pt x="783" y="167"/>
                          </a:lnTo>
                          <a:lnTo>
                            <a:pt x="783" y="164"/>
                          </a:lnTo>
                          <a:lnTo>
                            <a:pt x="783" y="162"/>
                          </a:lnTo>
                          <a:lnTo>
                            <a:pt x="785" y="162"/>
                          </a:lnTo>
                          <a:lnTo>
                            <a:pt x="787" y="162"/>
                          </a:lnTo>
                          <a:lnTo>
                            <a:pt x="790" y="164"/>
                          </a:lnTo>
                          <a:lnTo>
                            <a:pt x="792" y="164"/>
                          </a:lnTo>
                          <a:lnTo>
                            <a:pt x="794" y="164"/>
                          </a:lnTo>
                          <a:lnTo>
                            <a:pt x="796" y="164"/>
                          </a:lnTo>
                          <a:lnTo>
                            <a:pt x="796" y="162"/>
                          </a:lnTo>
                          <a:lnTo>
                            <a:pt x="798" y="159"/>
                          </a:lnTo>
                          <a:lnTo>
                            <a:pt x="800" y="159"/>
                          </a:lnTo>
                          <a:lnTo>
                            <a:pt x="800" y="157"/>
                          </a:lnTo>
                          <a:lnTo>
                            <a:pt x="803" y="155"/>
                          </a:lnTo>
                          <a:lnTo>
                            <a:pt x="805" y="155"/>
                          </a:lnTo>
                          <a:lnTo>
                            <a:pt x="805" y="153"/>
                          </a:lnTo>
                          <a:lnTo>
                            <a:pt x="807" y="153"/>
                          </a:lnTo>
                          <a:lnTo>
                            <a:pt x="809" y="150"/>
                          </a:lnTo>
                          <a:lnTo>
                            <a:pt x="809" y="148"/>
                          </a:lnTo>
                          <a:lnTo>
                            <a:pt x="811" y="148"/>
                          </a:lnTo>
                          <a:lnTo>
                            <a:pt x="814" y="146"/>
                          </a:lnTo>
                          <a:lnTo>
                            <a:pt x="816" y="143"/>
                          </a:lnTo>
                          <a:lnTo>
                            <a:pt x="818" y="141"/>
                          </a:lnTo>
                          <a:lnTo>
                            <a:pt x="820" y="139"/>
                          </a:lnTo>
                          <a:lnTo>
                            <a:pt x="822" y="136"/>
                          </a:lnTo>
                          <a:lnTo>
                            <a:pt x="824" y="134"/>
                          </a:lnTo>
                          <a:lnTo>
                            <a:pt x="827" y="134"/>
                          </a:lnTo>
                          <a:lnTo>
                            <a:pt x="828" y="132"/>
                          </a:lnTo>
                          <a:lnTo>
                            <a:pt x="831" y="132"/>
                          </a:lnTo>
                          <a:lnTo>
                            <a:pt x="831" y="134"/>
                          </a:lnTo>
                          <a:lnTo>
                            <a:pt x="831" y="136"/>
                          </a:lnTo>
                          <a:lnTo>
                            <a:pt x="831" y="139"/>
                          </a:lnTo>
                          <a:lnTo>
                            <a:pt x="828" y="139"/>
                          </a:lnTo>
                          <a:lnTo>
                            <a:pt x="828" y="141"/>
                          </a:lnTo>
                          <a:lnTo>
                            <a:pt x="828" y="143"/>
                          </a:lnTo>
                          <a:lnTo>
                            <a:pt x="827" y="143"/>
                          </a:lnTo>
                          <a:lnTo>
                            <a:pt x="827" y="146"/>
                          </a:lnTo>
                          <a:lnTo>
                            <a:pt x="827" y="148"/>
                          </a:lnTo>
                          <a:lnTo>
                            <a:pt x="824" y="148"/>
                          </a:lnTo>
                          <a:lnTo>
                            <a:pt x="824" y="150"/>
                          </a:lnTo>
                          <a:lnTo>
                            <a:pt x="824" y="153"/>
                          </a:lnTo>
                          <a:lnTo>
                            <a:pt x="822" y="153"/>
                          </a:lnTo>
                          <a:lnTo>
                            <a:pt x="822" y="155"/>
                          </a:lnTo>
                          <a:lnTo>
                            <a:pt x="820" y="157"/>
                          </a:lnTo>
                          <a:lnTo>
                            <a:pt x="820" y="159"/>
                          </a:lnTo>
                          <a:lnTo>
                            <a:pt x="820" y="162"/>
                          </a:lnTo>
                          <a:lnTo>
                            <a:pt x="818" y="164"/>
                          </a:lnTo>
                          <a:lnTo>
                            <a:pt x="818" y="167"/>
                          </a:lnTo>
                          <a:lnTo>
                            <a:pt x="816" y="169"/>
                          </a:lnTo>
                          <a:lnTo>
                            <a:pt x="816" y="171"/>
                          </a:lnTo>
                          <a:lnTo>
                            <a:pt x="816" y="173"/>
                          </a:lnTo>
                          <a:lnTo>
                            <a:pt x="816" y="176"/>
                          </a:lnTo>
                          <a:lnTo>
                            <a:pt x="818" y="176"/>
                          </a:lnTo>
                          <a:lnTo>
                            <a:pt x="820" y="173"/>
                          </a:lnTo>
                          <a:lnTo>
                            <a:pt x="820" y="171"/>
                          </a:lnTo>
                          <a:lnTo>
                            <a:pt x="822" y="171"/>
                          </a:lnTo>
                          <a:lnTo>
                            <a:pt x="822" y="169"/>
                          </a:lnTo>
                          <a:lnTo>
                            <a:pt x="824" y="167"/>
                          </a:lnTo>
                          <a:lnTo>
                            <a:pt x="824" y="164"/>
                          </a:lnTo>
                          <a:lnTo>
                            <a:pt x="827" y="162"/>
                          </a:lnTo>
                          <a:lnTo>
                            <a:pt x="827" y="159"/>
                          </a:lnTo>
                          <a:lnTo>
                            <a:pt x="828" y="157"/>
                          </a:lnTo>
                          <a:lnTo>
                            <a:pt x="831" y="159"/>
                          </a:lnTo>
                          <a:lnTo>
                            <a:pt x="831" y="162"/>
                          </a:lnTo>
                          <a:lnTo>
                            <a:pt x="831" y="164"/>
                          </a:lnTo>
                          <a:lnTo>
                            <a:pt x="833" y="164"/>
                          </a:lnTo>
                          <a:lnTo>
                            <a:pt x="833" y="167"/>
                          </a:lnTo>
                          <a:lnTo>
                            <a:pt x="833" y="169"/>
                          </a:lnTo>
                          <a:lnTo>
                            <a:pt x="833" y="171"/>
                          </a:lnTo>
                          <a:lnTo>
                            <a:pt x="831" y="173"/>
                          </a:lnTo>
                          <a:lnTo>
                            <a:pt x="831" y="176"/>
                          </a:lnTo>
                          <a:lnTo>
                            <a:pt x="831" y="178"/>
                          </a:lnTo>
                          <a:lnTo>
                            <a:pt x="831" y="181"/>
                          </a:lnTo>
                          <a:lnTo>
                            <a:pt x="831" y="183"/>
                          </a:lnTo>
                          <a:lnTo>
                            <a:pt x="831" y="185"/>
                          </a:lnTo>
                          <a:lnTo>
                            <a:pt x="831" y="187"/>
                          </a:lnTo>
                          <a:lnTo>
                            <a:pt x="831" y="190"/>
                          </a:lnTo>
                          <a:lnTo>
                            <a:pt x="831" y="192"/>
                          </a:lnTo>
                          <a:lnTo>
                            <a:pt x="828" y="194"/>
                          </a:lnTo>
                          <a:lnTo>
                            <a:pt x="828" y="197"/>
                          </a:lnTo>
                          <a:lnTo>
                            <a:pt x="828" y="199"/>
                          </a:lnTo>
                          <a:lnTo>
                            <a:pt x="828" y="201"/>
                          </a:lnTo>
                          <a:lnTo>
                            <a:pt x="828" y="204"/>
                          </a:lnTo>
                          <a:lnTo>
                            <a:pt x="828" y="206"/>
                          </a:lnTo>
                          <a:lnTo>
                            <a:pt x="828" y="208"/>
                          </a:lnTo>
                          <a:lnTo>
                            <a:pt x="828" y="211"/>
                          </a:lnTo>
                          <a:lnTo>
                            <a:pt x="828" y="213"/>
                          </a:lnTo>
                          <a:lnTo>
                            <a:pt x="828" y="215"/>
                          </a:lnTo>
                          <a:lnTo>
                            <a:pt x="828" y="220"/>
                          </a:lnTo>
                          <a:lnTo>
                            <a:pt x="828" y="222"/>
                          </a:lnTo>
                          <a:lnTo>
                            <a:pt x="828" y="225"/>
                          </a:lnTo>
                          <a:lnTo>
                            <a:pt x="828" y="227"/>
                          </a:lnTo>
                          <a:lnTo>
                            <a:pt x="828" y="231"/>
                          </a:lnTo>
                          <a:lnTo>
                            <a:pt x="828" y="234"/>
                          </a:lnTo>
                          <a:lnTo>
                            <a:pt x="828" y="236"/>
                          </a:lnTo>
                          <a:lnTo>
                            <a:pt x="828" y="238"/>
                          </a:lnTo>
                          <a:lnTo>
                            <a:pt x="831" y="243"/>
                          </a:lnTo>
                          <a:lnTo>
                            <a:pt x="837" y="241"/>
                          </a:lnTo>
                          <a:lnTo>
                            <a:pt x="839" y="238"/>
                          </a:lnTo>
                          <a:lnTo>
                            <a:pt x="842" y="236"/>
                          </a:lnTo>
                          <a:lnTo>
                            <a:pt x="844" y="234"/>
                          </a:lnTo>
                          <a:lnTo>
                            <a:pt x="846" y="234"/>
                          </a:lnTo>
                          <a:lnTo>
                            <a:pt x="848" y="231"/>
                          </a:lnTo>
                          <a:lnTo>
                            <a:pt x="848" y="229"/>
                          </a:lnTo>
                          <a:lnTo>
                            <a:pt x="850" y="229"/>
                          </a:lnTo>
                          <a:lnTo>
                            <a:pt x="850" y="227"/>
                          </a:lnTo>
                          <a:lnTo>
                            <a:pt x="852" y="227"/>
                          </a:lnTo>
                          <a:lnTo>
                            <a:pt x="852" y="225"/>
                          </a:lnTo>
                          <a:lnTo>
                            <a:pt x="855" y="222"/>
                          </a:lnTo>
                          <a:lnTo>
                            <a:pt x="857" y="222"/>
                          </a:lnTo>
                          <a:lnTo>
                            <a:pt x="857" y="225"/>
                          </a:lnTo>
                          <a:lnTo>
                            <a:pt x="857" y="227"/>
                          </a:lnTo>
                          <a:lnTo>
                            <a:pt x="857" y="229"/>
                          </a:lnTo>
                          <a:lnTo>
                            <a:pt x="857" y="231"/>
                          </a:lnTo>
                          <a:lnTo>
                            <a:pt x="857" y="234"/>
                          </a:lnTo>
                          <a:lnTo>
                            <a:pt x="857" y="236"/>
                          </a:lnTo>
                          <a:lnTo>
                            <a:pt x="857" y="238"/>
                          </a:lnTo>
                          <a:lnTo>
                            <a:pt x="855" y="238"/>
                          </a:lnTo>
                          <a:lnTo>
                            <a:pt x="857" y="241"/>
                          </a:lnTo>
                          <a:lnTo>
                            <a:pt x="857" y="243"/>
                          </a:lnTo>
                          <a:lnTo>
                            <a:pt x="857" y="245"/>
                          </a:lnTo>
                          <a:lnTo>
                            <a:pt x="859" y="245"/>
                          </a:lnTo>
                          <a:lnTo>
                            <a:pt x="859" y="248"/>
                          </a:lnTo>
                          <a:lnTo>
                            <a:pt x="859" y="245"/>
                          </a:lnTo>
                          <a:lnTo>
                            <a:pt x="861" y="243"/>
                          </a:lnTo>
                          <a:lnTo>
                            <a:pt x="863" y="241"/>
                          </a:lnTo>
                          <a:lnTo>
                            <a:pt x="863" y="238"/>
                          </a:lnTo>
                          <a:lnTo>
                            <a:pt x="863" y="236"/>
                          </a:lnTo>
                          <a:lnTo>
                            <a:pt x="863" y="234"/>
                          </a:lnTo>
                          <a:lnTo>
                            <a:pt x="863" y="231"/>
                          </a:lnTo>
                          <a:lnTo>
                            <a:pt x="863" y="229"/>
                          </a:lnTo>
                          <a:lnTo>
                            <a:pt x="863" y="227"/>
                          </a:lnTo>
                          <a:lnTo>
                            <a:pt x="865" y="225"/>
                          </a:lnTo>
                          <a:lnTo>
                            <a:pt x="868" y="225"/>
                          </a:lnTo>
                          <a:lnTo>
                            <a:pt x="870" y="225"/>
                          </a:lnTo>
                          <a:lnTo>
                            <a:pt x="872" y="225"/>
                          </a:lnTo>
                          <a:lnTo>
                            <a:pt x="874" y="227"/>
                          </a:lnTo>
                          <a:lnTo>
                            <a:pt x="876" y="227"/>
                          </a:lnTo>
                          <a:lnTo>
                            <a:pt x="876" y="229"/>
                          </a:lnTo>
                          <a:lnTo>
                            <a:pt x="878" y="229"/>
                          </a:lnTo>
                          <a:lnTo>
                            <a:pt x="878" y="231"/>
                          </a:lnTo>
                          <a:lnTo>
                            <a:pt x="881" y="234"/>
                          </a:lnTo>
                          <a:lnTo>
                            <a:pt x="881" y="236"/>
                          </a:lnTo>
                          <a:lnTo>
                            <a:pt x="883" y="236"/>
                          </a:lnTo>
                          <a:lnTo>
                            <a:pt x="883" y="238"/>
                          </a:lnTo>
                          <a:lnTo>
                            <a:pt x="883" y="241"/>
                          </a:lnTo>
                          <a:lnTo>
                            <a:pt x="883" y="243"/>
                          </a:lnTo>
                          <a:lnTo>
                            <a:pt x="885" y="245"/>
                          </a:lnTo>
                          <a:lnTo>
                            <a:pt x="885" y="248"/>
                          </a:lnTo>
                          <a:lnTo>
                            <a:pt x="887" y="245"/>
                          </a:lnTo>
                          <a:lnTo>
                            <a:pt x="889" y="243"/>
                          </a:lnTo>
                          <a:lnTo>
                            <a:pt x="892" y="241"/>
                          </a:lnTo>
                          <a:lnTo>
                            <a:pt x="892" y="238"/>
                          </a:lnTo>
                          <a:lnTo>
                            <a:pt x="893" y="236"/>
                          </a:lnTo>
                          <a:lnTo>
                            <a:pt x="893" y="234"/>
                          </a:lnTo>
                          <a:lnTo>
                            <a:pt x="896" y="234"/>
                          </a:lnTo>
                          <a:lnTo>
                            <a:pt x="896" y="231"/>
                          </a:lnTo>
                          <a:lnTo>
                            <a:pt x="898" y="231"/>
                          </a:lnTo>
                          <a:lnTo>
                            <a:pt x="900" y="231"/>
                          </a:lnTo>
                          <a:lnTo>
                            <a:pt x="902" y="231"/>
                          </a:lnTo>
                          <a:lnTo>
                            <a:pt x="904" y="231"/>
                          </a:lnTo>
                          <a:lnTo>
                            <a:pt x="904" y="234"/>
                          </a:lnTo>
                          <a:lnTo>
                            <a:pt x="906" y="234"/>
                          </a:lnTo>
                          <a:lnTo>
                            <a:pt x="909" y="231"/>
                          </a:lnTo>
                          <a:lnTo>
                            <a:pt x="911" y="231"/>
                          </a:lnTo>
                          <a:lnTo>
                            <a:pt x="913" y="231"/>
                          </a:lnTo>
                          <a:lnTo>
                            <a:pt x="915" y="231"/>
                          </a:lnTo>
                          <a:lnTo>
                            <a:pt x="915" y="229"/>
                          </a:lnTo>
                          <a:lnTo>
                            <a:pt x="917" y="229"/>
                          </a:lnTo>
                          <a:lnTo>
                            <a:pt x="920" y="229"/>
                          </a:lnTo>
                          <a:lnTo>
                            <a:pt x="922" y="229"/>
                          </a:lnTo>
                          <a:lnTo>
                            <a:pt x="924" y="229"/>
                          </a:lnTo>
                          <a:lnTo>
                            <a:pt x="926" y="229"/>
                          </a:lnTo>
                          <a:lnTo>
                            <a:pt x="928" y="229"/>
                          </a:lnTo>
                          <a:lnTo>
                            <a:pt x="930" y="229"/>
                          </a:lnTo>
                          <a:lnTo>
                            <a:pt x="930" y="227"/>
                          </a:lnTo>
                          <a:lnTo>
                            <a:pt x="933" y="227"/>
                          </a:lnTo>
                          <a:lnTo>
                            <a:pt x="934" y="227"/>
                          </a:lnTo>
                          <a:lnTo>
                            <a:pt x="937" y="227"/>
                          </a:lnTo>
                          <a:lnTo>
                            <a:pt x="939" y="227"/>
                          </a:lnTo>
                          <a:lnTo>
                            <a:pt x="941" y="225"/>
                          </a:lnTo>
                          <a:lnTo>
                            <a:pt x="943" y="222"/>
                          </a:lnTo>
                          <a:lnTo>
                            <a:pt x="945" y="220"/>
                          </a:lnTo>
                          <a:lnTo>
                            <a:pt x="947" y="220"/>
                          </a:lnTo>
                          <a:lnTo>
                            <a:pt x="947" y="217"/>
                          </a:lnTo>
                          <a:lnTo>
                            <a:pt x="947" y="215"/>
                          </a:lnTo>
                          <a:lnTo>
                            <a:pt x="950" y="213"/>
                          </a:lnTo>
                          <a:lnTo>
                            <a:pt x="952" y="213"/>
                          </a:lnTo>
                          <a:lnTo>
                            <a:pt x="1021" y="271"/>
                          </a:lnTo>
                          <a:lnTo>
                            <a:pt x="630" y="271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29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2006" y="2762"/>
                      <a:ext cx="336" cy="333"/>
                    </a:xfrm>
                    <a:custGeom>
                      <a:avLst/>
                      <a:gdLst>
                        <a:gd name="T0" fmla="*/ 2147483647 w 235"/>
                        <a:gd name="T1" fmla="*/ 1086886876 h 250"/>
                        <a:gd name="T2" fmla="*/ 2147483647 w 235"/>
                        <a:gd name="T3" fmla="*/ 1149802265 h 250"/>
                        <a:gd name="T4" fmla="*/ 2147483647 w 235"/>
                        <a:gd name="T5" fmla="*/ 1192297196 h 250"/>
                        <a:gd name="T6" fmla="*/ 2147483647 w 235"/>
                        <a:gd name="T7" fmla="*/ 1275255966 h 250"/>
                        <a:gd name="T8" fmla="*/ 2147483647 w 235"/>
                        <a:gd name="T9" fmla="*/ 1239187596 h 250"/>
                        <a:gd name="T10" fmla="*/ 2147483647 w 235"/>
                        <a:gd name="T11" fmla="*/ 1239187596 h 250"/>
                        <a:gd name="T12" fmla="*/ 2147483647 w 235"/>
                        <a:gd name="T13" fmla="*/ 1290976242 h 250"/>
                        <a:gd name="T14" fmla="*/ 2147483647 w 235"/>
                        <a:gd name="T15" fmla="*/ 1385565477 h 250"/>
                        <a:gd name="T16" fmla="*/ 2147483647 w 235"/>
                        <a:gd name="T17" fmla="*/ 1417407872 h 250"/>
                        <a:gd name="T18" fmla="*/ 2147483647 w 235"/>
                        <a:gd name="T19" fmla="*/ 1509036647 h 250"/>
                        <a:gd name="T20" fmla="*/ 2147483647 w 235"/>
                        <a:gd name="T21" fmla="*/ 1497544251 h 250"/>
                        <a:gd name="T22" fmla="*/ 2147483647 w 235"/>
                        <a:gd name="T23" fmla="*/ 1509036647 h 250"/>
                        <a:gd name="T24" fmla="*/ 2147483647 w 235"/>
                        <a:gd name="T25" fmla="*/ 1545199283 h 250"/>
                        <a:gd name="T26" fmla="*/ 2147483647 w 235"/>
                        <a:gd name="T27" fmla="*/ 1613290018 h 250"/>
                        <a:gd name="T28" fmla="*/ 2147483647 w 235"/>
                        <a:gd name="T29" fmla="*/ 1659379594 h 250"/>
                        <a:gd name="T30" fmla="*/ 2147483647 w 235"/>
                        <a:gd name="T31" fmla="*/ 1747081391 h 250"/>
                        <a:gd name="T32" fmla="*/ 2147483647 w 235"/>
                        <a:gd name="T33" fmla="*/ 1724042315 h 250"/>
                        <a:gd name="T34" fmla="*/ 2147483647 w 235"/>
                        <a:gd name="T35" fmla="*/ 1713208859 h 250"/>
                        <a:gd name="T36" fmla="*/ 2147483647 w 235"/>
                        <a:gd name="T37" fmla="*/ 1713208859 h 250"/>
                        <a:gd name="T38" fmla="*/ 2147483647 w 235"/>
                        <a:gd name="T39" fmla="*/ 1465759942 h 250"/>
                        <a:gd name="T40" fmla="*/ 2147483647 w 235"/>
                        <a:gd name="T41" fmla="*/ 1436693285 h 250"/>
                        <a:gd name="T42" fmla="*/ 2147483647 w 235"/>
                        <a:gd name="T43" fmla="*/ 1436693285 h 250"/>
                        <a:gd name="T44" fmla="*/ 2147483647 w 235"/>
                        <a:gd name="T45" fmla="*/ 1417407872 h 250"/>
                        <a:gd name="T46" fmla="*/ 2147483647 w 235"/>
                        <a:gd name="T47" fmla="*/ 1354826710 h 250"/>
                        <a:gd name="T48" fmla="*/ 2147483647 w 235"/>
                        <a:gd name="T49" fmla="*/ 1417407872 h 250"/>
                        <a:gd name="T50" fmla="*/ 2147483647 w 235"/>
                        <a:gd name="T51" fmla="*/ 1436693285 h 250"/>
                        <a:gd name="T52" fmla="*/ 2147483647 w 235"/>
                        <a:gd name="T53" fmla="*/ 1447734323 h 250"/>
                        <a:gd name="T54" fmla="*/ 2147483647 w 235"/>
                        <a:gd name="T55" fmla="*/ 1417407872 h 250"/>
                        <a:gd name="T56" fmla="*/ 2147483647 w 235"/>
                        <a:gd name="T57" fmla="*/ 1385565477 h 250"/>
                        <a:gd name="T58" fmla="*/ 2147483647 w 235"/>
                        <a:gd name="T59" fmla="*/ 1366074398 h 250"/>
                        <a:gd name="T60" fmla="*/ 2147483647 w 235"/>
                        <a:gd name="T61" fmla="*/ 1239187596 h 250"/>
                        <a:gd name="T62" fmla="*/ 0 w 235"/>
                        <a:gd name="T63" fmla="*/ 1173760237 h 250"/>
                        <a:gd name="T64" fmla="*/ 2147483647 w 235"/>
                        <a:gd name="T65" fmla="*/ 1078597761 h 250"/>
                        <a:gd name="T66" fmla="*/ 2147483647 w 235"/>
                        <a:gd name="T67" fmla="*/ 1005910636 h 250"/>
                        <a:gd name="T68" fmla="*/ 2147483647 w 235"/>
                        <a:gd name="T69" fmla="*/ 960461670 h 250"/>
                        <a:gd name="T70" fmla="*/ 2147483647 w 235"/>
                        <a:gd name="T71" fmla="*/ 977310337 h 250"/>
                        <a:gd name="T72" fmla="*/ 774503836 w 235"/>
                        <a:gd name="T73" fmla="*/ 941858059 h 250"/>
                        <a:gd name="T74" fmla="*/ 1583313361 w 235"/>
                        <a:gd name="T75" fmla="*/ 863215250 h 250"/>
                        <a:gd name="T76" fmla="*/ 2147483647 w 235"/>
                        <a:gd name="T77" fmla="*/ 766307818 h 250"/>
                        <a:gd name="T78" fmla="*/ 2147483647 w 235"/>
                        <a:gd name="T79" fmla="*/ 733716501 h 250"/>
                        <a:gd name="T80" fmla="*/ 2147483647 w 235"/>
                        <a:gd name="T81" fmla="*/ 682652496 h 250"/>
                        <a:gd name="T82" fmla="*/ 2147483647 w 235"/>
                        <a:gd name="T83" fmla="*/ 586293071 h 250"/>
                        <a:gd name="T84" fmla="*/ 2147483647 w 235"/>
                        <a:gd name="T85" fmla="*/ 672009960 h 250"/>
                        <a:gd name="T86" fmla="*/ 2147483647 w 235"/>
                        <a:gd name="T87" fmla="*/ 586293071 h 250"/>
                        <a:gd name="T88" fmla="*/ 2147483647 w 235"/>
                        <a:gd name="T89" fmla="*/ 473902116 h 250"/>
                        <a:gd name="T90" fmla="*/ 2147483647 w 235"/>
                        <a:gd name="T91" fmla="*/ 378762729 h 250"/>
                        <a:gd name="T92" fmla="*/ 2147483647 w 235"/>
                        <a:gd name="T93" fmla="*/ 259216872 h 250"/>
                        <a:gd name="T94" fmla="*/ 2147483647 w 235"/>
                        <a:gd name="T95" fmla="*/ 146101319 h 250"/>
                        <a:gd name="T96" fmla="*/ 2147483647 w 235"/>
                        <a:gd name="T97" fmla="*/ 46412637 h 250"/>
                        <a:gd name="T98" fmla="*/ 2147483647 w 235"/>
                        <a:gd name="T99" fmla="*/ 14744133 h 250"/>
                        <a:gd name="T100" fmla="*/ 2147483647 w 235"/>
                        <a:gd name="T101" fmla="*/ 0 h 250"/>
                        <a:gd name="T102" fmla="*/ 2147483647 w 235"/>
                        <a:gd name="T103" fmla="*/ 26159388 h 250"/>
                        <a:gd name="T104" fmla="*/ 2147483647 w 235"/>
                        <a:gd name="T105" fmla="*/ 127999295 h 250"/>
                        <a:gd name="T106" fmla="*/ 2147483647 w 235"/>
                        <a:gd name="T107" fmla="*/ 213480981 h 250"/>
                        <a:gd name="T108" fmla="*/ 2147483647 w 235"/>
                        <a:gd name="T109" fmla="*/ 99373424 h 250"/>
                        <a:gd name="T110" fmla="*/ 2147483647 w 235"/>
                        <a:gd name="T111" fmla="*/ 14744133 h 250"/>
                        <a:gd name="T112" fmla="*/ 2147483647 w 235"/>
                        <a:gd name="T113" fmla="*/ 99373424 h 250"/>
                        <a:gd name="T114" fmla="*/ 2147483647 w 235"/>
                        <a:gd name="T115" fmla="*/ 188158108 h 250"/>
                        <a:gd name="T116" fmla="*/ 2147483647 w 235"/>
                        <a:gd name="T117" fmla="*/ 312814502 h 250"/>
                        <a:gd name="T118" fmla="*/ 2147483647 w 235"/>
                        <a:gd name="T119" fmla="*/ 406412951 h 250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235"/>
                        <a:gd name="T181" fmla="*/ 0 h 250"/>
                        <a:gd name="T182" fmla="*/ 235 w 235"/>
                        <a:gd name="T183" fmla="*/ 250 h 250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235" h="250">
                          <a:moveTo>
                            <a:pt x="138" y="51"/>
                          </a:moveTo>
                          <a:lnTo>
                            <a:pt x="142" y="56"/>
                          </a:lnTo>
                          <a:lnTo>
                            <a:pt x="229" y="153"/>
                          </a:lnTo>
                          <a:lnTo>
                            <a:pt x="224" y="153"/>
                          </a:lnTo>
                          <a:lnTo>
                            <a:pt x="222" y="153"/>
                          </a:lnTo>
                          <a:lnTo>
                            <a:pt x="220" y="153"/>
                          </a:lnTo>
                          <a:lnTo>
                            <a:pt x="220" y="155"/>
                          </a:lnTo>
                          <a:lnTo>
                            <a:pt x="218" y="155"/>
                          </a:lnTo>
                          <a:lnTo>
                            <a:pt x="218" y="157"/>
                          </a:lnTo>
                          <a:lnTo>
                            <a:pt x="220" y="157"/>
                          </a:lnTo>
                          <a:lnTo>
                            <a:pt x="220" y="160"/>
                          </a:lnTo>
                          <a:lnTo>
                            <a:pt x="220" y="162"/>
                          </a:lnTo>
                          <a:lnTo>
                            <a:pt x="222" y="162"/>
                          </a:lnTo>
                          <a:lnTo>
                            <a:pt x="222" y="164"/>
                          </a:lnTo>
                          <a:lnTo>
                            <a:pt x="224" y="164"/>
                          </a:lnTo>
                          <a:lnTo>
                            <a:pt x="224" y="167"/>
                          </a:lnTo>
                          <a:lnTo>
                            <a:pt x="226" y="167"/>
                          </a:lnTo>
                          <a:lnTo>
                            <a:pt x="229" y="167"/>
                          </a:lnTo>
                          <a:lnTo>
                            <a:pt x="231" y="167"/>
                          </a:lnTo>
                          <a:lnTo>
                            <a:pt x="233" y="169"/>
                          </a:lnTo>
                          <a:lnTo>
                            <a:pt x="235" y="169"/>
                          </a:lnTo>
                          <a:lnTo>
                            <a:pt x="235" y="171"/>
                          </a:lnTo>
                          <a:lnTo>
                            <a:pt x="235" y="174"/>
                          </a:lnTo>
                          <a:lnTo>
                            <a:pt x="235" y="176"/>
                          </a:lnTo>
                          <a:lnTo>
                            <a:pt x="233" y="176"/>
                          </a:lnTo>
                          <a:lnTo>
                            <a:pt x="233" y="178"/>
                          </a:lnTo>
                          <a:lnTo>
                            <a:pt x="231" y="178"/>
                          </a:lnTo>
                          <a:lnTo>
                            <a:pt x="231" y="181"/>
                          </a:lnTo>
                          <a:lnTo>
                            <a:pt x="229" y="181"/>
                          </a:lnTo>
                          <a:lnTo>
                            <a:pt x="229" y="178"/>
                          </a:lnTo>
                          <a:lnTo>
                            <a:pt x="226" y="178"/>
                          </a:lnTo>
                          <a:lnTo>
                            <a:pt x="224" y="178"/>
                          </a:lnTo>
                          <a:lnTo>
                            <a:pt x="222" y="178"/>
                          </a:lnTo>
                          <a:lnTo>
                            <a:pt x="220" y="178"/>
                          </a:lnTo>
                          <a:lnTo>
                            <a:pt x="220" y="176"/>
                          </a:lnTo>
                          <a:lnTo>
                            <a:pt x="218" y="176"/>
                          </a:lnTo>
                          <a:lnTo>
                            <a:pt x="216" y="176"/>
                          </a:lnTo>
                          <a:lnTo>
                            <a:pt x="213" y="176"/>
                          </a:lnTo>
                          <a:lnTo>
                            <a:pt x="211" y="176"/>
                          </a:lnTo>
                          <a:lnTo>
                            <a:pt x="209" y="176"/>
                          </a:lnTo>
                          <a:lnTo>
                            <a:pt x="207" y="176"/>
                          </a:lnTo>
                          <a:lnTo>
                            <a:pt x="205" y="176"/>
                          </a:lnTo>
                          <a:lnTo>
                            <a:pt x="203" y="176"/>
                          </a:lnTo>
                          <a:lnTo>
                            <a:pt x="200" y="176"/>
                          </a:lnTo>
                          <a:lnTo>
                            <a:pt x="199" y="176"/>
                          </a:lnTo>
                          <a:lnTo>
                            <a:pt x="199" y="178"/>
                          </a:lnTo>
                          <a:lnTo>
                            <a:pt x="196" y="178"/>
                          </a:lnTo>
                          <a:lnTo>
                            <a:pt x="194" y="181"/>
                          </a:lnTo>
                          <a:lnTo>
                            <a:pt x="194" y="183"/>
                          </a:lnTo>
                          <a:lnTo>
                            <a:pt x="194" y="185"/>
                          </a:lnTo>
                          <a:lnTo>
                            <a:pt x="194" y="187"/>
                          </a:lnTo>
                          <a:lnTo>
                            <a:pt x="196" y="190"/>
                          </a:lnTo>
                          <a:lnTo>
                            <a:pt x="196" y="192"/>
                          </a:lnTo>
                          <a:lnTo>
                            <a:pt x="196" y="194"/>
                          </a:lnTo>
                          <a:lnTo>
                            <a:pt x="199" y="194"/>
                          </a:lnTo>
                          <a:lnTo>
                            <a:pt x="199" y="197"/>
                          </a:lnTo>
                          <a:lnTo>
                            <a:pt x="200" y="197"/>
                          </a:lnTo>
                          <a:lnTo>
                            <a:pt x="203" y="197"/>
                          </a:lnTo>
                          <a:lnTo>
                            <a:pt x="205" y="199"/>
                          </a:lnTo>
                          <a:lnTo>
                            <a:pt x="207" y="199"/>
                          </a:lnTo>
                          <a:lnTo>
                            <a:pt x="209" y="199"/>
                          </a:lnTo>
                          <a:lnTo>
                            <a:pt x="211" y="201"/>
                          </a:lnTo>
                          <a:lnTo>
                            <a:pt x="213" y="201"/>
                          </a:lnTo>
                          <a:lnTo>
                            <a:pt x="213" y="204"/>
                          </a:lnTo>
                          <a:lnTo>
                            <a:pt x="216" y="204"/>
                          </a:lnTo>
                          <a:lnTo>
                            <a:pt x="216" y="206"/>
                          </a:lnTo>
                          <a:lnTo>
                            <a:pt x="218" y="208"/>
                          </a:lnTo>
                          <a:lnTo>
                            <a:pt x="218" y="210"/>
                          </a:lnTo>
                          <a:lnTo>
                            <a:pt x="218" y="213"/>
                          </a:lnTo>
                          <a:lnTo>
                            <a:pt x="218" y="215"/>
                          </a:lnTo>
                          <a:lnTo>
                            <a:pt x="216" y="215"/>
                          </a:lnTo>
                          <a:lnTo>
                            <a:pt x="213" y="218"/>
                          </a:lnTo>
                          <a:lnTo>
                            <a:pt x="213" y="215"/>
                          </a:lnTo>
                          <a:lnTo>
                            <a:pt x="211" y="215"/>
                          </a:lnTo>
                          <a:lnTo>
                            <a:pt x="209" y="215"/>
                          </a:lnTo>
                          <a:lnTo>
                            <a:pt x="207" y="215"/>
                          </a:lnTo>
                          <a:lnTo>
                            <a:pt x="205" y="213"/>
                          </a:lnTo>
                          <a:lnTo>
                            <a:pt x="203" y="213"/>
                          </a:lnTo>
                          <a:lnTo>
                            <a:pt x="200" y="213"/>
                          </a:lnTo>
                          <a:lnTo>
                            <a:pt x="199" y="213"/>
                          </a:lnTo>
                          <a:lnTo>
                            <a:pt x="196" y="213"/>
                          </a:lnTo>
                          <a:lnTo>
                            <a:pt x="194" y="213"/>
                          </a:lnTo>
                          <a:lnTo>
                            <a:pt x="192" y="213"/>
                          </a:lnTo>
                          <a:lnTo>
                            <a:pt x="192" y="215"/>
                          </a:lnTo>
                          <a:lnTo>
                            <a:pt x="190" y="215"/>
                          </a:lnTo>
                          <a:lnTo>
                            <a:pt x="190" y="218"/>
                          </a:lnTo>
                          <a:lnTo>
                            <a:pt x="190" y="220"/>
                          </a:lnTo>
                          <a:lnTo>
                            <a:pt x="188" y="220"/>
                          </a:lnTo>
                          <a:lnTo>
                            <a:pt x="186" y="220"/>
                          </a:lnTo>
                          <a:lnTo>
                            <a:pt x="183" y="218"/>
                          </a:lnTo>
                          <a:lnTo>
                            <a:pt x="183" y="220"/>
                          </a:lnTo>
                          <a:lnTo>
                            <a:pt x="181" y="220"/>
                          </a:lnTo>
                          <a:lnTo>
                            <a:pt x="179" y="220"/>
                          </a:lnTo>
                          <a:lnTo>
                            <a:pt x="177" y="222"/>
                          </a:lnTo>
                          <a:lnTo>
                            <a:pt x="177" y="224"/>
                          </a:lnTo>
                          <a:lnTo>
                            <a:pt x="177" y="227"/>
                          </a:lnTo>
                          <a:lnTo>
                            <a:pt x="179" y="227"/>
                          </a:lnTo>
                          <a:lnTo>
                            <a:pt x="179" y="229"/>
                          </a:lnTo>
                          <a:lnTo>
                            <a:pt x="181" y="229"/>
                          </a:lnTo>
                          <a:lnTo>
                            <a:pt x="183" y="229"/>
                          </a:lnTo>
                          <a:lnTo>
                            <a:pt x="186" y="231"/>
                          </a:lnTo>
                          <a:lnTo>
                            <a:pt x="188" y="231"/>
                          </a:lnTo>
                          <a:lnTo>
                            <a:pt x="188" y="234"/>
                          </a:lnTo>
                          <a:lnTo>
                            <a:pt x="190" y="234"/>
                          </a:lnTo>
                          <a:lnTo>
                            <a:pt x="190" y="236"/>
                          </a:lnTo>
                          <a:lnTo>
                            <a:pt x="190" y="238"/>
                          </a:lnTo>
                          <a:lnTo>
                            <a:pt x="190" y="241"/>
                          </a:lnTo>
                          <a:lnTo>
                            <a:pt x="190" y="243"/>
                          </a:lnTo>
                          <a:lnTo>
                            <a:pt x="190" y="245"/>
                          </a:lnTo>
                          <a:lnTo>
                            <a:pt x="188" y="245"/>
                          </a:lnTo>
                          <a:lnTo>
                            <a:pt x="188" y="248"/>
                          </a:lnTo>
                          <a:lnTo>
                            <a:pt x="186" y="248"/>
                          </a:lnTo>
                          <a:lnTo>
                            <a:pt x="183" y="248"/>
                          </a:lnTo>
                          <a:lnTo>
                            <a:pt x="183" y="250"/>
                          </a:lnTo>
                          <a:lnTo>
                            <a:pt x="181" y="250"/>
                          </a:lnTo>
                          <a:lnTo>
                            <a:pt x="179" y="250"/>
                          </a:lnTo>
                          <a:lnTo>
                            <a:pt x="179" y="248"/>
                          </a:lnTo>
                          <a:lnTo>
                            <a:pt x="177" y="248"/>
                          </a:lnTo>
                          <a:lnTo>
                            <a:pt x="177" y="245"/>
                          </a:lnTo>
                          <a:lnTo>
                            <a:pt x="175" y="245"/>
                          </a:lnTo>
                          <a:lnTo>
                            <a:pt x="175" y="243"/>
                          </a:lnTo>
                          <a:lnTo>
                            <a:pt x="173" y="243"/>
                          </a:lnTo>
                          <a:lnTo>
                            <a:pt x="173" y="241"/>
                          </a:lnTo>
                          <a:lnTo>
                            <a:pt x="170" y="241"/>
                          </a:lnTo>
                          <a:lnTo>
                            <a:pt x="170" y="243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6" y="245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6" y="248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0" y="215"/>
                          </a:lnTo>
                          <a:lnTo>
                            <a:pt x="157" y="210"/>
                          </a:lnTo>
                          <a:lnTo>
                            <a:pt x="157" y="208"/>
                          </a:lnTo>
                          <a:lnTo>
                            <a:pt x="155" y="208"/>
                          </a:lnTo>
                          <a:lnTo>
                            <a:pt x="155" y="206"/>
                          </a:lnTo>
                          <a:lnTo>
                            <a:pt x="153" y="206"/>
                          </a:lnTo>
                          <a:lnTo>
                            <a:pt x="151" y="208"/>
                          </a:lnTo>
                          <a:lnTo>
                            <a:pt x="151" y="206"/>
                          </a:lnTo>
                          <a:lnTo>
                            <a:pt x="149" y="204"/>
                          </a:lnTo>
                          <a:lnTo>
                            <a:pt x="149" y="206"/>
                          </a:lnTo>
                          <a:lnTo>
                            <a:pt x="142" y="204"/>
                          </a:lnTo>
                          <a:lnTo>
                            <a:pt x="138" y="204"/>
                          </a:lnTo>
                          <a:lnTo>
                            <a:pt x="138" y="201"/>
                          </a:lnTo>
                          <a:lnTo>
                            <a:pt x="136" y="204"/>
                          </a:lnTo>
                          <a:lnTo>
                            <a:pt x="136" y="201"/>
                          </a:lnTo>
                          <a:lnTo>
                            <a:pt x="134" y="201"/>
                          </a:lnTo>
                          <a:lnTo>
                            <a:pt x="134" y="199"/>
                          </a:lnTo>
                          <a:lnTo>
                            <a:pt x="132" y="199"/>
                          </a:lnTo>
                          <a:lnTo>
                            <a:pt x="140" y="206"/>
                          </a:lnTo>
                          <a:lnTo>
                            <a:pt x="140" y="204"/>
                          </a:lnTo>
                          <a:lnTo>
                            <a:pt x="138" y="204"/>
                          </a:lnTo>
                          <a:lnTo>
                            <a:pt x="136" y="204"/>
                          </a:lnTo>
                          <a:lnTo>
                            <a:pt x="146" y="204"/>
                          </a:lnTo>
                          <a:lnTo>
                            <a:pt x="145" y="204"/>
                          </a:lnTo>
                          <a:lnTo>
                            <a:pt x="138" y="204"/>
                          </a:lnTo>
                          <a:lnTo>
                            <a:pt x="136" y="204"/>
                          </a:lnTo>
                          <a:lnTo>
                            <a:pt x="134" y="204"/>
                          </a:lnTo>
                          <a:lnTo>
                            <a:pt x="132" y="201"/>
                          </a:lnTo>
                          <a:lnTo>
                            <a:pt x="129" y="201"/>
                          </a:lnTo>
                          <a:lnTo>
                            <a:pt x="127" y="199"/>
                          </a:lnTo>
                          <a:lnTo>
                            <a:pt x="125" y="197"/>
                          </a:lnTo>
                          <a:lnTo>
                            <a:pt x="123" y="194"/>
                          </a:lnTo>
                          <a:lnTo>
                            <a:pt x="121" y="194"/>
                          </a:lnTo>
                          <a:lnTo>
                            <a:pt x="121" y="192"/>
                          </a:lnTo>
                          <a:lnTo>
                            <a:pt x="119" y="192"/>
                          </a:lnTo>
                          <a:lnTo>
                            <a:pt x="119" y="190"/>
                          </a:lnTo>
                          <a:lnTo>
                            <a:pt x="116" y="190"/>
                          </a:lnTo>
                          <a:lnTo>
                            <a:pt x="116" y="187"/>
                          </a:lnTo>
                          <a:lnTo>
                            <a:pt x="106" y="197"/>
                          </a:lnTo>
                          <a:lnTo>
                            <a:pt x="104" y="197"/>
                          </a:lnTo>
                          <a:lnTo>
                            <a:pt x="104" y="199"/>
                          </a:lnTo>
                          <a:lnTo>
                            <a:pt x="104" y="201"/>
                          </a:lnTo>
                          <a:lnTo>
                            <a:pt x="102" y="201"/>
                          </a:lnTo>
                          <a:lnTo>
                            <a:pt x="99" y="201"/>
                          </a:lnTo>
                          <a:lnTo>
                            <a:pt x="97" y="201"/>
                          </a:lnTo>
                          <a:lnTo>
                            <a:pt x="95" y="201"/>
                          </a:lnTo>
                          <a:lnTo>
                            <a:pt x="93" y="199"/>
                          </a:lnTo>
                          <a:lnTo>
                            <a:pt x="93" y="201"/>
                          </a:lnTo>
                          <a:lnTo>
                            <a:pt x="91" y="204"/>
                          </a:lnTo>
                          <a:lnTo>
                            <a:pt x="91" y="201"/>
                          </a:lnTo>
                          <a:lnTo>
                            <a:pt x="89" y="201"/>
                          </a:lnTo>
                          <a:lnTo>
                            <a:pt x="89" y="204"/>
                          </a:lnTo>
                          <a:lnTo>
                            <a:pt x="86" y="204"/>
                          </a:lnTo>
                          <a:lnTo>
                            <a:pt x="84" y="204"/>
                          </a:lnTo>
                          <a:lnTo>
                            <a:pt x="82" y="206"/>
                          </a:lnTo>
                          <a:lnTo>
                            <a:pt x="80" y="206"/>
                          </a:lnTo>
                          <a:lnTo>
                            <a:pt x="78" y="204"/>
                          </a:lnTo>
                          <a:lnTo>
                            <a:pt x="75" y="206"/>
                          </a:lnTo>
                          <a:lnTo>
                            <a:pt x="73" y="206"/>
                          </a:lnTo>
                          <a:lnTo>
                            <a:pt x="58" y="199"/>
                          </a:lnTo>
                          <a:lnTo>
                            <a:pt x="56" y="199"/>
                          </a:lnTo>
                          <a:lnTo>
                            <a:pt x="54" y="201"/>
                          </a:lnTo>
                          <a:lnTo>
                            <a:pt x="52" y="201"/>
                          </a:lnTo>
                          <a:lnTo>
                            <a:pt x="50" y="201"/>
                          </a:lnTo>
                          <a:lnTo>
                            <a:pt x="48" y="199"/>
                          </a:lnTo>
                          <a:lnTo>
                            <a:pt x="45" y="199"/>
                          </a:lnTo>
                          <a:lnTo>
                            <a:pt x="43" y="199"/>
                          </a:lnTo>
                          <a:lnTo>
                            <a:pt x="41" y="197"/>
                          </a:lnTo>
                          <a:lnTo>
                            <a:pt x="39" y="197"/>
                          </a:lnTo>
                          <a:lnTo>
                            <a:pt x="37" y="197"/>
                          </a:lnTo>
                          <a:lnTo>
                            <a:pt x="35" y="194"/>
                          </a:lnTo>
                          <a:lnTo>
                            <a:pt x="32" y="194"/>
                          </a:lnTo>
                          <a:lnTo>
                            <a:pt x="30" y="194"/>
                          </a:lnTo>
                          <a:lnTo>
                            <a:pt x="28" y="194"/>
                          </a:lnTo>
                          <a:lnTo>
                            <a:pt x="26" y="194"/>
                          </a:lnTo>
                          <a:lnTo>
                            <a:pt x="24" y="194"/>
                          </a:lnTo>
                          <a:lnTo>
                            <a:pt x="22" y="194"/>
                          </a:lnTo>
                          <a:lnTo>
                            <a:pt x="13" y="192"/>
                          </a:lnTo>
                          <a:lnTo>
                            <a:pt x="9" y="185"/>
                          </a:lnTo>
                          <a:lnTo>
                            <a:pt x="7" y="185"/>
                          </a:lnTo>
                          <a:lnTo>
                            <a:pt x="7" y="183"/>
                          </a:lnTo>
                          <a:lnTo>
                            <a:pt x="7" y="181"/>
                          </a:lnTo>
                          <a:lnTo>
                            <a:pt x="7" y="178"/>
                          </a:lnTo>
                          <a:lnTo>
                            <a:pt x="7" y="176"/>
                          </a:lnTo>
                          <a:lnTo>
                            <a:pt x="4" y="176"/>
                          </a:lnTo>
                          <a:lnTo>
                            <a:pt x="2" y="176"/>
                          </a:lnTo>
                          <a:lnTo>
                            <a:pt x="2" y="174"/>
                          </a:lnTo>
                          <a:lnTo>
                            <a:pt x="0" y="174"/>
                          </a:lnTo>
                          <a:lnTo>
                            <a:pt x="0" y="171"/>
                          </a:lnTo>
                          <a:lnTo>
                            <a:pt x="0" y="169"/>
                          </a:lnTo>
                          <a:lnTo>
                            <a:pt x="0" y="167"/>
                          </a:lnTo>
                          <a:lnTo>
                            <a:pt x="2" y="164"/>
                          </a:lnTo>
                          <a:lnTo>
                            <a:pt x="2" y="162"/>
                          </a:lnTo>
                          <a:lnTo>
                            <a:pt x="2" y="160"/>
                          </a:lnTo>
                          <a:lnTo>
                            <a:pt x="4" y="157"/>
                          </a:lnTo>
                          <a:lnTo>
                            <a:pt x="7" y="155"/>
                          </a:lnTo>
                          <a:lnTo>
                            <a:pt x="7" y="153"/>
                          </a:lnTo>
                          <a:lnTo>
                            <a:pt x="9" y="153"/>
                          </a:lnTo>
                          <a:lnTo>
                            <a:pt x="9" y="151"/>
                          </a:lnTo>
                          <a:lnTo>
                            <a:pt x="11" y="151"/>
                          </a:lnTo>
                          <a:lnTo>
                            <a:pt x="13" y="148"/>
                          </a:lnTo>
                          <a:lnTo>
                            <a:pt x="13" y="146"/>
                          </a:lnTo>
                          <a:lnTo>
                            <a:pt x="15" y="146"/>
                          </a:lnTo>
                          <a:lnTo>
                            <a:pt x="18" y="143"/>
                          </a:lnTo>
                          <a:lnTo>
                            <a:pt x="19" y="143"/>
                          </a:lnTo>
                          <a:lnTo>
                            <a:pt x="19" y="141"/>
                          </a:lnTo>
                          <a:lnTo>
                            <a:pt x="22" y="141"/>
                          </a:lnTo>
                          <a:lnTo>
                            <a:pt x="24" y="141"/>
                          </a:lnTo>
                          <a:lnTo>
                            <a:pt x="24" y="139"/>
                          </a:lnTo>
                          <a:lnTo>
                            <a:pt x="26" y="139"/>
                          </a:lnTo>
                          <a:lnTo>
                            <a:pt x="26" y="137"/>
                          </a:lnTo>
                          <a:lnTo>
                            <a:pt x="24" y="137"/>
                          </a:lnTo>
                          <a:lnTo>
                            <a:pt x="22" y="137"/>
                          </a:lnTo>
                          <a:lnTo>
                            <a:pt x="19" y="137"/>
                          </a:lnTo>
                          <a:lnTo>
                            <a:pt x="19" y="134"/>
                          </a:lnTo>
                          <a:lnTo>
                            <a:pt x="18" y="134"/>
                          </a:lnTo>
                          <a:lnTo>
                            <a:pt x="15" y="137"/>
                          </a:lnTo>
                          <a:lnTo>
                            <a:pt x="13" y="137"/>
                          </a:lnTo>
                          <a:lnTo>
                            <a:pt x="13" y="139"/>
                          </a:lnTo>
                          <a:lnTo>
                            <a:pt x="11" y="139"/>
                          </a:lnTo>
                          <a:lnTo>
                            <a:pt x="9" y="139"/>
                          </a:lnTo>
                          <a:lnTo>
                            <a:pt x="7" y="139"/>
                          </a:lnTo>
                          <a:lnTo>
                            <a:pt x="7" y="137"/>
                          </a:lnTo>
                          <a:lnTo>
                            <a:pt x="4" y="137"/>
                          </a:lnTo>
                          <a:lnTo>
                            <a:pt x="2" y="137"/>
                          </a:lnTo>
                          <a:lnTo>
                            <a:pt x="2" y="134"/>
                          </a:lnTo>
                          <a:lnTo>
                            <a:pt x="0" y="134"/>
                          </a:lnTo>
                          <a:lnTo>
                            <a:pt x="0" y="132"/>
                          </a:lnTo>
                          <a:lnTo>
                            <a:pt x="0" y="129"/>
                          </a:lnTo>
                          <a:lnTo>
                            <a:pt x="2" y="129"/>
                          </a:lnTo>
                          <a:lnTo>
                            <a:pt x="2" y="127"/>
                          </a:lnTo>
                          <a:lnTo>
                            <a:pt x="4" y="125"/>
                          </a:lnTo>
                          <a:lnTo>
                            <a:pt x="4" y="123"/>
                          </a:lnTo>
                          <a:lnTo>
                            <a:pt x="4" y="120"/>
                          </a:lnTo>
                          <a:lnTo>
                            <a:pt x="7" y="118"/>
                          </a:lnTo>
                          <a:lnTo>
                            <a:pt x="7" y="116"/>
                          </a:lnTo>
                          <a:lnTo>
                            <a:pt x="9" y="113"/>
                          </a:lnTo>
                          <a:lnTo>
                            <a:pt x="9" y="111"/>
                          </a:lnTo>
                          <a:lnTo>
                            <a:pt x="11" y="111"/>
                          </a:lnTo>
                          <a:lnTo>
                            <a:pt x="11" y="109"/>
                          </a:lnTo>
                          <a:lnTo>
                            <a:pt x="13" y="109"/>
                          </a:lnTo>
                          <a:lnTo>
                            <a:pt x="15" y="109"/>
                          </a:lnTo>
                          <a:lnTo>
                            <a:pt x="18" y="111"/>
                          </a:lnTo>
                          <a:lnTo>
                            <a:pt x="19" y="111"/>
                          </a:lnTo>
                          <a:lnTo>
                            <a:pt x="22" y="109"/>
                          </a:lnTo>
                          <a:lnTo>
                            <a:pt x="22" y="106"/>
                          </a:lnTo>
                          <a:lnTo>
                            <a:pt x="22" y="104"/>
                          </a:lnTo>
                          <a:lnTo>
                            <a:pt x="19" y="104"/>
                          </a:lnTo>
                          <a:lnTo>
                            <a:pt x="19" y="102"/>
                          </a:lnTo>
                          <a:lnTo>
                            <a:pt x="18" y="102"/>
                          </a:lnTo>
                          <a:lnTo>
                            <a:pt x="15" y="102"/>
                          </a:lnTo>
                          <a:lnTo>
                            <a:pt x="13" y="99"/>
                          </a:lnTo>
                          <a:lnTo>
                            <a:pt x="11" y="99"/>
                          </a:lnTo>
                          <a:lnTo>
                            <a:pt x="11" y="97"/>
                          </a:lnTo>
                          <a:lnTo>
                            <a:pt x="9" y="97"/>
                          </a:lnTo>
                          <a:lnTo>
                            <a:pt x="9" y="95"/>
                          </a:lnTo>
                          <a:lnTo>
                            <a:pt x="9" y="93"/>
                          </a:lnTo>
                          <a:lnTo>
                            <a:pt x="11" y="90"/>
                          </a:lnTo>
                          <a:lnTo>
                            <a:pt x="11" y="88"/>
                          </a:lnTo>
                          <a:lnTo>
                            <a:pt x="11" y="85"/>
                          </a:lnTo>
                          <a:lnTo>
                            <a:pt x="13" y="83"/>
                          </a:lnTo>
                          <a:lnTo>
                            <a:pt x="15" y="83"/>
                          </a:lnTo>
                          <a:lnTo>
                            <a:pt x="15" y="85"/>
                          </a:lnTo>
                          <a:lnTo>
                            <a:pt x="18" y="85"/>
                          </a:lnTo>
                          <a:lnTo>
                            <a:pt x="18" y="88"/>
                          </a:lnTo>
                          <a:lnTo>
                            <a:pt x="19" y="90"/>
                          </a:lnTo>
                          <a:lnTo>
                            <a:pt x="22" y="93"/>
                          </a:lnTo>
                          <a:lnTo>
                            <a:pt x="24" y="95"/>
                          </a:lnTo>
                          <a:lnTo>
                            <a:pt x="26" y="95"/>
                          </a:lnTo>
                          <a:lnTo>
                            <a:pt x="28" y="95"/>
                          </a:lnTo>
                          <a:lnTo>
                            <a:pt x="28" y="93"/>
                          </a:lnTo>
                          <a:lnTo>
                            <a:pt x="28" y="90"/>
                          </a:lnTo>
                          <a:lnTo>
                            <a:pt x="28" y="88"/>
                          </a:lnTo>
                          <a:lnTo>
                            <a:pt x="28" y="85"/>
                          </a:lnTo>
                          <a:lnTo>
                            <a:pt x="28" y="83"/>
                          </a:lnTo>
                          <a:lnTo>
                            <a:pt x="28" y="81"/>
                          </a:lnTo>
                          <a:lnTo>
                            <a:pt x="28" y="79"/>
                          </a:lnTo>
                          <a:lnTo>
                            <a:pt x="28" y="76"/>
                          </a:lnTo>
                          <a:lnTo>
                            <a:pt x="28" y="74"/>
                          </a:lnTo>
                          <a:lnTo>
                            <a:pt x="28" y="72"/>
                          </a:lnTo>
                          <a:lnTo>
                            <a:pt x="28" y="69"/>
                          </a:lnTo>
                          <a:lnTo>
                            <a:pt x="28" y="67"/>
                          </a:lnTo>
                          <a:lnTo>
                            <a:pt x="28" y="65"/>
                          </a:lnTo>
                          <a:lnTo>
                            <a:pt x="30" y="65"/>
                          </a:lnTo>
                          <a:lnTo>
                            <a:pt x="30" y="62"/>
                          </a:lnTo>
                          <a:lnTo>
                            <a:pt x="30" y="60"/>
                          </a:lnTo>
                          <a:lnTo>
                            <a:pt x="30" y="58"/>
                          </a:lnTo>
                          <a:lnTo>
                            <a:pt x="30" y="56"/>
                          </a:lnTo>
                          <a:lnTo>
                            <a:pt x="30" y="53"/>
                          </a:lnTo>
                          <a:lnTo>
                            <a:pt x="30" y="51"/>
                          </a:lnTo>
                          <a:lnTo>
                            <a:pt x="30" y="49"/>
                          </a:lnTo>
                          <a:lnTo>
                            <a:pt x="30" y="46"/>
                          </a:lnTo>
                          <a:lnTo>
                            <a:pt x="30" y="44"/>
                          </a:lnTo>
                          <a:lnTo>
                            <a:pt x="30" y="42"/>
                          </a:lnTo>
                          <a:lnTo>
                            <a:pt x="30" y="39"/>
                          </a:lnTo>
                          <a:lnTo>
                            <a:pt x="30" y="37"/>
                          </a:lnTo>
                          <a:lnTo>
                            <a:pt x="30" y="35"/>
                          </a:lnTo>
                          <a:lnTo>
                            <a:pt x="30" y="32"/>
                          </a:lnTo>
                          <a:lnTo>
                            <a:pt x="30" y="30"/>
                          </a:lnTo>
                          <a:lnTo>
                            <a:pt x="30" y="28"/>
                          </a:lnTo>
                          <a:lnTo>
                            <a:pt x="30" y="26"/>
                          </a:lnTo>
                          <a:lnTo>
                            <a:pt x="30" y="23"/>
                          </a:lnTo>
                          <a:lnTo>
                            <a:pt x="30" y="21"/>
                          </a:lnTo>
                          <a:lnTo>
                            <a:pt x="30" y="18"/>
                          </a:lnTo>
                          <a:lnTo>
                            <a:pt x="30" y="16"/>
                          </a:lnTo>
                          <a:lnTo>
                            <a:pt x="32" y="16"/>
                          </a:lnTo>
                          <a:lnTo>
                            <a:pt x="32" y="14"/>
                          </a:lnTo>
                          <a:lnTo>
                            <a:pt x="32" y="12"/>
                          </a:lnTo>
                          <a:lnTo>
                            <a:pt x="35" y="9"/>
                          </a:lnTo>
                          <a:lnTo>
                            <a:pt x="35" y="7"/>
                          </a:lnTo>
                          <a:lnTo>
                            <a:pt x="37" y="7"/>
                          </a:lnTo>
                          <a:lnTo>
                            <a:pt x="39" y="4"/>
                          </a:lnTo>
                          <a:lnTo>
                            <a:pt x="41" y="4"/>
                          </a:lnTo>
                          <a:lnTo>
                            <a:pt x="43" y="4"/>
                          </a:lnTo>
                          <a:lnTo>
                            <a:pt x="45" y="2"/>
                          </a:lnTo>
                          <a:lnTo>
                            <a:pt x="48" y="2"/>
                          </a:lnTo>
                          <a:lnTo>
                            <a:pt x="50" y="2"/>
                          </a:lnTo>
                          <a:lnTo>
                            <a:pt x="52" y="2"/>
                          </a:lnTo>
                          <a:lnTo>
                            <a:pt x="54" y="2"/>
                          </a:lnTo>
                          <a:lnTo>
                            <a:pt x="56" y="2"/>
                          </a:lnTo>
                          <a:lnTo>
                            <a:pt x="58" y="2"/>
                          </a:lnTo>
                          <a:lnTo>
                            <a:pt x="61" y="0"/>
                          </a:lnTo>
                          <a:lnTo>
                            <a:pt x="62" y="0"/>
                          </a:lnTo>
                          <a:lnTo>
                            <a:pt x="65" y="0"/>
                          </a:lnTo>
                          <a:lnTo>
                            <a:pt x="67" y="0"/>
                          </a:lnTo>
                          <a:lnTo>
                            <a:pt x="67" y="2"/>
                          </a:lnTo>
                          <a:lnTo>
                            <a:pt x="69" y="2"/>
                          </a:lnTo>
                          <a:lnTo>
                            <a:pt x="71" y="2"/>
                          </a:lnTo>
                          <a:lnTo>
                            <a:pt x="73" y="2"/>
                          </a:lnTo>
                          <a:lnTo>
                            <a:pt x="75" y="2"/>
                          </a:lnTo>
                          <a:lnTo>
                            <a:pt x="78" y="4"/>
                          </a:lnTo>
                          <a:lnTo>
                            <a:pt x="80" y="4"/>
                          </a:lnTo>
                          <a:lnTo>
                            <a:pt x="80" y="7"/>
                          </a:lnTo>
                          <a:lnTo>
                            <a:pt x="82" y="9"/>
                          </a:lnTo>
                          <a:lnTo>
                            <a:pt x="82" y="12"/>
                          </a:lnTo>
                          <a:lnTo>
                            <a:pt x="84" y="14"/>
                          </a:lnTo>
                          <a:lnTo>
                            <a:pt x="84" y="16"/>
                          </a:lnTo>
                          <a:lnTo>
                            <a:pt x="84" y="18"/>
                          </a:lnTo>
                          <a:lnTo>
                            <a:pt x="86" y="18"/>
                          </a:lnTo>
                          <a:lnTo>
                            <a:pt x="86" y="21"/>
                          </a:lnTo>
                          <a:lnTo>
                            <a:pt x="89" y="23"/>
                          </a:lnTo>
                          <a:lnTo>
                            <a:pt x="91" y="26"/>
                          </a:lnTo>
                          <a:lnTo>
                            <a:pt x="93" y="28"/>
                          </a:lnTo>
                          <a:lnTo>
                            <a:pt x="95" y="30"/>
                          </a:lnTo>
                          <a:lnTo>
                            <a:pt x="97" y="30"/>
                          </a:lnTo>
                          <a:lnTo>
                            <a:pt x="97" y="28"/>
                          </a:lnTo>
                          <a:lnTo>
                            <a:pt x="97" y="26"/>
                          </a:lnTo>
                          <a:lnTo>
                            <a:pt x="97" y="23"/>
                          </a:lnTo>
                          <a:lnTo>
                            <a:pt x="97" y="21"/>
                          </a:lnTo>
                          <a:lnTo>
                            <a:pt x="97" y="18"/>
                          </a:lnTo>
                          <a:lnTo>
                            <a:pt x="97" y="16"/>
                          </a:lnTo>
                          <a:lnTo>
                            <a:pt x="97" y="14"/>
                          </a:lnTo>
                          <a:lnTo>
                            <a:pt x="97" y="12"/>
                          </a:lnTo>
                          <a:lnTo>
                            <a:pt x="97" y="9"/>
                          </a:lnTo>
                          <a:lnTo>
                            <a:pt x="95" y="9"/>
                          </a:lnTo>
                          <a:lnTo>
                            <a:pt x="95" y="7"/>
                          </a:lnTo>
                          <a:lnTo>
                            <a:pt x="95" y="4"/>
                          </a:lnTo>
                          <a:lnTo>
                            <a:pt x="97" y="2"/>
                          </a:lnTo>
                          <a:lnTo>
                            <a:pt x="99" y="2"/>
                          </a:lnTo>
                          <a:lnTo>
                            <a:pt x="102" y="4"/>
                          </a:lnTo>
                          <a:lnTo>
                            <a:pt x="104" y="4"/>
                          </a:lnTo>
                          <a:lnTo>
                            <a:pt x="104" y="7"/>
                          </a:lnTo>
                          <a:lnTo>
                            <a:pt x="106" y="7"/>
                          </a:lnTo>
                          <a:lnTo>
                            <a:pt x="106" y="9"/>
                          </a:lnTo>
                          <a:lnTo>
                            <a:pt x="108" y="12"/>
                          </a:lnTo>
                          <a:lnTo>
                            <a:pt x="110" y="14"/>
                          </a:lnTo>
                          <a:lnTo>
                            <a:pt x="110" y="16"/>
                          </a:lnTo>
                          <a:lnTo>
                            <a:pt x="112" y="16"/>
                          </a:lnTo>
                          <a:lnTo>
                            <a:pt x="112" y="18"/>
                          </a:lnTo>
                          <a:lnTo>
                            <a:pt x="115" y="21"/>
                          </a:lnTo>
                          <a:lnTo>
                            <a:pt x="115" y="23"/>
                          </a:lnTo>
                          <a:lnTo>
                            <a:pt x="116" y="23"/>
                          </a:lnTo>
                          <a:lnTo>
                            <a:pt x="116" y="26"/>
                          </a:lnTo>
                          <a:lnTo>
                            <a:pt x="119" y="28"/>
                          </a:lnTo>
                          <a:lnTo>
                            <a:pt x="121" y="30"/>
                          </a:lnTo>
                          <a:lnTo>
                            <a:pt x="121" y="32"/>
                          </a:lnTo>
                          <a:lnTo>
                            <a:pt x="121" y="35"/>
                          </a:lnTo>
                          <a:lnTo>
                            <a:pt x="123" y="37"/>
                          </a:lnTo>
                          <a:lnTo>
                            <a:pt x="123" y="42"/>
                          </a:lnTo>
                          <a:lnTo>
                            <a:pt x="125" y="44"/>
                          </a:lnTo>
                          <a:lnTo>
                            <a:pt x="125" y="46"/>
                          </a:lnTo>
                          <a:lnTo>
                            <a:pt x="125" y="49"/>
                          </a:lnTo>
                          <a:lnTo>
                            <a:pt x="127" y="51"/>
                          </a:lnTo>
                          <a:lnTo>
                            <a:pt x="129" y="53"/>
                          </a:lnTo>
                          <a:lnTo>
                            <a:pt x="129" y="56"/>
                          </a:lnTo>
                          <a:lnTo>
                            <a:pt x="132" y="56"/>
                          </a:lnTo>
                          <a:lnTo>
                            <a:pt x="132" y="58"/>
                          </a:lnTo>
                          <a:lnTo>
                            <a:pt x="134" y="58"/>
                          </a:lnTo>
                          <a:lnTo>
                            <a:pt x="134" y="60"/>
                          </a:lnTo>
                          <a:lnTo>
                            <a:pt x="136" y="58"/>
                          </a:lnTo>
                          <a:lnTo>
                            <a:pt x="136" y="56"/>
                          </a:lnTo>
                          <a:lnTo>
                            <a:pt x="138" y="51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30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006" y="394"/>
                      <a:ext cx="110" cy="107"/>
                    </a:xfrm>
                    <a:custGeom>
                      <a:avLst/>
                      <a:gdLst>
                        <a:gd name="T0" fmla="*/ 2147483647 w 77"/>
                        <a:gd name="T1" fmla="*/ 337347179 h 81"/>
                        <a:gd name="T2" fmla="*/ 2147483647 w 77"/>
                        <a:gd name="T3" fmla="*/ 350416250 h 81"/>
                        <a:gd name="T4" fmla="*/ 2147483647 w 77"/>
                        <a:gd name="T5" fmla="*/ 360094512 h 81"/>
                        <a:gd name="T6" fmla="*/ 2147483647 w 77"/>
                        <a:gd name="T7" fmla="*/ 360094512 h 81"/>
                        <a:gd name="T8" fmla="*/ 2147483647 w 77"/>
                        <a:gd name="T9" fmla="*/ 360094512 h 81"/>
                        <a:gd name="T10" fmla="*/ 2147483647 w 77"/>
                        <a:gd name="T11" fmla="*/ 360094512 h 81"/>
                        <a:gd name="T12" fmla="*/ 2147483647 w 77"/>
                        <a:gd name="T13" fmla="*/ 350416250 h 81"/>
                        <a:gd name="T14" fmla="*/ 2147483647 w 77"/>
                        <a:gd name="T15" fmla="*/ 337347179 h 81"/>
                        <a:gd name="T16" fmla="*/ 2147483647 w 77"/>
                        <a:gd name="T17" fmla="*/ 329119933 h 81"/>
                        <a:gd name="T18" fmla="*/ 2147483647 w 77"/>
                        <a:gd name="T19" fmla="*/ 329119933 h 81"/>
                        <a:gd name="T20" fmla="*/ 2147483647 w 77"/>
                        <a:gd name="T21" fmla="*/ 318926176 h 81"/>
                        <a:gd name="T22" fmla="*/ 2147483647 w 77"/>
                        <a:gd name="T23" fmla="*/ 318926176 h 81"/>
                        <a:gd name="T24" fmla="*/ 2147483647 w 77"/>
                        <a:gd name="T25" fmla="*/ 307106423 h 81"/>
                        <a:gd name="T26" fmla="*/ 2147483647 w 77"/>
                        <a:gd name="T27" fmla="*/ 301141067 h 81"/>
                        <a:gd name="T28" fmla="*/ 2147483647 w 77"/>
                        <a:gd name="T29" fmla="*/ 301141067 h 81"/>
                        <a:gd name="T30" fmla="*/ 2147483647 w 77"/>
                        <a:gd name="T31" fmla="*/ 265268510 h 81"/>
                        <a:gd name="T32" fmla="*/ 2147483647 w 77"/>
                        <a:gd name="T33" fmla="*/ 245827301 h 81"/>
                        <a:gd name="T34" fmla="*/ 2147483647 w 77"/>
                        <a:gd name="T35" fmla="*/ 227967220 h 81"/>
                        <a:gd name="T36" fmla="*/ 2147483647 w 77"/>
                        <a:gd name="T37" fmla="*/ 206356894 h 81"/>
                        <a:gd name="T38" fmla="*/ 2147483647 w 77"/>
                        <a:gd name="T39" fmla="*/ 197484328 h 81"/>
                        <a:gd name="T40" fmla="*/ 2147483647 w 77"/>
                        <a:gd name="T41" fmla="*/ 178315357 h 81"/>
                        <a:gd name="T42" fmla="*/ 2147483647 w 77"/>
                        <a:gd name="T43" fmla="*/ 166678885 h 81"/>
                        <a:gd name="T44" fmla="*/ 2147483647 w 77"/>
                        <a:gd name="T45" fmla="*/ 156214238 h 81"/>
                        <a:gd name="T46" fmla="*/ 2147483647 w 77"/>
                        <a:gd name="T47" fmla="*/ 134986323 h 81"/>
                        <a:gd name="T48" fmla="*/ 747094247 w 77"/>
                        <a:gd name="T49" fmla="*/ 114294814 h 81"/>
                        <a:gd name="T50" fmla="*/ 0 w 77"/>
                        <a:gd name="T51" fmla="*/ 102185978 h 81"/>
                        <a:gd name="T52" fmla="*/ 0 w 77"/>
                        <a:gd name="T53" fmla="*/ 95517627 h 81"/>
                        <a:gd name="T54" fmla="*/ 0 w 77"/>
                        <a:gd name="T55" fmla="*/ 72307698 h 81"/>
                        <a:gd name="T56" fmla="*/ 0 w 77"/>
                        <a:gd name="T57" fmla="*/ 61113496 h 81"/>
                        <a:gd name="T58" fmla="*/ 747094247 w 77"/>
                        <a:gd name="T59" fmla="*/ 54737616 h 81"/>
                        <a:gd name="T60" fmla="*/ 747094247 w 77"/>
                        <a:gd name="T61" fmla="*/ 41436879 h 81"/>
                        <a:gd name="T62" fmla="*/ 1524680729 w 77"/>
                        <a:gd name="T63" fmla="*/ 31368120 h 81"/>
                        <a:gd name="T64" fmla="*/ 2147483647 w 77"/>
                        <a:gd name="T65" fmla="*/ 31368120 h 81"/>
                        <a:gd name="T66" fmla="*/ 2147483647 w 77"/>
                        <a:gd name="T67" fmla="*/ 41436879 h 81"/>
                        <a:gd name="T68" fmla="*/ 2147483647 w 77"/>
                        <a:gd name="T69" fmla="*/ 31368120 h 81"/>
                        <a:gd name="T70" fmla="*/ 2147483647 w 77"/>
                        <a:gd name="T71" fmla="*/ 23745959 h 81"/>
                        <a:gd name="T72" fmla="*/ 2147483647 w 77"/>
                        <a:gd name="T73" fmla="*/ 10301339 h 81"/>
                        <a:gd name="T74" fmla="*/ 2147483647 w 77"/>
                        <a:gd name="T75" fmla="*/ 10301339 h 81"/>
                        <a:gd name="T76" fmla="*/ 2147483647 w 77"/>
                        <a:gd name="T77" fmla="*/ 0 h 81"/>
                        <a:gd name="T78" fmla="*/ 2147483647 w 77"/>
                        <a:gd name="T79" fmla="*/ 10301339 h 81"/>
                        <a:gd name="T80" fmla="*/ 2147483647 w 77"/>
                        <a:gd name="T81" fmla="*/ 31368120 h 81"/>
                        <a:gd name="T82" fmla="*/ 2147483647 w 77"/>
                        <a:gd name="T83" fmla="*/ 61113496 h 81"/>
                        <a:gd name="T84" fmla="*/ 2147483647 w 77"/>
                        <a:gd name="T85" fmla="*/ 114294814 h 81"/>
                        <a:gd name="T86" fmla="*/ 2147483647 w 77"/>
                        <a:gd name="T87" fmla="*/ 166678885 h 81"/>
                        <a:gd name="T88" fmla="*/ 2147483647 w 77"/>
                        <a:gd name="T89" fmla="*/ 206356894 h 81"/>
                        <a:gd name="T90" fmla="*/ 2147483647 w 77"/>
                        <a:gd name="T91" fmla="*/ 235552228 h 81"/>
                        <a:gd name="T92" fmla="*/ 2147483647 w 77"/>
                        <a:gd name="T93" fmla="*/ 265268510 h 81"/>
                        <a:gd name="T94" fmla="*/ 2147483647 w 77"/>
                        <a:gd name="T95" fmla="*/ 290855889 h 81"/>
                        <a:gd name="T96" fmla="*/ 2147483647 w 77"/>
                        <a:gd name="T97" fmla="*/ 301141067 h 81"/>
                        <a:gd name="T98" fmla="*/ 2147483647 w 77"/>
                        <a:gd name="T99" fmla="*/ 318926176 h 81"/>
                        <a:gd name="T100" fmla="*/ 2147483647 w 77"/>
                        <a:gd name="T101" fmla="*/ 337347179 h 8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77"/>
                        <a:gd name="T154" fmla="*/ 0 h 81"/>
                        <a:gd name="T155" fmla="*/ 77 w 77"/>
                        <a:gd name="T156" fmla="*/ 81 h 8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77" h="81">
                          <a:moveTo>
                            <a:pt x="75" y="76"/>
                          </a:moveTo>
                          <a:lnTo>
                            <a:pt x="75" y="79"/>
                          </a:lnTo>
                          <a:lnTo>
                            <a:pt x="75" y="81"/>
                          </a:lnTo>
                          <a:lnTo>
                            <a:pt x="73" y="81"/>
                          </a:lnTo>
                          <a:lnTo>
                            <a:pt x="71" y="81"/>
                          </a:lnTo>
                          <a:lnTo>
                            <a:pt x="69" y="81"/>
                          </a:lnTo>
                          <a:lnTo>
                            <a:pt x="66" y="79"/>
                          </a:lnTo>
                          <a:lnTo>
                            <a:pt x="62" y="76"/>
                          </a:lnTo>
                          <a:lnTo>
                            <a:pt x="60" y="74"/>
                          </a:lnTo>
                          <a:lnTo>
                            <a:pt x="58" y="74"/>
                          </a:lnTo>
                          <a:lnTo>
                            <a:pt x="56" y="72"/>
                          </a:lnTo>
                          <a:lnTo>
                            <a:pt x="53" y="72"/>
                          </a:lnTo>
                          <a:lnTo>
                            <a:pt x="51" y="69"/>
                          </a:lnTo>
                          <a:lnTo>
                            <a:pt x="49" y="67"/>
                          </a:lnTo>
                          <a:lnTo>
                            <a:pt x="47" y="67"/>
                          </a:lnTo>
                          <a:lnTo>
                            <a:pt x="43" y="60"/>
                          </a:lnTo>
                          <a:lnTo>
                            <a:pt x="39" y="55"/>
                          </a:lnTo>
                          <a:lnTo>
                            <a:pt x="34" y="51"/>
                          </a:lnTo>
                          <a:lnTo>
                            <a:pt x="32" y="46"/>
                          </a:lnTo>
                          <a:lnTo>
                            <a:pt x="28" y="44"/>
                          </a:lnTo>
                          <a:lnTo>
                            <a:pt x="24" y="40"/>
                          </a:lnTo>
                          <a:lnTo>
                            <a:pt x="19" y="37"/>
                          </a:lnTo>
                          <a:lnTo>
                            <a:pt x="15" y="35"/>
                          </a:lnTo>
                          <a:lnTo>
                            <a:pt x="7" y="30"/>
                          </a:lnTo>
                          <a:lnTo>
                            <a:pt x="2" y="26"/>
                          </a:lnTo>
                          <a:lnTo>
                            <a:pt x="0" y="23"/>
                          </a:lnTo>
                          <a:lnTo>
                            <a:pt x="0" y="21"/>
                          </a:lnTo>
                          <a:lnTo>
                            <a:pt x="0" y="16"/>
                          </a:lnTo>
                          <a:lnTo>
                            <a:pt x="0" y="14"/>
                          </a:lnTo>
                          <a:lnTo>
                            <a:pt x="2" y="12"/>
                          </a:lnTo>
                          <a:lnTo>
                            <a:pt x="2" y="9"/>
                          </a:lnTo>
                          <a:lnTo>
                            <a:pt x="4" y="7"/>
                          </a:lnTo>
                          <a:lnTo>
                            <a:pt x="7" y="7"/>
                          </a:lnTo>
                          <a:lnTo>
                            <a:pt x="8" y="9"/>
                          </a:lnTo>
                          <a:lnTo>
                            <a:pt x="11" y="7"/>
                          </a:lnTo>
                          <a:lnTo>
                            <a:pt x="13" y="5"/>
                          </a:lnTo>
                          <a:lnTo>
                            <a:pt x="15" y="2"/>
                          </a:lnTo>
                          <a:lnTo>
                            <a:pt x="17" y="2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8" y="7"/>
                          </a:lnTo>
                          <a:lnTo>
                            <a:pt x="34" y="14"/>
                          </a:lnTo>
                          <a:lnTo>
                            <a:pt x="43" y="26"/>
                          </a:lnTo>
                          <a:lnTo>
                            <a:pt x="51" y="37"/>
                          </a:lnTo>
                          <a:lnTo>
                            <a:pt x="60" y="46"/>
                          </a:lnTo>
                          <a:lnTo>
                            <a:pt x="66" y="53"/>
                          </a:lnTo>
                          <a:lnTo>
                            <a:pt x="71" y="60"/>
                          </a:lnTo>
                          <a:lnTo>
                            <a:pt x="73" y="65"/>
                          </a:lnTo>
                          <a:lnTo>
                            <a:pt x="75" y="67"/>
                          </a:lnTo>
                          <a:lnTo>
                            <a:pt x="77" y="72"/>
                          </a:lnTo>
                          <a:lnTo>
                            <a:pt x="75" y="76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sp>
                  <p:nvSpPr>
                    <p:cNvPr id="31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2233" y="511"/>
                      <a:ext cx="165" cy="54"/>
                    </a:xfrm>
                    <a:custGeom>
                      <a:avLst/>
                      <a:gdLst>
                        <a:gd name="T0" fmla="*/ 0 w 115"/>
                        <a:gd name="T1" fmla="*/ 494216853 h 40"/>
                        <a:gd name="T2" fmla="*/ 0 w 115"/>
                        <a:gd name="T3" fmla="*/ 412460065 h 40"/>
                        <a:gd name="T4" fmla="*/ 0 w 115"/>
                        <a:gd name="T5" fmla="*/ 376904560 h 40"/>
                        <a:gd name="T6" fmla="*/ 911673138 w 115"/>
                        <a:gd name="T7" fmla="*/ 339797257 h 40"/>
                        <a:gd name="T8" fmla="*/ 2147483647 w 115"/>
                        <a:gd name="T9" fmla="*/ 305526009 h 40"/>
                        <a:gd name="T10" fmla="*/ 2147483647 w 115"/>
                        <a:gd name="T11" fmla="*/ 305526009 h 40"/>
                        <a:gd name="T12" fmla="*/ 2147483647 w 115"/>
                        <a:gd name="T13" fmla="*/ 279188417 h 40"/>
                        <a:gd name="T14" fmla="*/ 2147483647 w 115"/>
                        <a:gd name="T15" fmla="*/ 251701430 h 40"/>
                        <a:gd name="T16" fmla="*/ 2147483647 w 115"/>
                        <a:gd name="T17" fmla="*/ 206806527 h 40"/>
                        <a:gd name="T18" fmla="*/ 2147483647 w 115"/>
                        <a:gd name="T19" fmla="*/ 178403807 h 40"/>
                        <a:gd name="T20" fmla="*/ 2147483647 w 115"/>
                        <a:gd name="T21" fmla="*/ 132150922 h 40"/>
                        <a:gd name="T22" fmla="*/ 2147483647 w 115"/>
                        <a:gd name="T23" fmla="*/ 132150922 h 40"/>
                        <a:gd name="T24" fmla="*/ 2147483647 w 115"/>
                        <a:gd name="T25" fmla="*/ 97889616 h 40"/>
                        <a:gd name="T26" fmla="*/ 2147483647 w 115"/>
                        <a:gd name="T27" fmla="*/ 97889616 h 40"/>
                        <a:gd name="T28" fmla="*/ 2147483647 w 115"/>
                        <a:gd name="T29" fmla="*/ 72510780 h 40"/>
                        <a:gd name="T30" fmla="*/ 2147483647 w 115"/>
                        <a:gd name="T31" fmla="*/ 29778416 h 40"/>
                        <a:gd name="T32" fmla="*/ 2147483647 w 115"/>
                        <a:gd name="T33" fmla="*/ 29778416 h 40"/>
                        <a:gd name="T34" fmla="*/ 2147483647 w 115"/>
                        <a:gd name="T35" fmla="*/ 0 h 40"/>
                        <a:gd name="T36" fmla="*/ 2147483647 w 115"/>
                        <a:gd name="T37" fmla="*/ 0 h 40"/>
                        <a:gd name="T38" fmla="*/ 2147483647 w 115"/>
                        <a:gd name="T39" fmla="*/ 0 h 40"/>
                        <a:gd name="T40" fmla="*/ 2147483647 w 115"/>
                        <a:gd name="T41" fmla="*/ 29778416 h 40"/>
                        <a:gd name="T42" fmla="*/ 2147483647 w 115"/>
                        <a:gd name="T43" fmla="*/ 72510780 h 40"/>
                        <a:gd name="T44" fmla="*/ 2147483647 w 115"/>
                        <a:gd name="T45" fmla="*/ 97889616 h 40"/>
                        <a:gd name="T46" fmla="*/ 2147483647 w 115"/>
                        <a:gd name="T47" fmla="*/ 132150922 h 40"/>
                        <a:gd name="T48" fmla="*/ 2147483647 w 115"/>
                        <a:gd name="T49" fmla="*/ 178403807 h 40"/>
                        <a:gd name="T50" fmla="*/ 2147483647 w 115"/>
                        <a:gd name="T51" fmla="*/ 251701430 h 40"/>
                        <a:gd name="T52" fmla="*/ 2147483647 w 115"/>
                        <a:gd name="T53" fmla="*/ 279188417 h 40"/>
                        <a:gd name="T54" fmla="*/ 2147483647 w 115"/>
                        <a:gd name="T55" fmla="*/ 339797257 h 40"/>
                        <a:gd name="T56" fmla="*/ 2147483647 w 115"/>
                        <a:gd name="T57" fmla="*/ 412460065 h 40"/>
                        <a:gd name="T58" fmla="*/ 2147483647 w 115"/>
                        <a:gd name="T59" fmla="*/ 494216853 h 40"/>
                        <a:gd name="T60" fmla="*/ 2147483647 w 115"/>
                        <a:gd name="T61" fmla="*/ 508821326 h 40"/>
                        <a:gd name="T62" fmla="*/ 2147483647 w 115"/>
                        <a:gd name="T63" fmla="*/ 556821390 h 40"/>
                        <a:gd name="T64" fmla="*/ 2147483647 w 115"/>
                        <a:gd name="T65" fmla="*/ 592568583 h 40"/>
                        <a:gd name="T66" fmla="*/ 2147483647 w 115"/>
                        <a:gd name="T67" fmla="*/ 592568583 h 40"/>
                        <a:gd name="T68" fmla="*/ 2147483647 w 115"/>
                        <a:gd name="T69" fmla="*/ 592568583 h 40"/>
                        <a:gd name="T70" fmla="*/ 2147483647 w 115"/>
                        <a:gd name="T71" fmla="*/ 592568583 h 40"/>
                        <a:gd name="T72" fmla="*/ 2147483647 w 115"/>
                        <a:gd name="T73" fmla="*/ 592568583 h 40"/>
                        <a:gd name="T74" fmla="*/ 2147483647 w 115"/>
                        <a:gd name="T75" fmla="*/ 592568583 h 40"/>
                        <a:gd name="T76" fmla="*/ 2147483647 w 115"/>
                        <a:gd name="T77" fmla="*/ 592568583 h 40"/>
                        <a:gd name="T78" fmla="*/ 2005780639 w 115"/>
                        <a:gd name="T79" fmla="*/ 556821390 h 40"/>
                        <a:gd name="T80" fmla="*/ 0 w 115"/>
                        <a:gd name="T81" fmla="*/ 494216853 h 40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115"/>
                        <a:gd name="T124" fmla="*/ 0 h 40"/>
                        <a:gd name="T125" fmla="*/ 115 w 115"/>
                        <a:gd name="T126" fmla="*/ 40 h 40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115" h="40">
                          <a:moveTo>
                            <a:pt x="0" y="33"/>
                          </a:moveTo>
                          <a:lnTo>
                            <a:pt x="0" y="28"/>
                          </a:lnTo>
                          <a:lnTo>
                            <a:pt x="0" y="26"/>
                          </a:lnTo>
                          <a:lnTo>
                            <a:pt x="2" y="23"/>
                          </a:lnTo>
                          <a:lnTo>
                            <a:pt x="7" y="21"/>
                          </a:lnTo>
                          <a:lnTo>
                            <a:pt x="13" y="21"/>
                          </a:lnTo>
                          <a:lnTo>
                            <a:pt x="18" y="19"/>
                          </a:lnTo>
                          <a:lnTo>
                            <a:pt x="24" y="17"/>
                          </a:lnTo>
                          <a:lnTo>
                            <a:pt x="32" y="14"/>
                          </a:lnTo>
                          <a:lnTo>
                            <a:pt x="39" y="12"/>
                          </a:lnTo>
                          <a:lnTo>
                            <a:pt x="46" y="9"/>
                          </a:lnTo>
                          <a:lnTo>
                            <a:pt x="52" y="9"/>
                          </a:lnTo>
                          <a:lnTo>
                            <a:pt x="59" y="7"/>
                          </a:lnTo>
                          <a:lnTo>
                            <a:pt x="65" y="7"/>
                          </a:lnTo>
                          <a:lnTo>
                            <a:pt x="72" y="5"/>
                          </a:lnTo>
                          <a:lnTo>
                            <a:pt x="78" y="2"/>
                          </a:lnTo>
                          <a:lnTo>
                            <a:pt x="83" y="2"/>
                          </a:lnTo>
                          <a:lnTo>
                            <a:pt x="95" y="0"/>
                          </a:lnTo>
                          <a:lnTo>
                            <a:pt x="102" y="0"/>
                          </a:lnTo>
                          <a:lnTo>
                            <a:pt x="108" y="0"/>
                          </a:lnTo>
                          <a:lnTo>
                            <a:pt x="113" y="2"/>
                          </a:lnTo>
                          <a:lnTo>
                            <a:pt x="113" y="5"/>
                          </a:lnTo>
                          <a:lnTo>
                            <a:pt x="113" y="7"/>
                          </a:lnTo>
                          <a:lnTo>
                            <a:pt x="113" y="9"/>
                          </a:lnTo>
                          <a:lnTo>
                            <a:pt x="113" y="12"/>
                          </a:lnTo>
                          <a:lnTo>
                            <a:pt x="113" y="17"/>
                          </a:lnTo>
                          <a:lnTo>
                            <a:pt x="115" y="19"/>
                          </a:lnTo>
                          <a:lnTo>
                            <a:pt x="115" y="23"/>
                          </a:lnTo>
                          <a:lnTo>
                            <a:pt x="115" y="28"/>
                          </a:lnTo>
                          <a:lnTo>
                            <a:pt x="110" y="33"/>
                          </a:lnTo>
                          <a:lnTo>
                            <a:pt x="104" y="35"/>
                          </a:lnTo>
                          <a:lnTo>
                            <a:pt x="93" y="38"/>
                          </a:lnTo>
                          <a:lnTo>
                            <a:pt x="78" y="40"/>
                          </a:lnTo>
                          <a:lnTo>
                            <a:pt x="61" y="40"/>
                          </a:lnTo>
                          <a:lnTo>
                            <a:pt x="46" y="40"/>
                          </a:lnTo>
                          <a:lnTo>
                            <a:pt x="32" y="40"/>
                          </a:lnTo>
                          <a:lnTo>
                            <a:pt x="24" y="40"/>
                          </a:lnTo>
                          <a:lnTo>
                            <a:pt x="15" y="40"/>
                          </a:lnTo>
                          <a:lnTo>
                            <a:pt x="9" y="40"/>
                          </a:lnTo>
                          <a:lnTo>
                            <a:pt x="5" y="38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693377"/>
                      <a:endParaRPr lang="pt-BR" sz="3333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  <p:grpSp>
                  <p:nvGrpSpPr>
                    <p:cNvPr id="32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76" y="400"/>
                      <a:ext cx="135" cy="194"/>
                      <a:chOff x="4034" y="828"/>
                      <a:chExt cx="94" cy="146"/>
                    </a:xfrm>
                  </p:grpSpPr>
                  <p:sp>
                    <p:nvSpPr>
                      <p:cNvPr id="36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4" y="828"/>
                        <a:ext cx="94" cy="146"/>
                      </a:xfrm>
                      <a:custGeom>
                        <a:avLst/>
                        <a:gdLst>
                          <a:gd name="T0" fmla="*/ 42 w 94"/>
                          <a:gd name="T1" fmla="*/ 0 h 146"/>
                          <a:gd name="T2" fmla="*/ 50 w 94"/>
                          <a:gd name="T3" fmla="*/ 2 h 146"/>
                          <a:gd name="T4" fmla="*/ 57 w 94"/>
                          <a:gd name="T5" fmla="*/ 7 h 146"/>
                          <a:gd name="T6" fmla="*/ 70 w 94"/>
                          <a:gd name="T7" fmla="*/ 9 h 146"/>
                          <a:gd name="T8" fmla="*/ 79 w 94"/>
                          <a:gd name="T9" fmla="*/ 7 h 146"/>
                          <a:gd name="T10" fmla="*/ 92 w 94"/>
                          <a:gd name="T11" fmla="*/ 12 h 146"/>
                          <a:gd name="T12" fmla="*/ 94 w 94"/>
                          <a:gd name="T13" fmla="*/ 25 h 146"/>
                          <a:gd name="T14" fmla="*/ 94 w 94"/>
                          <a:gd name="T15" fmla="*/ 39 h 146"/>
                          <a:gd name="T16" fmla="*/ 88 w 94"/>
                          <a:gd name="T17" fmla="*/ 42 h 146"/>
                          <a:gd name="T18" fmla="*/ 77 w 94"/>
                          <a:gd name="T19" fmla="*/ 42 h 146"/>
                          <a:gd name="T20" fmla="*/ 77 w 94"/>
                          <a:gd name="T21" fmla="*/ 48 h 146"/>
                          <a:gd name="T22" fmla="*/ 85 w 94"/>
                          <a:gd name="T23" fmla="*/ 56 h 146"/>
                          <a:gd name="T24" fmla="*/ 92 w 94"/>
                          <a:gd name="T25" fmla="*/ 62 h 146"/>
                          <a:gd name="T26" fmla="*/ 94 w 94"/>
                          <a:gd name="T27" fmla="*/ 69 h 146"/>
                          <a:gd name="T28" fmla="*/ 81 w 94"/>
                          <a:gd name="T29" fmla="*/ 76 h 146"/>
                          <a:gd name="T30" fmla="*/ 70 w 94"/>
                          <a:gd name="T31" fmla="*/ 88 h 146"/>
                          <a:gd name="T32" fmla="*/ 59 w 94"/>
                          <a:gd name="T33" fmla="*/ 100 h 146"/>
                          <a:gd name="T34" fmla="*/ 50 w 94"/>
                          <a:gd name="T35" fmla="*/ 109 h 146"/>
                          <a:gd name="T36" fmla="*/ 35 w 94"/>
                          <a:gd name="T37" fmla="*/ 125 h 146"/>
                          <a:gd name="T38" fmla="*/ 13 w 94"/>
                          <a:gd name="T39" fmla="*/ 139 h 146"/>
                          <a:gd name="T40" fmla="*/ 2 w 94"/>
                          <a:gd name="T41" fmla="*/ 146 h 146"/>
                          <a:gd name="T42" fmla="*/ 0 w 94"/>
                          <a:gd name="T43" fmla="*/ 144 h 146"/>
                          <a:gd name="T44" fmla="*/ 0 w 94"/>
                          <a:gd name="T45" fmla="*/ 141 h 146"/>
                          <a:gd name="T46" fmla="*/ 0 w 94"/>
                          <a:gd name="T47" fmla="*/ 137 h 146"/>
                          <a:gd name="T48" fmla="*/ 0 w 94"/>
                          <a:gd name="T49" fmla="*/ 134 h 146"/>
                          <a:gd name="T50" fmla="*/ 0 w 94"/>
                          <a:gd name="T51" fmla="*/ 130 h 146"/>
                          <a:gd name="T52" fmla="*/ 2 w 94"/>
                          <a:gd name="T53" fmla="*/ 123 h 146"/>
                          <a:gd name="T54" fmla="*/ 4 w 94"/>
                          <a:gd name="T55" fmla="*/ 118 h 146"/>
                          <a:gd name="T56" fmla="*/ 24 w 94"/>
                          <a:gd name="T57" fmla="*/ 102 h 146"/>
                          <a:gd name="T58" fmla="*/ 33 w 94"/>
                          <a:gd name="T59" fmla="*/ 83 h 146"/>
                          <a:gd name="T60" fmla="*/ 46 w 94"/>
                          <a:gd name="T61" fmla="*/ 67 h 146"/>
                          <a:gd name="T62" fmla="*/ 52 w 94"/>
                          <a:gd name="T63" fmla="*/ 62 h 146"/>
                          <a:gd name="T64" fmla="*/ 52 w 94"/>
                          <a:gd name="T65" fmla="*/ 58 h 146"/>
                          <a:gd name="T66" fmla="*/ 52 w 94"/>
                          <a:gd name="T67" fmla="*/ 56 h 146"/>
                          <a:gd name="T68" fmla="*/ 55 w 94"/>
                          <a:gd name="T69" fmla="*/ 53 h 146"/>
                          <a:gd name="T70" fmla="*/ 55 w 94"/>
                          <a:gd name="T71" fmla="*/ 48 h 146"/>
                          <a:gd name="T72" fmla="*/ 52 w 94"/>
                          <a:gd name="T73" fmla="*/ 46 h 146"/>
                          <a:gd name="T74" fmla="*/ 52 w 94"/>
                          <a:gd name="T75" fmla="*/ 44 h 146"/>
                          <a:gd name="T76" fmla="*/ 52 w 94"/>
                          <a:gd name="T77" fmla="*/ 39 h 146"/>
                          <a:gd name="T78" fmla="*/ 52 w 94"/>
                          <a:gd name="T79" fmla="*/ 37 h 146"/>
                          <a:gd name="T80" fmla="*/ 50 w 94"/>
                          <a:gd name="T81" fmla="*/ 25 h 146"/>
                          <a:gd name="T82" fmla="*/ 39 w 94"/>
                          <a:gd name="T83" fmla="*/ 18 h 146"/>
                          <a:gd name="T84" fmla="*/ 35 w 94"/>
                          <a:gd name="T85" fmla="*/ 4 h 146"/>
                          <a:gd name="T86" fmla="*/ 42 w 94"/>
                          <a:gd name="T87" fmla="*/ 0 h 14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94"/>
                          <a:gd name="T133" fmla="*/ 0 h 146"/>
                          <a:gd name="T134" fmla="*/ 94 w 94"/>
                          <a:gd name="T135" fmla="*/ 146 h 146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94" h="146">
                            <a:moveTo>
                              <a:pt x="42" y="0"/>
                            </a:moveTo>
                            <a:lnTo>
                              <a:pt x="50" y="2"/>
                            </a:lnTo>
                            <a:lnTo>
                              <a:pt x="57" y="7"/>
                            </a:lnTo>
                            <a:lnTo>
                              <a:pt x="70" y="9"/>
                            </a:lnTo>
                            <a:lnTo>
                              <a:pt x="79" y="7"/>
                            </a:lnTo>
                            <a:lnTo>
                              <a:pt x="92" y="12"/>
                            </a:lnTo>
                            <a:lnTo>
                              <a:pt x="94" y="25"/>
                            </a:lnTo>
                            <a:lnTo>
                              <a:pt x="94" y="39"/>
                            </a:lnTo>
                            <a:lnTo>
                              <a:pt x="88" y="42"/>
                            </a:lnTo>
                            <a:lnTo>
                              <a:pt x="77" y="42"/>
                            </a:lnTo>
                            <a:lnTo>
                              <a:pt x="77" y="48"/>
                            </a:lnTo>
                            <a:lnTo>
                              <a:pt x="85" y="56"/>
                            </a:lnTo>
                            <a:lnTo>
                              <a:pt x="92" y="62"/>
                            </a:lnTo>
                            <a:lnTo>
                              <a:pt x="94" y="69"/>
                            </a:lnTo>
                            <a:lnTo>
                              <a:pt x="81" y="76"/>
                            </a:lnTo>
                            <a:lnTo>
                              <a:pt x="70" y="88"/>
                            </a:lnTo>
                            <a:lnTo>
                              <a:pt x="59" y="100"/>
                            </a:lnTo>
                            <a:lnTo>
                              <a:pt x="50" y="109"/>
                            </a:lnTo>
                            <a:lnTo>
                              <a:pt x="35" y="125"/>
                            </a:lnTo>
                            <a:lnTo>
                              <a:pt x="13" y="139"/>
                            </a:lnTo>
                            <a:lnTo>
                              <a:pt x="2" y="146"/>
                            </a:lnTo>
                            <a:lnTo>
                              <a:pt x="0" y="144"/>
                            </a:lnTo>
                            <a:lnTo>
                              <a:pt x="0" y="141"/>
                            </a:lnTo>
                            <a:lnTo>
                              <a:pt x="0" y="137"/>
                            </a:lnTo>
                            <a:lnTo>
                              <a:pt x="0" y="134"/>
                            </a:lnTo>
                            <a:lnTo>
                              <a:pt x="0" y="130"/>
                            </a:lnTo>
                            <a:lnTo>
                              <a:pt x="2" y="123"/>
                            </a:lnTo>
                            <a:lnTo>
                              <a:pt x="4" y="118"/>
                            </a:lnTo>
                            <a:lnTo>
                              <a:pt x="24" y="102"/>
                            </a:lnTo>
                            <a:lnTo>
                              <a:pt x="33" y="83"/>
                            </a:lnTo>
                            <a:lnTo>
                              <a:pt x="46" y="67"/>
                            </a:lnTo>
                            <a:lnTo>
                              <a:pt x="52" y="62"/>
                            </a:lnTo>
                            <a:lnTo>
                              <a:pt x="52" y="58"/>
                            </a:lnTo>
                            <a:lnTo>
                              <a:pt x="52" y="56"/>
                            </a:lnTo>
                            <a:lnTo>
                              <a:pt x="55" y="53"/>
                            </a:lnTo>
                            <a:lnTo>
                              <a:pt x="55" y="48"/>
                            </a:lnTo>
                            <a:lnTo>
                              <a:pt x="52" y="46"/>
                            </a:lnTo>
                            <a:lnTo>
                              <a:pt x="52" y="44"/>
                            </a:lnTo>
                            <a:lnTo>
                              <a:pt x="52" y="39"/>
                            </a:lnTo>
                            <a:lnTo>
                              <a:pt x="52" y="37"/>
                            </a:lnTo>
                            <a:lnTo>
                              <a:pt x="50" y="25"/>
                            </a:lnTo>
                            <a:lnTo>
                              <a:pt x="39" y="18"/>
                            </a:lnTo>
                            <a:lnTo>
                              <a:pt x="35" y="4"/>
                            </a:lnTo>
                            <a:lnTo>
                              <a:pt x="42" y="0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7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4" y="828"/>
                        <a:ext cx="94" cy="146"/>
                      </a:xfrm>
                      <a:custGeom>
                        <a:avLst/>
                        <a:gdLst>
                          <a:gd name="T0" fmla="*/ 42 w 94"/>
                          <a:gd name="T1" fmla="*/ 0 h 146"/>
                          <a:gd name="T2" fmla="*/ 50 w 94"/>
                          <a:gd name="T3" fmla="*/ 2 h 146"/>
                          <a:gd name="T4" fmla="*/ 57 w 94"/>
                          <a:gd name="T5" fmla="*/ 7 h 146"/>
                          <a:gd name="T6" fmla="*/ 70 w 94"/>
                          <a:gd name="T7" fmla="*/ 9 h 146"/>
                          <a:gd name="T8" fmla="*/ 79 w 94"/>
                          <a:gd name="T9" fmla="*/ 7 h 146"/>
                          <a:gd name="T10" fmla="*/ 92 w 94"/>
                          <a:gd name="T11" fmla="*/ 12 h 146"/>
                          <a:gd name="T12" fmla="*/ 94 w 94"/>
                          <a:gd name="T13" fmla="*/ 25 h 146"/>
                          <a:gd name="T14" fmla="*/ 94 w 94"/>
                          <a:gd name="T15" fmla="*/ 39 h 146"/>
                          <a:gd name="T16" fmla="*/ 88 w 94"/>
                          <a:gd name="T17" fmla="*/ 42 h 146"/>
                          <a:gd name="T18" fmla="*/ 77 w 94"/>
                          <a:gd name="T19" fmla="*/ 42 h 146"/>
                          <a:gd name="T20" fmla="*/ 77 w 94"/>
                          <a:gd name="T21" fmla="*/ 48 h 146"/>
                          <a:gd name="T22" fmla="*/ 85 w 94"/>
                          <a:gd name="T23" fmla="*/ 56 h 146"/>
                          <a:gd name="T24" fmla="*/ 92 w 94"/>
                          <a:gd name="T25" fmla="*/ 62 h 146"/>
                          <a:gd name="T26" fmla="*/ 94 w 94"/>
                          <a:gd name="T27" fmla="*/ 69 h 146"/>
                          <a:gd name="T28" fmla="*/ 81 w 94"/>
                          <a:gd name="T29" fmla="*/ 76 h 146"/>
                          <a:gd name="T30" fmla="*/ 70 w 94"/>
                          <a:gd name="T31" fmla="*/ 88 h 146"/>
                          <a:gd name="T32" fmla="*/ 59 w 94"/>
                          <a:gd name="T33" fmla="*/ 100 h 146"/>
                          <a:gd name="T34" fmla="*/ 50 w 94"/>
                          <a:gd name="T35" fmla="*/ 109 h 146"/>
                          <a:gd name="T36" fmla="*/ 35 w 94"/>
                          <a:gd name="T37" fmla="*/ 125 h 146"/>
                          <a:gd name="T38" fmla="*/ 13 w 94"/>
                          <a:gd name="T39" fmla="*/ 139 h 146"/>
                          <a:gd name="T40" fmla="*/ 2 w 94"/>
                          <a:gd name="T41" fmla="*/ 146 h 146"/>
                          <a:gd name="T42" fmla="*/ 0 w 94"/>
                          <a:gd name="T43" fmla="*/ 144 h 146"/>
                          <a:gd name="T44" fmla="*/ 0 w 94"/>
                          <a:gd name="T45" fmla="*/ 141 h 146"/>
                          <a:gd name="T46" fmla="*/ 0 w 94"/>
                          <a:gd name="T47" fmla="*/ 137 h 146"/>
                          <a:gd name="T48" fmla="*/ 0 w 94"/>
                          <a:gd name="T49" fmla="*/ 134 h 146"/>
                          <a:gd name="T50" fmla="*/ 0 w 94"/>
                          <a:gd name="T51" fmla="*/ 130 h 146"/>
                          <a:gd name="T52" fmla="*/ 2 w 94"/>
                          <a:gd name="T53" fmla="*/ 123 h 146"/>
                          <a:gd name="T54" fmla="*/ 4 w 94"/>
                          <a:gd name="T55" fmla="*/ 118 h 146"/>
                          <a:gd name="T56" fmla="*/ 24 w 94"/>
                          <a:gd name="T57" fmla="*/ 102 h 146"/>
                          <a:gd name="T58" fmla="*/ 33 w 94"/>
                          <a:gd name="T59" fmla="*/ 83 h 146"/>
                          <a:gd name="T60" fmla="*/ 46 w 94"/>
                          <a:gd name="T61" fmla="*/ 67 h 146"/>
                          <a:gd name="T62" fmla="*/ 52 w 94"/>
                          <a:gd name="T63" fmla="*/ 62 h 146"/>
                          <a:gd name="T64" fmla="*/ 52 w 94"/>
                          <a:gd name="T65" fmla="*/ 58 h 146"/>
                          <a:gd name="T66" fmla="*/ 52 w 94"/>
                          <a:gd name="T67" fmla="*/ 56 h 146"/>
                          <a:gd name="T68" fmla="*/ 55 w 94"/>
                          <a:gd name="T69" fmla="*/ 53 h 146"/>
                          <a:gd name="T70" fmla="*/ 55 w 94"/>
                          <a:gd name="T71" fmla="*/ 48 h 146"/>
                          <a:gd name="T72" fmla="*/ 52 w 94"/>
                          <a:gd name="T73" fmla="*/ 46 h 146"/>
                          <a:gd name="T74" fmla="*/ 52 w 94"/>
                          <a:gd name="T75" fmla="*/ 44 h 146"/>
                          <a:gd name="T76" fmla="*/ 52 w 94"/>
                          <a:gd name="T77" fmla="*/ 39 h 146"/>
                          <a:gd name="T78" fmla="*/ 52 w 94"/>
                          <a:gd name="T79" fmla="*/ 37 h 146"/>
                          <a:gd name="T80" fmla="*/ 50 w 94"/>
                          <a:gd name="T81" fmla="*/ 25 h 146"/>
                          <a:gd name="T82" fmla="*/ 39 w 94"/>
                          <a:gd name="T83" fmla="*/ 18 h 146"/>
                          <a:gd name="T84" fmla="*/ 35 w 94"/>
                          <a:gd name="T85" fmla="*/ 4 h 146"/>
                          <a:gd name="T86" fmla="*/ 42 w 94"/>
                          <a:gd name="T87" fmla="*/ 0 h 14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94"/>
                          <a:gd name="T133" fmla="*/ 0 h 146"/>
                          <a:gd name="T134" fmla="*/ 94 w 94"/>
                          <a:gd name="T135" fmla="*/ 146 h 146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94" h="146">
                            <a:moveTo>
                              <a:pt x="42" y="0"/>
                            </a:moveTo>
                            <a:lnTo>
                              <a:pt x="50" y="2"/>
                            </a:lnTo>
                            <a:lnTo>
                              <a:pt x="57" y="7"/>
                            </a:lnTo>
                            <a:lnTo>
                              <a:pt x="70" y="9"/>
                            </a:lnTo>
                            <a:lnTo>
                              <a:pt x="79" y="7"/>
                            </a:lnTo>
                            <a:lnTo>
                              <a:pt x="92" y="12"/>
                            </a:lnTo>
                            <a:lnTo>
                              <a:pt x="94" y="25"/>
                            </a:lnTo>
                            <a:lnTo>
                              <a:pt x="94" y="39"/>
                            </a:lnTo>
                            <a:lnTo>
                              <a:pt x="88" y="42"/>
                            </a:lnTo>
                            <a:lnTo>
                              <a:pt x="77" y="42"/>
                            </a:lnTo>
                            <a:lnTo>
                              <a:pt x="77" y="48"/>
                            </a:lnTo>
                            <a:lnTo>
                              <a:pt x="85" y="56"/>
                            </a:lnTo>
                            <a:lnTo>
                              <a:pt x="92" y="62"/>
                            </a:lnTo>
                            <a:lnTo>
                              <a:pt x="94" y="69"/>
                            </a:lnTo>
                            <a:lnTo>
                              <a:pt x="81" y="76"/>
                            </a:lnTo>
                            <a:lnTo>
                              <a:pt x="70" y="88"/>
                            </a:lnTo>
                            <a:lnTo>
                              <a:pt x="59" y="100"/>
                            </a:lnTo>
                            <a:lnTo>
                              <a:pt x="50" y="109"/>
                            </a:lnTo>
                            <a:lnTo>
                              <a:pt x="35" y="125"/>
                            </a:lnTo>
                            <a:lnTo>
                              <a:pt x="13" y="139"/>
                            </a:lnTo>
                            <a:lnTo>
                              <a:pt x="2" y="146"/>
                            </a:lnTo>
                            <a:lnTo>
                              <a:pt x="0" y="144"/>
                            </a:lnTo>
                            <a:lnTo>
                              <a:pt x="0" y="141"/>
                            </a:lnTo>
                            <a:lnTo>
                              <a:pt x="0" y="137"/>
                            </a:lnTo>
                            <a:lnTo>
                              <a:pt x="0" y="134"/>
                            </a:lnTo>
                            <a:lnTo>
                              <a:pt x="0" y="130"/>
                            </a:lnTo>
                            <a:lnTo>
                              <a:pt x="2" y="123"/>
                            </a:lnTo>
                            <a:lnTo>
                              <a:pt x="4" y="118"/>
                            </a:lnTo>
                            <a:lnTo>
                              <a:pt x="24" y="102"/>
                            </a:lnTo>
                            <a:lnTo>
                              <a:pt x="33" y="83"/>
                            </a:lnTo>
                            <a:lnTo>
                              <a:pt x="46" y="67"/>
                            </a:lnTo>
                            <a:lnTo>
                              <a:pt x="52" y="62"/>
                            </a:lnTo>
                            <a:lnTo>
                              <a:pt x="52" y="58"/>
                            </a:lnTo>
                            <a:lnTo>
                              <a:pt x="52" y="56"/>
                            </a:lnTo>
                            <a:lnTo>
                              <a:pt x="55" y="53"/>
                            </a:lnTo>
                            <a:lnTo>
                              <a:pt x="55" y="48"/>
                            </a:lnTo>
                            <a:lnTo>
                              <a:pt x="52" y="46"/>
                            </a:lnTo>
                            <a:lnTo>
                              <a:pt x="52" y="44"/>
                            </a:lnTo>
                            <a:lnTo>
                              <a:pt x="52" y="39"/>
                            </a:lnTo>
                            <a:lnTo>
                              <a:pt x="52" y="37"/>
                            </a:lnTo>
                            <a:lnTo>
                              <a:pt x="50" y="25"/>
                            </a:lnTo>
                            <a:lnTo>
                              <a:pt x="39" y="18"/>
                            </a:lnTo>
                            <a:lnTo>
                              <a:pt x="35" y="4"/>
                            </a:lnTo>
                            <a:lnTo>
                              <a:pt x="42" y="0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99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</p:grpSp>
                <p:grpSp>
                  <p:nvGrpSpPr>
                    <p:cNvPr id="33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1" y="3143"/>
                      <a:ext cx="1708" cy="285"/>
                      <a:chOff x="401" y="3143"/>
                      <a:chExt cx="1708" cy="285"/>
                    </a:xfrm>
                  </p:grpSpPr>
                  <p:sp>
                    <p:nvSpPr>
                      <p:cNvPr id="34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" y="3143"/>
                        <a:ext cx="659" cy="181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693377"/>
                        <a:endParaRPr lang="pt-BR" sz="3333">
                          <a:solidFill>
                            <a:srgbClr val="000000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5" name="Text 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18" y="3168"/>
                        <a:ext cx="991" cy="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5pPr>
                        <a:lvl6pPr marL="2514600" indent="-228600" defTabSz="438150" eaLnBrk="0" fontAlgn="base" hangingPunct="0">
                          <a:lnSpc>
                            <a:spcPct val="87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Univers" pitchFamily="34" charset="0"/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6pPr>
                        <a:lvl7pPr marL="2971800" indent="-228600" defTabSz="438150" eaLnBrk="0" fontAlgn="base" hangingPunct="0">
                          <a:lnSpc>
                            <a:spcPct val="87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Univers" pitchFamily="34" charset="0"/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7pPr>
                        <a:lvl8pPr marL="3429000" indent="-228600" defTabSz="438150" eaLnBrk="0" fontAlgn="base" hangingPunct="0">
                          <a:lnSpc>
                            <a:spcPct val="87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Univers" pitchFamily="34" charset="0"/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8pPr>
                        <a:lvl9pPr marL="3886200" indent="-228600" defTabSz="438150" eaLnBrk="0" fontAlgn="base" hangingPunct="0">
                          <a:lnSpc>
                            <a:spcPct val="87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Univers" pitchFamily="34" charset="0"/>
                          <a:defRPr sz="2400">
                            <a:solidFill>
                              <a:schemeClr val="bg1"/>
                            </a:solidFill>
                            <a:latin typeface="Univers" pitchFamily="34" charset="0"/>
                          </a:defRPr>
                        </a:lvl9pPr>
                      </a:lstStyle>
                      <a:p>
                        <a:pPr defTabSz="1693377">
                          <a:spcBef>
                            <a:spcPct val="50000"/>
                          </a:spcBef>
                        </a:pPr>
                        <a:r>
                          <a:rPr lang="pt-BR" sz="2963" dirty="0">
                            <a:solidFill>
                              <a:srgbClr val="FFFFFF"/>
                            </a:solidFill>
                            <a:latin typeface="Arial Black" pitchFamily="34" charset="0"/>
                            <a:ea typeface="ＭＳ Ｐゴシック"/>
                          </a:rPr>
                          <a:t>Cerrado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2950" y="2547"/>
                <a:ext cx="344" cy="373"/>
              </a:xfrm>
              <a:custGeom>
                <a:avLst/>
                <a:gdLst>
                  <a:gd name="T0" fmla="*/ 2147483647 w 241"/>
                  <a:gd name="T1" fmla="*/ 12518921 h 281"/>
                  <a:gd name="T2" fmla="*/ 2147483647 w 241"/>
                  <a:gd name="T3" fmla="*/ 0 h 281"/>
                  <a:gd name="T4" fmla="*/ 2147483647 w 241"/>
                  <a:gd name="T5" fmla="*/ 90904292 h 281"/>
                  <a:gd name="T6" fmla="*/ 2147483647 w 241"/>
                  <a:gd name="T7" fmla="*/ 212613788 h 281"/>
                  <a:gd name="T8" fmla="*/ 2147483647 w 241"/>
                  <a:gd name="T9" fmla="*/ 296515790 h 281"/>
                  <a:gd name="T10" fmla="*/ 2147483647 w 241"/>
                  <a:gd name="T11" fmla="*/ 325033265 h 281"/>
                  <a:gd name="T12" fmla="*/ 2147483647 w 241"/>
                  <a:gd name="T13" fmla="*/ 325033265 h 281"/>
                  <a:gd name="T14" fmla="*/ 2147483647 w 241"/>
                  <a:gd name="T15" fmla="*/ 335923666 h 281"/>
                  <a:gd name="T16" fmla="*/ 2147483647 w 241"/>
                  <a:gd name="T17" fmla="*/ 473618618 h 281"/>
                  <a:gd name="T18" fmla="*/ 2147483647 w 241"/>
                  <a:gd name="T19" fmla="*/ 553225904 h 281"/>
                  <a:gd name="T20" fmla="*/ 2147483647 w 241"/>
                  <a:gd name="T21" fmla="*/ 622966469 h 281"/>
                  <a:gd name="T22" fmla="*/ 2147483647 w 241"/>
                  <a:gd name="T23" fmla="*/ 675345321 h 281"/>
                  <a:gd name="T24" fmla="*/ 2147483647 w 241"/>
                  <a:gd name="T25" fmla="*/ 746843945 h 281"/>
                  <a:gd name="T26" fmla="*/ 2147483647 w 241"/>
                  <a:gd name="T27" fmla="*/ 815685271 h 281"/>
                  <a:gd name="T28" fmla="*/ 2147483647 w 241"/>
                  <a:gd name="T29" fmla="*/ 868873671 h 281"/>
                  <a:gd name="T30" fmla="*/ 2147483647 w 241"/>
                  <a:gd name="T31" fmla="*/ 927910195 h 281"/>
                  <a:gd name="T32" fmla="*/ 2147483647 w 241"/>
                  <a:gd name="T33" fmla="*/ 991362312 h 281"/>
                  <a:gd name="T34" fmla="*/ 2147483647 w 241"/>
                  <a:gd name="T35" fmla="*/ 927910195 h 281"/>
                  <a:gd name="T36" fmla="*/ 2147483647 w 241"/>
                  <a:gd name="T37" fmla="*/ 1189955718 h 281"/>
                  <a:gd name="T38" fmla="*/ 2147483647 w 241"/>
                  <a:gd name="T39" fmla="*/ 1276445948 h 281"/>
                  <a:gd name="T40" fmla="*/ 2147483647 w 241"/>
                  <a:gd name="T41" fmla="*/ 1339490739 h 281"/>
                  <a:gd name="T42" fmla="*/ 2147483647 w 241"/>
                  <a:gd name="T43" fmla="*/ 1368803821 h 281"/>
                  <a:gd name="T44" fmla="*/ 2147483647 w 241"/>
                  <a:gd name="T45" fmla="*/ 1437234790 h 281"/>
                  <a:gd name="T46" fmla="*/ 2147483647 w 241"/>
                  <a:gd name="T47" fmla="*/ 1513715743 h 281"/>
                  <a:gd name="T48" fmla="*/ 2147483647 w 241"/>
                  <a:gd name="T49" fmla="*/ 1583181192 h 281"/>
                  <a:gd name="T50" fmla="*/ 2147483647 w 241"/>
                  <a:gd name="T51" fmla="*/ 1613591956 h 281"/>
                  <a:gd name="T52" fmla="*/ 2147483647 w 241"/>
                  <a:gd name="T53" fmla="*/ 1622042545 h 281"/>
                  <a:gd name="T54" fmla="*/ 2147483647 w 241"/>
                  <a:gd name="T55" fmla="*/ 1613591956 h 281"/>
                  <a:gd name="T56" fmla="*/ 2147483647 w 241"/>
                  <a:gd name="T57" fmla="*/ 1553158932 h 281"/>
                  <a:gd name="T58" fmla="*/ 2147483647 w 241"/>
                  <a:gd name="T59" fmla="*/ 1553158932 h 281"/>
                  <a:gd name="T60" fmla="*/ 2147483647 w 241"/>
                  <a:gd name="T61" fmla="*/ 1450172772 h 281"/>
                  <a:gd name="T62" fmla="*/ 2147483647 w 241"/>
                  <a:gd name="T63" fmla="*/ 1501336357 h 281"/>
                  <a:gd name="T64" fmla="*/ 2147483647 w 241"/>
                  <a:gd name="T65" fmla="*/ 1461911757 h 281"/>
                  <a:gd name="T66" fmla="*/ 2147483647 w 241"/>
                  <a:gd name="T67" fmla="*/ 1407577802 h 281"/>
                  <a:gd name="T68" fmla="*/ 2147483647 w 241"/>
                  <a:gd name="T69" fmla="*/ 1339490739 h 281"/>
                  <a:gd name="T70" fmla="*/ 2147483647 w 241"/>
                  <a:gd name="T71" fmla="*/ 1231710456 h 281"/>
                  <a:gd name="T72" fmla="*/ 2147483647 w 241"/>
                  <a:gd name="T73" fmla="*/ 1189955718 h 281"/>
                  <a:gd name="T74" fmla="*/ 2147483647 w 241"/>
                  <a:gd name="T75" fmla="*/ 1122311997 h 281"/>
                  <a:gd name="T76" fmla="*/ 2147483647 w 241"/>
                  <a:gd name="T77" fmla="*/ 1097663837 h 281"/>
                  <a:gd name="T78" fmla="*/ 2147483647 w 241"/>
                  <a:gd name="T79" fmla="*/ 910300778 h 281"/>
                  <a:gd name="T80" fmla="*/ 2147483647 w 241"/>
                  <a:gd name="T81" fmla="*/ 876201011 h 281"/>
                  <a:gd name="T82" fmla="*/ 2147483647 w 241"/>
                  <a:gd name="T83" fmla="*/ 1031190291 h 281"/>
                  <a:gd name="T84" fmla="*/ 2147483647 w 241"/>
                  <a:gd name="T85" fmla="*/ 1001995255 h 281"/>
                  <a:gd name="T86" fmla="*/ 2147483647 w 241"/>
                  <a:gd name="T87" fmla="*/ 876201011 h 281"/>
                  <a:gd name="T88" fmla="*/ 2147483647 w 241"/>
                  <a:gd name="T89" fmla="*/ 826926535 h 281"/>
                  <a:gd name="T90" fmla="*/ 2147483647 w 241"/>
                  <a:gd name="T91" fmla="*/ 760212265 h 281"/>
                  <a:gd name="T92" fmla="*/ 2147483647 w 241"/>
                  <a:gd name="T93" fmla="*/ 706108354 h 281"/>
                  <a:gd name="T94" fmla="*/ 2147483647 w 241"/>
                  <a:gd name="T95" fmla="*/ 612896312 h 281"/>
                  <a:gd name="T96" fmla="*/ 2147483647 w 241"/>
                  <a:gd name="T97" fmla="*/ 473618618 h 281"/>
                  <a:gd name="T98" fmla="*/ 722076160 w 241"/>
                  <a:gd name="T99" fmla="*/ 335923666 h 281"/>
                  <a:gd name="T100" fmla="*/ 0 w 241"/>
                  <a:gd name="T101" fmla="*/ 271231656 h 281"/>
                  <a:gd name="T102" fmla="*/ 2147483647 w 241"/>
                  <a:gd name="T103" fmla="*/ 120666419 h 2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41"/>
                  <a:gd name="T157" fmla="*/ 0 h 281"/>
                  <a:gd name="T158" fmla="*/ 241 w 241"/>
                  <a:gd name="T159" fmla="*/ 281 h 2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41" h="281">
                    <a:moveTo>
                      <a:pt x="24" y="9"/>
                    </a:moveTo>
                    <a:lnTo>
                      <a:pt x="29" y="7"/>
                    </a:lnTo>
                    <a:lnTo>
                      <a:pt x="32" y="5"/>
                    </a:lnTo>
                    <a:lnTo>
                      <a:pt x="38" y="2"/>
                    </a:lnTo>
                    <a:lnTo>
                      <a:pt x="46" y="2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2"/>
                    </a:lnTo>
                    <a:lnTo>
                      <a:pt x="76" y="5"/>
                    </a:lnTo>
                    <a:lnTo>
                      <a:pt x="78" y="9"/>
                    </a:lnTo>
                    <a:lnTo>
                      <a:pt x="84" y="12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2" y="23"/>
                    </a:lnTo>
                    <a:lnTo>
                      <a:pt x="92" y="28"/>
                    </a:lnTo>
                    <a:lnTo>
                      <a:pt x="95" y="32"/>
                    </a:lnTo>
                    <a:lnTo>
                      <a:pt x="95" y="37"/>
                    </a:lnTo>
                    <a:lnTo>
                      <a:pt x="97" y="40"/>
                    </a:lnTo>
                    <a:lnTo>
                      <a:pt x="100" y="44"/>
                    </a:lnTo>
                    <a:lnTo>
                      <a:pt x="103" y="47"/>
                    </a:lnTo>
                    <a:lnTo>
                      <a:pt x="106" y="49"/>
                    </a:lnTo>
                    <a:lnTo>
                      <a:pt x="108" y="51"/>
                    </a:lnTo>
                    <a:lnTo>
                      <a:pt x="111" y="53"/>
                    </a:lnTo>
                    <a:lnTo>
                      <a:pt x="113" y="53"/>
                    </a:lnTo>
                    <a:lnTo>
                      <a:pt x="113" y="56"/>
                    </a:lnTo>
                    <a:lnTo>
                      <a:pt x="116" y="56"/>
                    </a:lnTo>
                    <a:lnTo>
                      <a:pt x="119" y="56"/>
                    </a:lnTo>
                    <a:lnTo>
                      <a:pt x="124" y="56"/>
                    </a:lnTo>
                    <a:lnTo>
                      <a:pt x="130" y="56"/>
                    </a:lnTo>
                    <a:lnTo>
                      <a:pt x="135" y="56"/>
                    </a:lnTo>
                    <a:lnTo>
                      <a:pt x="141" y="56"/>
                    </a:lnTo>
                    <a:lnTo>
                      <a:pt x="146" y="56"/>
                    </a:lnTo>
                    <a:lnTo>
                      <a:pt x="151" y="56"/>
                    </a:lnTo>
                    <a:lnTo>
                      <a:pt x="154" y="56"/>
                    </a:lnTo>
                    <a:lnTo>
                      <a:pt x="157" y="56"/>
                    </a:lnTo>
                    <a:lnTo>
                      <a:pt x="160" y="56"/>
                    </a:lnTo>
                    <a:lnTo>
                      <a:pt x="163" y="58"/>
                    </a:lnTo>
                    <a:lnTo>
                      <a:pt x="163" y="63"/>
                    </a:lnTo>
                    <a:lnTo>
                      <a:pt x="165" y="67"/>
                    </a:lnTo>
                    <a:lnTo>
                      <a:pt x="165" y="75"/>
                    </a:lnTo>
                    <a:lnTo>
                      <a:pt x="168" y="79"/>
                    </a:lnTo>
                    <a:lnTo>
                      <a:pt x="168" y="81"/>
                    </a:lnTo>
                    <a:lnTo>
                      <a:pt x="168" y="86"/>
                    </a:lnTo>
                    <a:lnTo>
                      <a:pt x="170" y="88"/>
                    </a:lnTo>
                    <a:lnTo>
                      <a:pt x="173" y="88"/>
                    </a:lnTo>
                    <a:lnTo>
                      <a:pt x="178" y="93"/>
                    </a:lnTo>
                    <a:lnTo>
                      <a:pt x="187" y="95"/>
                    </a:lnTo>
                    <a:lnTo>
                      <a:pt x="192" y="98"/>
                    </a:lnTo>
                    <a:lnTo>
                      <a:pt x="198" y="102"/>
                    </a:lnTo>
                    <a:lnTo>
                      <a:pt x="203" y="105"/>
                    </a:lnTo>
                    <a:lnTo>
                      <a:pt x="205" y="105"/>
                    </a:lnTo>
                    <a:lnTo>
                      <a:pt x="205" y="107"/>
                    </a:lnTo>
                    <a:lnTo>
                      <a:pt x="208" y="107"/>
                    </a:lnTo>
                    <a:lnTo>
                      <a:pt x="211" y="109"/>
                    </a:lnTo>
                    <a:lnTo>
                      <a:pt x="214" y="111"/>
                    </a:lnTo>
                    <a:lnTo>
                      <a:pt x="214" y="114"/>
                    </a:lnTo>
                    <a:lnTo>
                      <a:pt x="214" y="116"/>
                    </a:lnTo>
                    <a:lnTo>
                      <a:pt x="216" y="119"/>
                    </a:lnTo>
                    <a:lnTo>
                      <a:pt x="216" y="121"/>
                    </a:lnTo>
                    <a:lnTo>
                      <a:pt x="216" y="123"/>
                    </a:lnTo>
                    <a:lnTo>
                      <a:pt x="216" y="125"/>
                    </a:lnTo>
                    <a:lnTo>
                      <a:pt x="216" y="128"/>
                    </a:lnTo>
                    <a:lnTo>
                      <a:pt x="214" y="130"/>
                    </a:lnTo>
                    <a:lnTo>
                      <a:pt x="214" y="133"/>
                    </a:lnTo>
                    <a:lnTo>
                      <a:pt x="211" y="135"/>
                    </a:lnTo>
                    <a:lnTo>
                      <a:pt x="211" y="137"/>
                    </a:lnTo>
                    <a:lnTo>
                      <a:pt x="208" y="140"/>
                    </a:lnTo>
                    <a:lnTo>
                      <a:pt x="208" y="142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6"/>
                    </a:lnTo>
                    <a:lnTo>
                      <a:pt x="200" y="149"/>
                    </a:lnTo>
                    <a:lnTo>
                      <a:pt x="200" y="151"/>
                    </a:lnTo>
                    <a:lnTo>
                      <a:pt x="198" y="151"/>
                    </a:lnTo>
                    <a:lnTo>
                      <a:pt x="198" y="154"/>
                    </a:lnTo>
                    <a:lnTo>
                      <a:pt x="192" y="158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63"/>
                    </a:lnTo>
                    <a:lnTo>
                      <a:pt x="187" y="165"/>
                    </a:lnTo>
                    <a:lnTo>
                      <a:pt x="184" y="167"/>
                    </a:lnTo>
                    <a:lnTo>
                      <a:pt x="184" y="170"/>
                    </a:lnTo>
                    <a:lnTo>
                      <a:pt x="181" y="172"/>
                    </a:lnTo>
                    <a:lnTo>
                      <a:pt x="178" y="174"/>
                    </a:lnTo>
                    <a:lnTo>
                      <a:pt x="178" y="177"/>
                    </a:lnTo>
                    <a:lnTo>
                      <a:pt x="176" y="179"/>
                    </a:lnTo>
                    <a:lnTo>
                      <a:pt x="176" y="160"/>
                    </a:lnTo>
                    <a:lnTo>
                      <a:pt x="195" y="190"/>
                    </a:lnTo>
                    <a:lnTo>
                      <a:pt x="195" y="195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90" y="204"/>
                    </a:lnTo>
                    <a:lnTo>
                      <a:pt x="190" y="209"/>
                    </a:lnTo>
                    <a:lnTo>
                      <a:pt x="187" y="212"/>
                    </a:lnTo>
                    <a:lnTo>
                      <a:pt x="187" y="214"/>
                    </a:lnTo>
                    <a:lnTo>
                      <a:pt x="187" y="216"/>
                    </a:lnTo>
                    <a:lnTo>
                      <a:pt x="187" y="219"/>
                    </a:lnTo>
                    <a:lnTo>
                      <a:pt x="225" y="219"/>
                    </a:lnTo>
                    <a:lnTo>
                      <a:pt x="184" y="228"/>
                    </a:lnTo>
                    <a:lnTo>
                      <a:pt x="187" y="228"/>
                    </a:lnTo>
                    <a:lnTo>
                      <a:pt x="187" y="230"/>
                    </a:lnTo>
                    <a:lnTo>
                      <a:pt x="190" y="230"/>
                    </a:lnTo>
                    <a:lnTo>
                      <a:pt x="192" y="233"/>
                    </a:lnTo>
                    <a:lnTo>
                      <a:pt x="195" y="233"/>
                    </a:lnTo>
                    <a:lnTo>
                      <a:pt x="198" y="235"/>
                    </a:lnTo>
                    <a:lnTo>
                      <a:pt x="176" y="233"/>
                    </a:lnTo>
                    <a:lnTo>
                      <a:pt x="181" y="235"/>
                    </a:lnTo>
                    <a:lnTo>
                      <a:pt x="184" y="237"/>
                    </a:lnTo>
                    <a:lnTo>
                      <a:pt x="187" y="237"/>
                    </a:lnTo>
                    <a:lnTo>
                      <a:pt x="190" y="239"/>
                    </a:lnTo>
                    <a:lnTo>
                      <a:pt x="195" y="242"/>
                    </a:lnTo>
                    <a:lnTo>
                      <a:pt x="198" y="247"/>
                    </a:lnTo>
                    <a:lnTo>
                      <a:pt x="200" y="249"/>
                    </a:lnTo>
                    <a:lnTo>
                      <a:pt x="205" y="253"/>
                    </a:lnTo>
                    <a:lnTo>
                      <a:pt x="205" y="256"/>
                    </a:lnTo>
                    <a:lnTo>
                      <a:pt x="208" y="258"/>
                    </a:lnTo>
                    <a:lnTo>
                      <a:pt x="211" y="260"/>
                    </a:lnTo>
                    <a:lnTo>
                      <a:pt x="211" y="263"/>
                    </a:lnTo>
                    <a:lnTo>
                      <a:pt x="214" y="265"/>
                    </a:lnTo>
                    <a:lnTo>
                      <a:pt x="214" y="267"/>
                    </a:lnTo>
                    <a:lnTo>
                      <a:pt x="214" y="269"/>
                    </a:lnTo>
                    <a:lnTo>
                      <a:pt x="216" y="272"/>
                    </a:lnTo>
                    <a:lnTo>
                      <a:pt x="214" y="281"/>
                    </a:lnTo>
                    <a:lnTo>
                      <a:pt x="241" y="277"/>
                    </a:lnTo>
                    <a:lnTo>
                      <a:pt x="238" y="277"/>
                    </a:lnTo>
                    <a:lnTo>
                      <a:pt x="235" y="277"/>
                    </a:lnTo>
                    <a:lnTo>
                      <a:pt x="233" y="277"/>
                    </a:lnTo>
                    <a:lnTo>
                      <a:pt x="230" y="277"/>
                    </a:lnTo>
                    <a:lnTo>
                      <a:pt x="230" y="279"/>
                    </a:lnTo>
                    <a:lnTo>
                      <a:pt x="227" y="279"/>
                    </a:lnTo>
                    <a:lnTo>
                      <a:pt x="225" y="279"/>
                    </a:lnTo>
                    <a:lnTo>
                      <a:pt x="222" y="279"/>
                    </a:lnTo>
                    <a:lnTo>
                      <a:pt x="219" y="279"/>
                    </a:lnTo>
                    <a:lnTo>
                      <a:pt x="216" y="279"/>
                    </a:lnTo>
                    <a:lnTo>
                      <a:pt x="214" y="279"/>
                    </a:lnTo>
                    <a:lnTo>
                      <a:pt x="211" y="277"/>
                    </a:lnTo>
                    <a:lnTo>
                      <a:pt x="208" y="277"/>
                    </a:lnTo>
                    <a:lnTo>
                      <a:pt x="205" y="274"/>
                    </a:lnTo>
                    <a:lnTo>
                      <a:pt x="203" y="274"/>
                    </a:lnTo>
                    <a:lnTo>
                      <a:pt x="203" y="272"/>
                    </a:lnTo>
                    <a:lnTo>
                      <a:pt x="203" y="269"/>
                    </a:lnTo>
                    <a:lnTo>
                      <a:pt x="203" y="267"/>
                    </a:lnTo>
                    <a:lnTo>
                      <a:pt x="200" y="267"/>
                    </a:lnTo>
                    <a:lnTo>
                      <a:pt x="198" y="267"/>
                    </a:lnTo>
                    <a:lnTo>
                      <a:pt x="195" y="267"/>
                    </a:lnTo>
                    <a:lnTo>
                      <a:pt x="192" y="267"/>
                    </a:lnTo>
                    <a:lnTo>
                      <a:pt x="190" y="267"/>
                    </a:lnTo>
                    <a:lnTo>
                      <a:pt x="190" y="265"/>
                    </a:lnTo>
                    <a:lnTo>
                      <a:pt x="187" y="263"/>
                    </a:lnTo>
                    <a:lnTo>
                      <a:pt x="195" y="253"/>
                    </a:lnTo>
                    <a:lnTo>
                      <a:pt x="192" y="251"/>
                    </a:lnTo>
                    <a:lnTo>
                      <a:pt x="190" y="249"/>
                    </a:lnTo>
                    <a:lnTo>
                      <a:pt x="187" y="247"/>
                    </a:lnTo>
                    <a:lnTo>
                      <a:pt x="184" y="247"/>
                    </a:lnTo>
                    <a:lnTo>
                      <a:pt x="208" y="260"/>
                    </a:lnTo>
                    <a:lnTo>
                      <a:pt x="205" y="258"/>
                    </a:lnTo>
                    <a:lnTo>
                      <a:pt x="203" y="258"/>
                    </a:lnTo>
                    <a:lnTo>
                      <a:pt x="200" y="256"/>
                    </a:lnTo>
                    <a:lnTo>
                      <a:pt x="198" y="256"/>
                    </a:lnTo>
                    <a:lnTo>
                      <a:pt x="198" y="253"/>
                    </a:lnTo>
                    <a:lnTo>
                      <a:pt x="195" y="253"/>
                    </a:lnTo>
                    <a:lnTo>
                      <a:pt x="195" y="251"/>
                    </a:lnTo>
                    <a:lnTo>
                      <a:pt x="195" y="249"/>
                    </a:lnTo>
                    <a:lnTo>
                      <a:pt x="192" y="249"/>
                    </a:lnTo>
                    <a:lnTo>
                      <a:pt x="192" y="247"/>
                    </a:lnTo>
                    <a:lnTo>
                      <a:pt x="192" y="244"/>
                    </a:lnTo>
                    <a:lnTo>
                      <a:pt x="192" y="242"/>
                    </a:lnTo>
                    <a:lnTo>
                      <a:pt x="192" y="239"/>
                    </a:lnTo>
                    <a:lnTo>
                      <a:pt x="192" y="237"/>
                    </a:lnTo>
                    <a:lnTo>
                      <a:pt x="192" y="235"/>
                    </a:lnTo>
                    <a:lnTo>
                      <a:pt x="192" y="233"/>
                    </a:lnTo>
                    <a:lnTo>
                      <a:pt x="192" y="230"/>
                    </a:lnTo>
                    <a:lnTo>
                      <a:pt x="192" y="228"/>
                    </a:lnTo>
                    <a:lnTo>
                      <a:pt x="192" y="225"/>
                    </a:lnTo>
                    <a:lnTo>
                      <a:pt x="192" y="221"/>
                    </a:lnTo>
                    <a:lnTo>
                      <a:pt x="192" y="214"/>
                    </a:lnTo>
                    <a:lnTo>
                      <a:pt x="192" y="212"/>
                    </a:lnTo>
                    <a:lnTo>
                      <a:pt x="192" y="209"/>
                    </a:lnTo>
                    <a:lnTo>
                      <a:pt x="190" y="209"/>
                    </a:lnTo>
                    <a:lnTo>
                      <a:pt x="190" y="207"/>
                    </a:lnTo>
                    <a:lnTo>
                      <a:pt x="187" y="204"/>
                    </a:lnTo>
                    <a:lnTo>
                      <a:pt x="184" y="204"/>
                    </a:lnTo>
                    <a:lnTo>
                      <a:pt x="184" y="202"/>
                    </a:lnTo>
                    <a:lnTo>
                      <a:pt x="181" y="200"/>
                    </a:lnTo>
                    <a:lnTo>
                      <a:pt x="181" y="198"/>
                    </a:lnTo>
                    <a:lnTo>
                      <a:pt x="178" y="195"/>
                    </a:lnTo>
                    <a:lnTo>
                      <a:pt x="178" y="193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6" y="188"/>
                    </a:lnTo>
                    <a:lnTo>
                      <a:pt x="176" y="186"/>
                    </a:lnTo>
                    <a:lnTo>
                      <a:pt x="198" y="188"/>
                    </a:lnTo>
                    <a:lnTo>
                      <a:pt x="176" y="163"/>
                    </a:lnTo>
                    <a:lnTo>
                      <a:pt x="173" y="160"/>
                    </a:lnTo>
                    <a:lnTo>
                      <a:pt x="173" y="158"/>
                    </a:lnTo>
                    <a:lnTo>
                      <a:pt x="170" y="158"/>
                    </a:lnTo>
                    <a:lnTo>
                      <a:pt x="170" y="156"/>
                    </a:lnTo>
                    <a:lnTo>
                      <a:pt x="168" y="156"/>
                    </a:lnTo>
                    <a:lnTo>
                      <a:pt x="165" y="154"/>
                    </a:lnTo>
                    <a:lnTo>
                      <a:pt x="163" y="154"/>
                    </a:lnTo>
                    <a:lnTo>
                      <a:pt x="163" y="151"/>
                    </a:lnTo>
                    <a:lnTo>
                      <a:pt x="160" y="151"/>
                    </a:lnTo>
                    <a:lnTo>
                      <a:pt x="157" y="151"/>
                    </a:lnTo>
                    <a:lnTo>
                      <a:pt x="154" y="151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1" y="177"/>
                    </a:lnTo>
                    <a:lnTo>
                      <a:pt x="78" y="177"/>
                    </a:lnTo>
                    <a:lnTo>
                      <a:pt x="76" y="177"/>
                    </a:lnTo>
                    <a:lnTo>
                      <a:pt x="73" y="177"/>
                    </a:lnTo>
                    <a:lnTo>
                      <a:pt x="70" y="174"/>
                    </a:lnTo>
                    <a:lnTo>
                      <a:pt x="65" y="172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59" y="156"/>
                    </a:lnTo>
                    <a:lnTo>
                      <a:pt x="59" y="154"/>
                    </a:lnTo>
                    <a:lnTo>
                      <a:pt x="59" y="151"/>
                    </a:lnTo>
                    <a:lnTo>
                      <a:pt x="56" y="149"/>
                    </a:lnTo>
                    <a:lnTo>
                      <a:pt x="56" y="146"/>
                    </a:lnTo>
                    <a:lnTo>
                      <a:pt x="54" y="144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49" y="137"/>
                    </a:lnTo>
                    <a:lnTo>
                      <a:pt x="49" y="135"/>
                    </a:lnTo>
                    <a:lnTo>
                      <a:pt x="46" y="133"/>
                    </a:lnTo>
                    <a:lnTo>
                      <a:pt x="46" y="130"/>
                    </a:lnTo>
                    <a:lnTo>
                      <a:pt x="46" y="128"/>
                    </a:lnTo>
                    <a:lnTo>
                      <a:pt x="43" y="128"/>
                    </a:lnTo>
                    <a:lnTo>
                      <a:pt x="43" y="125"/>
                    </a:lnTo>
                    <a:lnTo>
                      <a:pt x="41" y="123"/>
                    </a:lnTo>
                    <a:lnTo>
                      <a:pt x="41" y="121"/>
                    </a:lnTo>
                    <a:lnTo>
                      <a:pt x="38" y="119"/>
                    </a:lnTo>
                    <a:lnTo>
                      <a:pt x="38" y="116"/>
                    </a:lnTo>
                    <a:lnTo>
                      <a:pt x="35" y="111"/>
                    </a:lnTo>
                    <a:lnTo>
                      <a:pt x="32" y="109"/>
                    </a:lnTo>
                    <a:lnTo>
                      <a:pt x="32" y="105"/>
                    </a:lnTo>
                    <a:lnTo>
                      <a:pt x="29" y="100"/>
                    </a:lnTo>
                    <a:lnTo>
                      <a:pt x="27" y="95"/>
                    </a:lnTo>
                    <a:lnTo>
                      <a:pt x="21" y="91"/>
                    </a:lnTo>
                    <a:lnTo>
                      <a:pt x="19" y="88"/>
                    </a:lnTo>
                    <a:lnTo>
                      <a:pt x="16" y="81"/>
                    </a:lnTo>
                    <a:lnTo>
                      <a:pt x="14" y="77"/>
                    </a:lnTo>
                    <a:lnTo>
                      <a:pt x="11" y="70"/>
                    </a:lnTo>
                    <a:lnTo>
                      <a:pt x="8" y="67"/>
                    </a:lnTo>
                    <a:lnTo>
                      <a:pt x="5" y="63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2"/>
                    </a:lnTo>
                    <a:lnTo>
                      <a:pt x="2" y="37"/>
                    </a:lnTo>
                    <a:lnTo>
                      <a:pt x="5" y="31"/>
                    </a:lnTo>
                    <a:lnTo>
                      <a:pt x="11" y="26"/>
                    </a:lnTo>
                    <a:lnTo>
                      <a:pt x="14" y="21"/>
                    </a:lnTo>
                    <a:lnTo>
                      <a:pt x="16" y="16"/>
                    </a:lnTo>
                    <a:lnTo>
                      <a:pt x="24" y="9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p:grpSp>
        <p:grpSp>
          <p:nvGrpSpPr>
            <p:cNvPr id="55" name="Group 47"/>
            <p:cNvGrpSpPr>
              <a:grpSpLocks/>
            </p:cNvGrpSpPr>
            <p:nvPr/>
          </p:nvGrpSpPr>
          <p:grpSpPr bwMode="auto">
            <a:xfrm>
              <a:off x="306288" y="84138"/>
              <a:ext cx="6858000" cy="6697662"/>
              <a:chOff x="192" y="53"/>
              <a:chExt cx="4320" cy="4219"/>
            </a:xfrm>
          </p:grpSpPr>
          <p:sp>
            <p:nvSpPr>
              <p:cNvPr id="56" name="Freeform 48"/>
              <p:cNvSpPr>
                <a:spLocks/>
              </p:cNvSpPr>
              <p:nvPr/>
            </p:nvSpPr>
            <p:spPr bwMode="auto">
              <a:xfrm>
                <a:off x="3290" y="900"/>
                <a:ext cx="595" cy="874"/>
              </a:xfrm>
              <a:custGeom>
                <a:avLst/>
                <a:gdLst>
                  <a:gd name="T0" fmla="*/ 2147483647 w 416"/>
                  <a:gd name="T1" fmla="*/ 2147483647 h 657"/>
                  <a:gd name="T2" fmla="*/ 2147483647 w 416"/>
                  <a:gd name="T3" fmla="*/ 2147483647 h 657"/>
                  <a:gd name="T4" fmla="*/ 2147483647 w 416"/>
                  <a:gd name="T5" fmla="*/ 2147483647 h 657"/>
                  <a:gd name="T6" fmla="*/ 2147483647 w 416"/>
                  <a:gd name="T7" fmla="*/ 2147483647 h 657"/>
                  <a:gd name="T8" fmla="*/ 2147483647 w 416"/>
                  <a:gd name="T9" fmla="*/ 2147483647 h 657"/>
                  <a:gd name="T10" fmla="*/ 2147483647 w 416"/>
                  <a:gd name="T11" fmla="*/ 2147483647 h 657"/>
                  <a:gd name="T12" fmla="*/ 2147483647 w 416"/>
                  <a:gd name="T13" fmla="*/ 2147483647 h 657"/>
                  <a:gd name="T14" fmla="*/ 2147483647 w 416"/>
                  <a:gd name="T15" fmla="*/ 2147483647 h 657"/>
                  <a:gd name="T16" fmla="*/ 2147483647 w 416"/>
                  <a:gd name="T17" fmla="*/ 2147483647 h 657"/>
                  <a:gd name="T18" fmla="*/ 2147483647 w 416"/>
                  <a:gd name="T19" fmla="*/ 2147483647 h 657"/>
                  <a:gd name="T20" fmla="*/ 2147483647 w 416"/>
                  <a:gd name="T21" fmla="*/ 2147483647 h 657"/>
                  <a:gd name="T22" fmla="*/ 2147483647 w 416"/>
                  <a:gd name="T23" fmla="*/ 2147483647 h 657"/>
                  <a:gd name="T24" fmla="*/ 2147483647 w 416"/>
                  <a:gd name="T25" fmla="*/ 2147483647 h 657"/>
                  <a:gd name="T26" fmla="*/ 2147483647 w 416"/>
                  <a:gd name="T27" fmla="*/ 2147483647 h 657"/>
                  <a:gd name="T28" fmla="*/ 2147483647 w 416"/>
                  <a:gd name="T29" fmla="*/ 2147483647 h 657"/>
                  <a:gd name="T30" fmla="*/ 2147483647 w 416"/>
                  <a:gd name="T31" fmla="*/ 2147483647 h 657"/>
                  <a:gd name="T32" fmla="*/ 2147483647 w 416"/>
                  <a:gd name="T33" fmla="*/ 2147483647 h 657"/>
                  <a:gd name="T34" fmla="*/ 2147483647 w 416"/>
                  <a:gd name="T35" fmla="*/ 2147483647 h 657"/>
                  <a:gd name="T36" fmla="*/ 2147483647 w 416"/>
                  <a:gd name="T37" fmla="*/ 2147483647 h 657"/>
                  <a:gd name="T38" fmla="*/ 2147483647 w 416"/>
                  <a:gd name="T39" fmla="*/ 2147483647 h 657"/>
                  <a:gd name="T40" fmla="*/ 2147483647 w 416"/>
                  <a:gd name="T41" fmla="*/ 2147483647 h 657"/>
                  <a:gd name="T42" fmla="*/ 2147483647 w 416"/>
                  <a:gd name="T43" fmla="*/ 2147483647 h 657"/>
                  <a:gd name="T44" fmla="*/ 2147483647 w 416"/>
                  <a:gd name="T45" fmla="*/ 2147483647 h 657"/>
                  <a:gd name="T46" fmla="*/ 1694038339 w 416"/>
                  <a:gd name="T47" fmla="*/ 2147483647 h 657"/>
                  <a:gd name="T48" fmla="*/ 2147483647 w 416"/>
                  <a:gd name="T49" fmla="*/ 2147483647 h 657"/>
                  <a:gd name="T50" fmla="*/ 2147483647 w 416"/>
                  <a:gd name="T51" fmla="*/ 2147483647 h 657"/>
                  <a:gd name="T52" fmla="*/ 2147483647 w 416"/>
                  <a:gd name="T53" fmla="*/ 2147483647 h 657"/>
                  <a:gd name="T54" fmla="*/ 2147483647 w 416"/>
                  <a:gd name="T55" fmla="*/ 2147483647 h 657"/>
                  <a:gd name="T56" fmla="*/ 2147483647 w 416"/>
                  <a:gd name="T57" fmla="*/ 2147483647 h 657"/>
                  <a:gd name="T58" fmla="*/ 2147483647 w 416"/>
                  <a:gd name="T59" fmla="*/ 2147483647 h 657"/>
                  <a:gd name="T60" fmla="*/ 2147483647 w 416"/>
                  <a:gd name="T61" fmla="*/ 2147483647 h 657"/>
                  <a:gd name="T62" fmla="*/ 2147483647 w 416"/>
                  <a:gd name="T63" fmla="*/ 2147483647 h 657"/>
                  <a:gd name="T64" fmla="*/ 2147483647 w 416"/>
                  <a:gd name="T65" fmla="*/ 2079675429 h 657"/>
                  <a:gd name="T66" fmla="*/ 2147483647 w 416"/>
                  <a:gd name="T67" fmla="*/ 2125446585 h 657"/>
                  <a:gd name="T68" fmla="*/ 2147483647 w 416"/>
                  <a:gd name="T69" fmla="*/ 2079675429 h 657"/>
                  <a:gd name="T70" fmla="*/ 2147483647 w 416"/>
                  <a:gd name="T71" fmla="*/ 2031563903 h 657"/>
                  <a:gd name="T72" fmla="*/ 2147483647 w 416"/>
                  <a:gd name="T73" fmla="*/ 1864799083 h 657"/>
                  <a:gd name="T74" fmla="*/ 2147483647 w 416"/>
                  <a:gd name="T75" fmla="*/ 1687276599 h 657"/>
                  <a:gd name="T76" fmla="*/ 2147483647 w 416"/>
                  <a:gd name="T77" fmla="*/ 1469374293 h 657"/>
                  <a:gd name="T78" fmla="*/ 2147483647 w 416"/>
                  <a:gd name="T79" fmla="*/ 1308459918 h 657"/>
                  <a:gd name="T80" fmla="*/ 2147483647 w 416"/>
                  <a:gd name="T81" fmla="*/ 1109361712 h 657"/>
                  <a:gd name="T82" fmla="*/ 2147483647 w 416"/>
                  <a:gd name="T83" fmla="*/ 895149492 h 657"/>
                  <a:gd name="T84" fmla="*/ 2147483647 w 416"/>
                  <a:gd name="T85" fmla="*/ 716717752 h 657"/>
                  <a:gd name="T86" fmla="*/ 2147483647 w 416"/>
                  <a:gd name="T87" fmla="*/ 518971386 h 657"/>
                  <a:gd name="T88" fmla="*/ 2147483647 w 416"/>
                  <a:gd name="T89" fmla="*/ 362193820 h 657"/>
                  <a:gd name="T90" fmla="*/ 2147483647 w 416"/>
                  <a:gd name="T91" fmla="*/ 239304923 h 657"/>
                  <a:gd name="T92" fmla="*/ 2147483647 w 416"/>
                  <a:gd name="T93" fmla="*/ 119038587 h 657"/>
                  <a:gd name="T94" fmla="*/ 2147483647 w 416"/>
                  <a:gd name="T95" fmla="*/ 43179309 h 657"/>
                  <a:gd name="T96" fmla="*/ 2147483647 w 416"/>
                  <a:gd name="T97" fmla="*/ 92748452 h 657"/>
                  <a:gd name="T98" fmla="*/ 2147483647 w 416"/>
                  <a:gd name="T99" fmla="*/ 290462051 h 657"/>
                  <a:gd name="T100" fmla="*/ 2147483647 w 416"/>
                  <a:gd name="T101" fmla="*/ 495926325 h 657"/>
                  <a:gd name="T102" fmla="*/ 2147483647 w 416"/>
                  <a:gd name="T103" fmla="*/ 697419633 h 657"/>
                  <a:gd name="T104" fmla="*/ 2147483647 w 416"/>
                  <a:gd name="T105" fmla="*/ 877625993 h 657"/>
                  <a:gd name="T106" fmla="*/ 2147483647 w 416"/>
                  <a:gd name="T107" fmla="*/ 1073953278 h 657"/>
                  <a:gd name="T108" fmla="*/ 2147483647 w 416"/>
                  <a:gd name="T109" fmla="*/ 1288014738 h 657"/>
                  <a:gd name="T110" fmla="*/ 2147483647 w 416"/>
                  <a:gd name="T111" fmla="*/ 1469374293 h 657"/>
                  <a:gd name="T112" fmla="*/ 2147483647 w 416"/>
                  <a:gd name="T113" fmla="*/ 1687276599 h 657"/>
                  <a:gd name="T114" fmla="*/ 2147483647 w 416"/>
                  <a:gd name="T115" fmla="*/ 1896641281 h 657"/>
                  <a:gd name="T116" fmla="*/ 2147483647 w 416"/>
                  <a:gd name="T117" fmla="*/ 2031563903 h 657"/>
                  <a:gd name="T118" fmla="*/ 2147483647 w 416"/>
                  <a:gd name="T119" fmla="*/ 2147483647 h 657"/>
                  <a:gd name="T120" fmla="*/ 2147483647 w 416"/>
                  <a:gd name="T121" fmla="*/ 2147483647 h 65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6"/>
                  <a:gd name="T184" fmla="*/ 0 h 657"/>
                  <a:gd name="T185" fmla="*/ 416 w 416"/>
                  <a:gd name="T186" fmla="*/ 657 h 65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6" h="657">
                    <a:moveTo>
                      <a:pt x="401" y="363"/>
                    </a:moveTo>
                    <a:lnTo>
                      <a:pt x="399" y="368"/>
                    </a:lnTo>
                    <a:lnTo>
                      <a:pt x="397" y="368"/>
                    </a:lnTo>
                    <a:lnTo>
                      <a:pt x="397" y="370"/>
                    </a:lnTo>
                    <a:lnTo>
                      <a:pt x="397" y="373"/>
                    </a:lnTo>
                    <a:lnTo>
                      <a:pt x="397" y="375"/>
                    </a:lnTo>
                    <a:lnTo>
                      <a:pt x="399" y="375"/>
                    </a:lnTo>
                    <a:lnTo>
                      <a:pt x="399" y="377"/>
                    </a:lnTo>
                    <a:lnTo>
                      <a:pt x="399" y="379"/>
                    </a:lnTo>
                    <a:lnTo>
                      <a:pt x="399" y="382"/>
                    </a:lnTo>
                    <a:lnTo>
                      <a:pt x="401" y="384"/>
                    </a:lnTo>
                    <a:lnTo>
                      <a:pt x="401" y="386"/>
                    </a:lnTo>
                    <a:lnTo>
                      <a:pt x="401" y="389"/>
                    </a:lnTo>
                    <a:lnTo>
                      <a:pt x="401" y="391"/>
                    </a:lnTo>
                    <a:lnTo>
                      <a:pt x="403" y="393"/>
                    </a:lnTo>
                    <a:lnTo>
                      <a:pt x="403" y="396"/>
                    </a:lnTo>
                    <a:lnTo>
                      <a:pt x="403" y="398"/>
                    </a:lnTo>
                    <a:lnTo>
                      <a:pt x="405" y="400"/>
                    </a:lnTo>
                    <a:lnTo>
                      <a:pt x="405" y="403"/>
                    </a:lnTo>
                    <a:lnTo>
                      <a:pt x="405" y="405"/>
                    </a:lnTo>
                    <a:lnTo>
                      <a:pt x="405" y="407"/>
                    </a:lnTo>
                    <a:lnTo>
                      <a:pt x="405" y="409"/>
                    </a:lnTo>
                    <a:lnTo>
                      <a:pt x="405" y="412"/>
                    </a:lnTo>
                    <a:lnTo>
                      <a:pt x="405" y="414"/>
                    </a:lnTo>
                    <a:lnTo>
                      <a:pt x="405" y="417"/>
                    </a:lnTo>
                    <a:lnTo>
                      <a:pt x="405" y="419"/>
                    </a:lnTo>
                    <a:lnTo>
                      <a:pt x="405" y="421"/>
                    </a:lnTo>
                    <a:lnTo>
                      <a:pt x="405" y="423"/>
                    </a:lnTo>
                    <a:lnTo>
                      <a:pt x="405" y="426"/>
                    </a:lnTo>
                    <a:lnTo>
                      <a:pt x="403" y="428"/>
                    </a:lnTo>
                    <a:lnTo>
                      <a:pt x="403" y="431"/>
                    </a:lnTo>
                    <a:lnTo>
                      <a:pt x="401" y="433"/>
                    </a:lnTo>
                    <a:lnTo>
                      <a:pt x="401" y="435"/>
                    </a:lnTo>
                    <a:lnTo>
                      <a:pt x="399" y="435"/>
                    </a:lnTo>
                    <a:lnTo>
                      <a:pt x="399" y="437"/>
                    </a:lnTo>
                    <a:lnTo>
                      <a:pt x="397" y="437"/>
                    </a:lnTo>
                    <a:lnTo>
                      <a:pt x="397" y="440"/>
                    </a:lnTo>
                    <a:lnTo>
                      <a:pt x="394" y="440"/>
                    </a:lnTo>
                    <a:lnTo>
                      <a:pt x="394" y="442"/>
                    </a:lnTo>
                    <a:lnTo>
                      <a:pt x="393" y="442"/>
                    </a:lnTo>
                    <a:lnTo>
                      <a:pt x="390" y="444"/>
                    </a:lnTo>
                    <a:lnTo>
                      <a:pt x="388" y="447"/>
                    </a:lnTo>
                    <a:lnTo>
                      <a:pt x="386" y="449"/>
                    </a:lnTo>
                    <a:lnTo>
                      <a:pt x="383" y="449"/>
                    </a:lnTo>
                    <a:lnTo>
                      <a:pt x="383" y="451"/>
                    </a:lnTo>
                    <a:lnTo>
                      <a:pt x="382" y="451"/>
                    </a:lnTo>
                    <a:lnTo>
                      <a:pt x="379" y="453"/>
                    </a:lnTo>
                    <a:lnTo>
                      <a:pt x="377" y="453"/>
                    </a:lnTo>
                    <a:lnTo>
                      <a:pt x="377" y="456"/>
                    </a:lnTo>
                    <a:lnTo>
                      <a:pt x="375" y="456"/>
                    </a:lnTo>
                    <a:lnTo>
                      <a:pt x="375" y="458"/>
                    </a:lnTo>
                    <a:lnTo>
                      <a:pt x="373" y="458"/>
                    </a:lnTo>
                    <a:lnTo>
                      <a:pt x="373" y="461"/>
                    </a:lnTo>
                    <a:lnTo>
                      <a:pt x="371" y="461"/>
                    </a:lnTo>
                    <a:lnTo>
                      <a:pt x="369" y="463"/>
                    </a:lnTo>
                    <a:lnTo>
                      <a:pt x="366" y="463"/>
                    </a:lnTo>
                    <a:lnTo>
                      <a:pt x="366" y="465"/>
                    </a:lnTo>
                    <a:lnTo>
                      <a:pt x="364" y="465"/>
                    </a:lnTo>
                    <a:lnTo>
                      <a:pt x="362" y="465"/>
                    </a:lnTo>
                    <a:lnTo>
                      <a:pt x="362" y="467"/>
                    </a:lnTo>
                    <a:lnTo>
                      <a:pt x="360" y="467"/>
                    </a:lnTo>
                    <a:lnTo>
                      <a:pt x="360" y="470"/>
                    </a:lnTo>
                    <a:lnTo>
                      <a:pt x="358" y="470"/>
                    </a:lnTo>
                    <a:lnTo>
                      <a:pt x="355" y="470"/>
                    </a:lnTo>
                    <a:lnTo>
                      <a:pt x="353" y="475"/>
                    </a:lnTo>
                    <a:lnTo>
                      <a:pt x="349" y="476"/>
                    </a:lnTo>
                    <a:lnTo>
                      <a:pt x="347" y="479"/>
                    </a:lnTo>
                    <a:lnTo>
                      <a:pt x="345" y="479"/>
                    </a:lnTo>
                    <a:lnTo>
                      <a:pt x="345" y="481"/>
                    </a:lnTo>
                    <a:lnTo>
                      <a:pt x="342" y="481"/>
                    </a:lnTo>
                    <a:lnTo>
                      <a:pt x="342" y="484"/>
                    </a:lnTo>
                    <a:lnTo>
                      <a:pt x="341" y="484"/>
                    </a:lnTo>
                    <a:lnTo>
                      <a:pt x="341" y="486"/>
                    </a:lnTo>
                    <a:lnTo>
                      <a:pt x="338" y="486"/>
                    </a:lnTo>
                    <a:lnTo>
                      <a:pt x="338" y="488"/>
                    </a:lnTo>
                    <a:lnTo>
                      <a:pt x="336" y="488"/>
                    </a:lnTo>
                    <a:lnTo>
                      <a:pt x="336" y="490"/>
                    </a:lnTo>
                    <a:lnTo>
                      <a:pt x="334" y="490"/>
                    </a:lnTo>
                    <a:lnTo>
                      <a:pt x="334" y="493"/>
                    </a:lnTo>
                    <a:lnTo>
                      <a:pt x="332" y="493"/>
                    </a:lnTo>
                    <a:lnTo>
                      <a:pt x="332" y="495"/>
                    </a:lnTo>
                    <a:lnTo>
                      <a:pt x="330" y="495"/>
                    </a:lnTo>
                    <a:lnTo>
                      <a:pt x="327" y="498"/>
                    </a:lnTo>
                    <a:lnTo>
                      <a:pt x="327" y="500"/>
                    </a:lnTo>
                    <a:lnTo>
                      <a:pt x="325" y="500"/>
                    </a:lnTo>
                    <a:lnTo>
                      <a:pt x="323" y="502"/>
                    </a:lnTo>
                    <a:lnTo>
                      <a:pt x="321" y="504"/>
                    </a:lnTo>
                    <a:lnTo>
                      <a:pt x="321" y="507"/>
                    </a:lnTo>
                    <a:lnTo>
                      <a:pt x="319" y="507"/>
                    </a:lnTo>
                    <a:lnTo>
                      <a:pt x="317" y="509"/>
                    </a:lnTo>
                    <a:lnTo>
                      <a:pt x="314" y="511"/>
                    </a:lnTo>
                    <a:lnTo>
                      <a:pt x="312" y="511"/>
                    </a:lnTo>
                    <a:lnTo>
                      <a:pt x="312" y="514"/>
                    </a:lnTo>
                    <a:lnTo>
                      <a:pt x="310" y="514"/>
                    </a:lnTo>
                    <a:lnTo>
                      <a:pt x="310" y="516"/>
                    </a:lnTo>
                    <a:lnTo>
                      <a:pt x="308" y="516"/>
                    </a:lnTo>
                    <a:lnTo>
                      <a:pt x="306" y="518"/>
                    </a:lnTo>
                    <a:lnTo>
                      <a:pt x="304" y="518"/>
                    </a:lnTo>
                    <a:lnTo>
                      <a:pt x="301" y="521"/>
                    </a:lnTo>
                    <a:lnTo>
                      <a:pt x="299" y="521"/>
                    </a:lnTo>
                    <a:lnTo>
                      <a:pt x="297" y="523"/>
                    </a:lnTo>
                    <a:lnTo>
                      <a:pt x="295" y="523"/>
                    </a:lnTo>
                    <a:lnTo>
                      <a:pt x="295" y="525"/>
                    </a:lnTo>
                    <a:lnTo>
                      <a:pt x="293" y="525"/>
                    </a:lnTo>
                    <a:lnTo>
                      <a:pt x="290" y="525"/>
                    </a:lnTo>
                    <a:lnTo>
                      <a:pt x="288" y="528"/>
                    </a:lnTo>
                    <a:lnTo>
                      <a:pt x="286" y="528"/>
                    </a:lnTo>
                    <a:lnTo>
                      <a:pt x="284" y="528"/>
                    </a:lnTo>
                    <a:lnTo>
                      <a:pt x="284" y="530"/>
                    </a:lnTo>
                    <a:lnTo>
                      <a:pt x="282" y="530"/>
                    </a:lnTo>
                    <a:lnTo>
                      <a:pt x="280" y="532"/>
                    </a:lnTo>
                    <a:lnTo>
                      <a:pt x="277" y="532"/>
                    </a:lnTo>
                    <a:lnTo>
                      <a:pt x="276" y="532"/>
                    </a:lnTo>
                    <a:lnTo>
                      <a:pt x="276" y="534"/>
                    </a:lnTo>
                    <a:lnTo>
                      <a:pt x="273" y="534"/>
                    </a:lnTo>
                    <a:lnTo>
                      <a:pt x="273" y="537"/>
                    </a:lnTo>
                    <a:lnTo>
                      <a:pt x="271" y="537"/>
                    </a:lnTo>
                    <a:lnTo>
                      <a:pt x="271" y="539"/>
                    </a:lnTo>
                    <a:lnTo>
                      <a:pt x="269" y="539"/>
                    </a:lnTo>
                    <a:lnTo>
                      <a:pt x="266" y="542"/>
                    </a:lnTo>
                    <a:lnTo>
                      <a:pt x="265" y="542"/>
                    </a:lnTo>
                    <a:lnTo>
                      <a:pt x="265" y="544"/>
                    </a:lnTo>
                    <a:lnTo>
                      <a:pt x="262" y="544"/>
                    </a:lnTo>
                    <a:lnTo>
                      <a:pt x="260" y="546"/>
                    </a:lnTo>
                    <a:lnTo>
                      <a:pt x="258" y="546"/>
                    </a:lnTo>
                    <a:lnTo>
                      <a:pt x="256" y="546"/>
                    </a:lnTo>
                    <a:lnTo>
                      <a:pt x="254" y="546"/>
                    </a:lnTo>
                    <a:lnTo>
                      <a:pt x="252" y="546"/>
                    </a:lnTo>
                    <a:lnTo>
                      <a:pt x="249" y="546"/>
                    </a:lnTo>
                    <a:lnTo>
                      <a:pt x="247" y="546"/>
                    </a:lnTo>
                    <a:lnTo>
                      <a:pt x="245" y="546"/>
                    </a:lnTo>
                    <a:lnTo>
                      <a:pt x="243" y="546"/>
                    </a:lnTo>
                    <a:lnTo>
                      <a:pt x="241" y="546"/>
                    </a:lnTo>
                    <a:lnTo>
                      <a:pt x="238" y="546"/>
                    </a:lnTo>
                    <a:lnTo>
                      <a:pt x="238" y="544"/>
                    </a:lnTo>
                    <a:lnTo>
                      <a:pt x="236" y="544"/>
                    </a:lnTo>
                    <a:lnTo>
                      <a:pt x="234" y="544"/>
                    </a:lnTo>
                    <a:lnTo>
                      <a:pt x="232" y="542"/>
                    </a:lnTo>
                    <a:lnTo>
                      <a:pt x="230" y="542"/>
                    </a:lnTo>
                    <a:lnTo>
                      <a:pt x="228" y="539"/>
                    </a:lnTo>
                    <a:lnTo>
                      <a:pt x="225" y="539"/>
                    </a:lnTo>
                    <a:lnTo>
                      <a:pt x="223" y="539"/>
                    </a:lnTo>
                    <a:lnTo>
                      <a:pt x="221" y="537"/>
                    </a:lnTo>
                    <a:lnTo>
                      <a:pt x="219" y="537"/>
                    </a:lnTo>
                    <a:lnTo>
                      <a:pt x="217" y="534"/>
                    </a:lnTo>
                    <a:lnTo>
                      <a:pt x="215" y="534"/>
                    </a:lnTo>
                    <a:lnTo>
                      <a:pt x="212" y="534"/>
                    </a:lnTo>
                    <a:lnTo>
                      <a:pt x="210" y="534"/>
                    </a:lnTo>
                    <a:lnTo>
                      <a:pt x="208" y="534"/>
                    </a:lnTo>
                    <a:lnTo>
                      <a:pt x="206" y="534"/>
                    </a:lnTo>
                    <a:lnTo>
                      <a:pt x="204" y="534"/>
                    </a:lnTo>
                    <a:lnTo>
                      <a:pt x="201" y="534"/>
                    </a:lnTo>
                    <a:lnTo>
                      <a:pt x="200" y="534"/>
                    </a:lnTo>
                    <a:lnTo>
                      <a:pt x="197" y="534"/>
                    </a:lnTo>
                    <a:lnTo>
                      <a:pt x="195" y="534"/>
                    </a:lnTo>
                    <a:lnTo>
                      <a:pt x="193" y="532"/>
                    </a:lnTo>
                    <a:lnTo>
                      <a:pt x="191" y="532"/>
                    </a:lnTo>
                    <a:lnTo>
                      <a:pt x="189" y="532"/>
                    </a:lnTo>
                    <a:lnTo>
                      <a:pt x="189" y="530"/>
                    </a:lnTo>
                    <a:lnTo>
                      <a:pt x="187" y="530"/>
                    </a:lnTo>
                    <a:lnTo>
                      <a:pt x="184" y="530"/>
                    </a:lnTo>
                    <a:lnTo>
                      <a:pt x="182" y="530"/>
                    </a:lnTo>
                    <a:lnTo>
                      <a:pt x="180" y="530"/>
                    </a:lnTo>
                    <a:lnTo>
                      <a:pt x="178" y="530"/>
                    </a:lnTo>
                    <a:lnTo>
                      <a:pt x="176" y="530"/>
                    </a:lnTo>
                    <a:lnTo>
                      <a:pt x="173" y="532"/>
                    </a:lnTo>
                    <a:lnTo>
                      <a:pt x="171" y="534"/>
                    </a:lnTo>
                    <a:lnTo>
                      <a:pt x="171" y="537"/>
                    </a:lnTo>
                    <a:lnTo>
                      <a:pt x="171" y="539"/>
                    </a:lnTo>
                    <a:lnTo>
                      <a:pt x="169" y="542"/>
                    </a:lnTo>
                    <a:lnTo>
                      <a:pt x="169" y="544"/>
                    </a:lnTo>
                    <a:lnTo>
                      <a:pt x="169" y="546"/>
                    </a:lnTo>
                    <a:lnTo>
                      <a:pt x="169" y="548"/>
                    </a:lnTo>
                    <a:lnTo>
                      <a:pt x="169" y="551"/>
                    </a:lnTo>
                    <a:lnTo>
                      <a:pt x="167" y="551"/>
                    </a:lnTo>
                    <a:lnTo>
                      <a:pt x="167" y="553"/>
                    </a:lnTo>
                    <a:lnTo>
                      <a:pt x="167" y="555"/>
                    </a:lnTo>
                    <a:lnTo>
                      <a:pt x="167" y="558"/>
                    </a:lnTo>
                    <a:lnTo>
                      <a:pt x="167" y="560"/>
                    </a:lnTo>
                    <a:lnTo>
                      <a:pt x="167" y="562"/>
                    </a:lnTo>
                    <a:lnTo>
                      <a:pt x="167" y="565"/>
                    </a:lnTo>
                    <a:lnTo>
                      <a:pt x="167" y="567"/>
                    </a:lnTo>
                    <a:lnTo>
                      <a:pt x="167" y="569"/>
                    </a:lnTo>
                    <a:lnTo>
                      <a:pt x="167" y="572"/>
                    </a:lnTo>
                    <a:lnTo>
                      <a:pt x="167" y="574"/>
                    </a:lnTo>
                    <a:lnTo>
                      <a:pt x="167" y="576"/>
                    </a:lnTo>
                    <a:lnTo>
                      <a:pt x="167" y="578"/>
                    </a:lnTo>
                    <a:lnTo>
                      <a:pt x="167" y="581"/>
                    </a:lnTo>
                    <a:lnTo>
                      <a:pt x="167" y="583"/>
                    </a:lnTo>
                    <a:lnTo>
                      <a:pt x="167" y="586"/>
                    </a:lnTo>
                    <a:lnTo>
                      <a:pt x="167" y="588"/>
                    </a:lnTo>
                    <a:lnTo>
                      <a:pt x="167" y="590"/>
                    </a:lnTo>
                    <a:lnTo>
                      <a:pt x="165" y="592"/>
                    </a:lnTo>
                    <a:lnTo>
                      <a:pt x="165" y="595"/>
                    </a:lnTo>
                    <a:lnTo>
                      <a:pt x="165" y="597"/>
                    </a:lnTo>
                    <a:lnTo>
                      <a:pt x="163" y="600"/>
                    </a:lnTo>
                    <a:lnTo>
                      <a:pt x="163" y="601"/>
                    </a:lnTo>
                    <a:lnTo>
                      <a:pt x="160" y="601"/>
                    </a:lnTo>
                    <a:lnTo>
                      <a:pt x="160" y="604"/>
                    </a:lnTo>
                    <a:lnTo>
                      <a:pt x="158" y="606"/>
                    </a:lnTo>
                    <a:lnTo>
                      <a:pt x="158" y="609"/>
                    </a:lnTo>
                    <a:lnTo>
                      <a:pt x="156" y="609"/>
                    </a:lnTo>
                    <a:lnTo>
                      <a:pt x="156" y="611"/>
                    </a:lnTo>
                    <a:lnTo>
                      <a:pt x="154" y="613"/>
                    </a:lnTo>
                    <a:lnTo>
                      <a:pt x="152" y="615"/>
                    </a:lnTo>
                    <a:lnTo>
                      <a:pt x="152" y="618"/>
                    </a:lnTo>
                    <a:lnTo>
                      <a:pt x="150" y="618"/>
                    </a:lnTo>
                    <a:lnTo>
                      <a:pt x="150" y="620"/>
                    </a:lnTo>
                    <a:lnTo>
                      <a:pt x="148" y="623"/>
                    </a:lnTo>
                    <a:lnTo>
                      <a:pt x="145" y="625"/>
                    </a:lnTo>
                    <a:lnTo>
                      <a:pt x="143" y="625"/>
                    </a:lnTo>
                    <a:lnTo>
                      <a:pt x="143" y="627"/>
                    </a:lnTo>
                    <a:lnTo>
                      <a:pt x="141" y="627"/>
                    </a:lnTo>
                    <a:lnTo>
                      <a:pt x="139" y="629"/>
                    </a:lnTo>
                    <a:lnTo>
                      <a:pt x="137" y="629"/>
                    </a:lnTo>
                    <a:lnTo>
                      <a:pt x="135" y="632"/>
                    </a:lnTo>
                    <a:lnTo>
                      <a:pt x="132" y="632"/>
                    </a:lnTo>
                    <a:lnTo>
                      <a:pt x="130" y="632"/>
                    </a:lnTo>
                    <a:lnTo>
                      <a:pt x="128" y="632"/>
                    </a:lnTo>
                    <a:lnTo>
                      <a:pt x="126" y="632"/>
                    </a:lnTo>
                    <a:lnTo>
                      <a:pt x="124" y="632"/>
                    </a:lnTo>
                    <a:lnTo>
                      <a:pt x="122" y="632"/>
                    </a:lnTo>
                    <a:lnTo>
                      <a:pt x="119" y="632"/>
                    </a:lnTo>
                    <a:lnTo>
                      <a:pt x="117" y="632"/>
                    </a:lnTo>
                    <a:lnTo>
                      <a:pt x="115" y="632"/>
                    </a:lnTo>
                    <a:lnTo>
                      <a:pt x="113" y="634"/>
                    </a:lnTo>
                    <a:lnTo>
                      <a:pt x="111" y="634"/>
                    </a:lnTo>
                    <a:lnTo>
                      <a:pt x="111" y="636"/>
                    </a:lnTo>
                    <a:lnTo>
                      <a:pt x="108" y="636"/>
                    </a:lnTo>
                    <a:lnTo>
                      <a:pt x="106" y="639"/>
                    </a:lnTo>
                    <a:lnTo>
                      <a:pt x="104" y="641"/>
                    </a:lnTo>
                    <a:lnTo>
                      <a:pt x="102" y="643"/>
                    </a:lnTo>
                    <a:lnTo>
                      <a:pt x="100" y="645"/>
                    </a:lnTo>
                    <a:lnTo>
                      <a:pt x="98" y="648"/>
                    </a:lnTo>
                    <a:lnTo>
                      <a:pt x="95" y="650"/>
                    </a:lnTo>
                    <a:lnTo>
                      <a:pt x="93" y="653"/>
                    </a:lnTo>
                    <a:lnTo>
                      <a:pt x="91" y="653"/>
                    </a:lnTo>
                    <a:lnTo>
                      <a:pt x="89" y="655"/>
                    </a:lnTo>
                    <a:lnTo>
                      <a:pt x="87" y="655"/>
                    </a:lnTo>
                    <a:lnTo>
                      <a:pt x="84" y="655"/>
                    </a:lnTo>
                    <a:lnTo>
                      <a:pt x="84" y="657"/>
                    </a:lnTo>
                    <a:lnTo>
                      <a:pt x="83" y="657"/>
                    </a:lnTo>
                    <a:lnTo>
                      <a:pt x="80" y="657"/>
                    </a:lnTo>
                    <a:lnTo>
                      <a:pt x="78" y="657"/>
                    </a:lnTo>
                    <a:lnTo>
                      <a:pt x="76" y="657"/>
                    </a:lnTo>
                    <a:lnTo>
                      <a:pt x="74" y="657"/>
                    </a:lnTo>
                    <a:lnTo>
                      <a:pt x="72" y="657"/>
                    </a:lnTo>
                    <a:lnTo>
                      <a:pt x="70" y="657"/>
                    </a:lnTo>
                    <a:lnTo>
                      <a:pt x="67" y="655"/>
                    </a:lnTo>
                    <a:lnTo>
                      <a:pt x="65" y="655"/>
                    </a:lnTo>
                    <a:lnTo>
                      <a:pt x="63" y="653"/>
                    </a:lnTo>
                    <a:lnTo>
                      <a:pt x="61" y="653"/>
                    </a:lnTo>
                    <a:lnTo>
                      <a:pt x="61" y="650"/>
                    </a:lnTo>
                    <a:lnTo>
                      <a:pt x="59" y="650"/>
                    </a:lnTo>
                    <a:lnTo>
                      <a:pt x="56" y="648"/>
                    </a:lnTo>
                    <a:lnTo>
                      <a:pt x="54" y="645"/>
                    </a:lnTo>
                    <a:lnTo>
                      <a:pt x="52" y="643"/>
                    </a:lnTo>
                    <a:lnTo>
                      <a:pt x="50" y="643"/>
                    </a:lnTo>
                    <a:lnTo>
                      <a:pt x="50" y="641"/>
                    </a:lnTo>
                    <a:lnTo>
                      <a:pt x="48" y="641"/>
                    </a:lnTo>
                    <a:lnTo>
                      <a:pt x="46" y="639"/>
                    </a:lnTo>
                    <a:lnTo>
                      <a:pt x="43" y="636"/>
                    </a:lnTo>
                    <a:lnTo>
                      <a:pt x="41" y="634"/>
                    </a:lnTo>
                    <a:lnTo>
                      <a:pt x="39" y="634"/>
                    </a:lnTo>
                    <a:lnTo>
                      <a:pt x="39" y="632"/>
                    </a:lnTo>
                    <a:lnTo>
                      <a:pt x="37" y="632"/>
                    </a:lnTo>
                    <a:lnTo>
                      <a:pt x="37" y="629"/>
                    </a:lnTo>
                    <a:lnTo>
                      <a:pt x="35" y="629"/>
                    </a:lnTo>
                    <a:lnTo>
                      <a:pt x="35" y="627"/>
                    </a:lnTo>
                    <a:lnTo>
                      <a:pt x="33" y="627"/>
                    </a:lnTo>
                    <a:lnTo>
                      <a:pt x="33" y="625"/>
                    </a:lnTo>
                    <a:lnTo>
                      <a:pt x="30" y="623"/>
                    </a:lnTo>
                    <a:lnTo>
                      <a:pt x="30" y="620"/>
                    </a:lnTo>
                    <a:lnTo>
                      <a:pt x="28" y="620"/>
                    </a:lnTo>
                    <a:lnTo>
                      <a:pt x="26" y="620"/>
                    </a:lnTo>
                    <a:lnTo>
                      <a:pt x="26" y="618"/>
                    </a:lnTo>
                    <a:lnTo>
                      <a:pt x="24" y="618"/>
                    </a:lnTo>
                    <a:lnTo>
                      <a:pt x="22" y="618"/>
                    </a:lnTo>
                    <a:lnTo>
                      <a:pt x="22" y="615"/>
                    </a:lnTo>
                    <a:lnTo>
                      <a:pt x="19" y="615"/>
                    </a:lnTo>
                    <a:lnTo>
                      <a:pt x="18" y="615"/>
                    </a:lnTo>
                    <a:lnTo>
                      <a:pt x="13" y="613"/>
                    </a:lnTo>
                    <a:lnTo>
                      <a:pt x="9" y="613"/>
                    </a:lnTo>
                    <a:lnTo>
                      <a:pt x="7" y="613"/>
                    </a:lnTo>
                    <a:lnTo>
                      <a:pt x="5" y="613"/>
                    </a:lnTo>
                    <a:lnTo>
                      <a:pt x="0" y="613"/>
                    </a:lnTo>
                    <a:lnTo>
                      <a:pt x="2" y="609"/>
                    </a:lnTo>
                    <a:lnTo>
                      <a:pt x="2" y="606"/>
                    </a:lnTo>
                    <a:lnTo>
                      <a:pt x="5" y="604"/>
                    </a:lnTo>
                    <a:lnTo>
                      <a:pt x="5" y="601"/>
                    </a:lnTo>
                    <a:lnTo>
                      <a:pt x="7" y="601"/>
                    </a:lnTo>
                    <a:lnTo>
                      <a:pt x="7" y="600"/>
                    </a:lnTo>
                    <a:lnTo>
                      <a:pt x="9" y="597"/>
                    </a:lnTo>
                    <a:lnTo>
                      <a:pt x="11" y="595"/>
                    </a:lnTo>
                    <a:lnTo>
                      <a:pt x="11" y="592"/>
                    </a:lnTo>
                    <a:lnTo>
                      <a:pt x="13" y="590"/>
                    </a:lnTo>
                    <a:lnTo>
                      <a:pt x="13" y="588"/>
                    </a:lnTo>
                    <a:lnTo>
                      <a:pt x="15" y="586"/>
                    </a:lnTo>
                    <a:lnTo>
                      <a:pt x="15" y="583"/>
                    </a:lnTo>
                    <a:lnTo>
                      <a:pt x="15" y="581"/>
                    </a:lnTo>
                    <a:lnTo>
                      <a:pt x="18" y="581"/>
                    </a:lnTo>
                    <a:lnTo>
                      <a:pt x="18" y="578"/>
                    </a:lnTo>
                    <a:lnTo>
                      <a:pt x="18" y="576"/>
                    </a:lnTo>
                    <a:lnTo>
                      <a:pt x="18" y="574"/>
                    </a:lnTo>
                    <a:lnTo>
                      <a:pt x="18" y="572"/>
                    </a:lnTo>
                    <a:lnTo>
                      <a:pt x="18" y="569"/>
                    </a:lnTo>
                    <a:lnTo>
                      <a:pt x="18" y="567"/>
                    </a:lnTo>
                    <a:lnTo>
                      <a:pt x="18" y="565"/>
                    </a:lnTo>
                    <a:lnTo>
                      <a:pt x="18" y="562"/>
                    </a:lnTo>
                    <a:lnTo>
                      <a:pt x="18" y="560"/>
                    </a:lnTo>
                    <a:lnTo>
                      <a:pt x="15" y="558"/>
                    </a:lnTo>
                    <a:lnTo>
                      <a:pt x="15" y="555"/>
                    </a:lnTo>
                    <a:lnTo>
                      <a:pt x="15" y="553"/>
                    </a:lnTo>
                    <a:lnTo>
                      <a:pt x="13" y="553"/>
                    </a:lnTo>
                    <a:lnTo>
                      <a:pt x="13" y="551"/>
                    </a:lnTo>
                    <a:lnTo>
                      <a:pt x="13" y="548"/>
                    </a:lnTo>
                    <a:lnTo>
                      <a:pt x="11" y="548"/>
                    </a:lnTo>
                    <a:lnTo>
                      <a:pt x="11" y="546"/>
                    </a:lnTo>
                    <a:lnTo>
                      <a:pt x="11" y="544"/>
                    </a:lnTo>
                    <a:lnTo>
                      <a:pt x="9" y="542"/>
                    </a:lnTo>
                    <a:lnTo>
                      <a:pt x="9" y="539"/>
                    </a:lnTo>
                    <a:lnTo>
                      <a:pt x="9" y="537"/>
                    </a:lnTo>
                    <a:lnTo>
                      <a:pt x="7" y="537"/>
                    </a:lnTo>
                    <a:lnTo>
                      <a:pt x="7" y="534"/>
                    </a:lnTo>
                    <a:lnTo>
                      <a:pt x="7" y="532"/>
                    </a:lnTo>
                    <a:lnTo>
                      <a:pt x="7" y="530"/>
                    </a:lnTo>
                    <a:lnTo>
                      <a:pt x="7" y="528"/>
                    </a:lnTo>
                    <a:lnTo>
                      <a:pt x="5" y="528"/>
                    </a:lnTo>
                    <a:lnTo>
                      <a:pt x="5" y="525"/>
                    </a:lnTo>
                    <a:lnTo>
                      <a:pt x="5" y="523"/>
                    </a:lnTo>
                    <a:lnTo>
                      <a:pt x="5" y="521"/>
                    </a:lnTo>
                    <a:lnTo>
                      <a:pt x="5" y="518"/>
                    </a:lnTo>
                    <a:lnTo>
                      <a:pt x="5" y="516"/>
                    </a:lnTo>
                    <a:lnTo>
                      <a:pt x="5" y="514"/>
                    </a:lnTo>
                    <a:lnTo>
                      <a:pt x="5" y="511"/>
                    </a:lnTo>
                    <a:lnTo>
                      <a:pt x="5" y="509"/>
                    </a:lnTo>
                    <a:lnTo>
                      <a:pt x="5" y="507"/>
                    </a:lnTo>
                    <a:lnTo>
                      <a:pt x="5" y="504"/>
                    </a:lnTo>
                    <a:lnTo>
                      <a:pt x="5" y="502"/>
                    </a:lnTo>
                    <a:lnTo>
                      <a:pt x="5" y="500"/>
                    </a:lnTo>
                    <a:lnTo>
                      <a:pt x="5" y="498"/>
                    </a:lnTo>
                    <a:lnTo>
                      <a:pt x="5" y="495"/>
                    </a:lnTo>
                    <a:lnTo>
                      <a:pt x="5" y="493"/>
                    </a:lnTo>
                    <a:lnTo>
                      <a:pt x="5" y="490"/>
                    </a:lnTo>
                    <a:lnTo>
                      <a:pt x="5" y="488"/>
                    </a:lnTo>
                    <a:lnTo>
                      <a:pt x="5" y="486"/>
                    </a:lnTo>
                    <a:lnTo>
                      <a:pt x="7" y="486"/>
                    </a:lnTo>
                    <a:lnTo>
                      <a:pt x="7" y="484"/>
                    </a:lnTo>
                    <a:lnTo>
                      <a:pt x="7" y="481"/>
                    </a:lnTo>
                    <a:lnTo>
                      <a:pt x="9" y="481"/>
                    </a:lnTo>
                    <a:lnTo>
                      <a:pt x="9" y="479"/>
                    </a:lnTo>
                    <a:lnTo>
                      <a:pt x="11" y="476"/>
                    </a:lnTo>
                    <a:lnTo>
                      <a:pt x="11" y="475"/>
                    </a:lnTo>
                    <a:lnTo>
                      <a:pt x="13" y="475"/>
                    </a:lnTo>
                    <a:lnTo>
                      <a:pt x="13" y="472"/>
                    </a:lnTo>
                    <a:lnTo>
                      <a:pt x="15" y="470"/>
                    </a:lnTo>
                    <a:lnTo>
                      <a:pt x="18" y="467"/>
                    </a:lnTo>
                    <a:lnTo>
                      <a:pt x="18" y="465"/>
                    </a:lnTo>
                    <a:lnTo>
                      <a:pt x="18" y="463"/>
                    </a:lnTo>
                    <a:lnTo>
                      <a:pt x="19" y="461"/>
                    </a:lnTo>
                    <a:lnTo>
                      <a:pt x="19" y="458"/>
                    </a:lnTo>
                    <a:lnTo>
                      <a:pt x="19" y="456"/>
                    </a:lnTo>
                    <a:lnTo>
                      <a:pt x="19" y="453"/>
                    </a:lnTo>
                    <a:lnTo>
                      <a:pt x="22" y="453"/>
                    </a:lnTo>
                    <a:lnTo>
                      <a:pt x="22" y="451"/>
                    </a:lnTo>
                    <a:lnTo>
                      <a:pt x="22" y="449"/>
                    </a:lnTo>
                    <a:lnTo>
                      <a:pt x="24" y="447"/>
                    </a:lnTo>
                    <a:lnTo>
                      <a:pt x="24" y="444"/>
                    </a:lnTo>
                    <a:lnTo>
                      <a:pt x="26" y="442"/>
                    </a:lnTo>
                    <a:lnTo>
                      <a:pt x="26" y="440"/>
                    </a:lnTo>
                    <a:lnTo>
                      <a:pt x="26" y="437"/>
                    </a:lnTo>
                    <a:lnTo>
                      <a:pt x="26" y="435"/>
                    </a:lnTo>
                    <a:lnTo>
                      <a:pt x="28" y="433"/>
                    </a:lnTo>
                    <a:lnTo>
                      <a:pt x="28" y="431"/>
                    </a:lnTo>
                    <a:lnTo>
                      <a:pt x="28" y="428"/>
                    </a:lnTo>
                    <a:lnTo>
                      <a:pt x="30" y="426"/>
                    </a:lnTo>
                    <a:lnTo>
                      <a:pt x="30" y="423"/>
                    </a:lnTo>
                    <a:lnTo>
                      <a:pt x="33" y="421"/>
                    </a:lnTo>
                    <a:lnTo>
                      <a:pt x="33" y="419"/>
                    </a:lnTo>
                    <a:lnTo>
                      <a:pt x="33" y="417"/>
                    </a:lnTo>
                    <a:lnTo>
                      <a:pt x="33" y="414"/>
                    </a:lnTo>
                    <a:lnTo>
                      <a:pt x="33" y="412"/>
                    </a:lnTo>
                    <a:lnTo>
                      <a:pt x="35" y="412"/>
                    </a:lnTo>
                    <a:lnTo>
                      <a:pt x="35" y="409"/>
                    </a:lnTo>
                    <a:lnTo>
                      <a:pt x="35" y="407"/>
                    </a:lnTo>
                    <a:lnTo>
                      <a:pt x="35" y="405"/>
                    </a:lnTo>
                    <a:lnTo>
                      <a:pt x="35" y="403"/>
                    </a:lnTo>
                    <a:lnTo>
                      <a:pt x="37" y="400"/>
                    </a:lnTo>
                    <a:lnTo>
                      <a:pt x="37" y="398"/>
                    </a:lnTo>
                    <a:lnTo>
                      <a:pt x="39" y="396"/>
                    </a:lnTo>
                    <a:lnTo>
                      <a:pt x="39" y="393"/>
                    </a:lnTo>
                    <a:lnTo>
                      <a:pt x="41" y="391"/>
                    </a:lnTo>
                    <a:lnTo>
                      <a:pt x="41" y="389"/>
                    </a:lnTo>
                    <a:lnTo>
                      <a:pt x="41" y="386"/>
                    </a:lnTo>
                    <a:lnTo>
                      <a:pt x="43" y="386"/>
                    </a:lnTo>
                    <a:lnTo>
                      <a:pt x="43" y="384"/>
                    </a:lnTo>
                    <a:lnTo>
                      <a:pt x="46" y="384"/>
                    </a:lnTo>
                    <a:lnTo>
                      <a:pt x="48" y="382"/>
                    </a:lnTo>
                    <a:lnTo>
                      <a:pt x="50" y="382"/>
                    </a:lnTo>
                    <a:lnTo>
                      <a:pt x="52" y="382"/>
                    </a:lnTo>
                    <a:lnTo>
                      <a:pt x="54" y="382"/>
                    </a:lnTo>
                    <a:lnTo>
                      <a:pt x="56" y="382"/>
                    </a:lnTo>
                    <a:lnTo>
                      <a:pt x="59" y="382"/>
                    </a:lnTo>
                    <a:lnTo>
                      <a:pt x="61" y="382"/>
                    </a:lnTo>
                    <a:lnTo>
                      <a:pt x="63" y="379"/>
                    </a:lnTo>
                    <a:lnTo>
                      <a:pt x="65" y="379"/>
                    </a:lnTo>
                    <a:lnTo>
                      <a:pt x="67" y="379"/>
                    </a:lnTo>
                    <a:lnTo>
                      <a:pt x="70" y="379"/>
                    </a:lnTo>
                    <a:lnTo>
                      <a:pt x="72" y="379"/>
                    </a:lnTo>
                    <a:lnTo>
                      <a:pt x="74" y="379"/>
                    </a:lnTo>
                    <a:lnTo>
                      <a:pt x="76" y="379"/>
                    </a:lnTo>
                    <a:lnTo>
                      <a:pt x="78" y="377"/>
                    </a:lnTo>
                    <a:lnTo>
                      <a:pt x="80" y="377"/>
                    </a:lnTo>
                    <a:lnTo>
                      <a:pt x="83" y="377"/>
                    </a:lnTo>
                    <a:lnTo>
                      <a:pt x="83" y="375"/>
                    </a:lnTo>
                    <a:lnTo>
                      <a:pt x="84" y="375"/>
                    </a:lnTo>
                    <a:lnTo>
                      <a:pt x="87" y="375"/>
                    </a:lnTo>
                    <a:lnTo>
                      <a:pt x="89" y="373"/>
                    </a:lnTo>
                    <a:lnTo>
                      <a:pt x="91" y="373"/>
                    </a:lnTo>
                    <a:lnTo>
                      <a:pt x="93" y="373"/>
                    </a:lnTo>
                    <a:lnTo>
                      <a:pt x="95" y="373"/>
                    </a:lnTo>
                    <a:lnTo>
                      <a:pt x="95" y="370"/>
                    </a:lnTo>
                    <a:lnTo>
                      <a:pt x="98" y="370"/>
                    </a:lnTo>
                    <a:lnTo>
                      <a:pt x="100" y="370"/>
                    </a:lnTo>
                    <a:lnTo>
                      <a:pt x="100" y="368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4" y="363"/>
                    </a:lnTo>
                    <a:lnTo>
                      <a:pt x="106" y="363"/>
                    </a:lnTo>
                    <a:lnTo>
                      <a:pt x="106" y="361"/>
                    </a:lnTo>
                    <a:lnTo>
                      <a:pt x="108" y="359"/>
                    </a:lnTo>
                    <a:lnTo>
                      <a:pt x="111" y="356"/>
                    </a:lnTo>
                    <a:lnTo>
                      <a:pt x="113" y="354"/>
                    </a:lnTo>
                    <a:lnTo>
                      <a:pt x="115" y="351"/>
                    </a:lnTo>
                    <a:lnTo>
                      <a:pt x="117" y="351"/>
                    </a:lnTo>
                    <a:lnTo>
                      <a:pt x="119" y="349"/>
                    </a:lnTo>
                    <a:lnTo>
                      <a:pt x="122" y="349"/>
                    </a:lnTo>
                    <a:lnTo>
                      <a:pt x="122" y="347"/>
                    </a:lnTo>
                    <a:lnTo>
                      <a:pt x="124" y="347"/>
                    </a:lnTo>
                    <a:lnTo>
                      <a:pt x="126" y="345"/>
                    </a:lnTo>
                    <a:lnTo>
                      <a:pt x="128" y="342"/>
                    </a:lnTo>
                    <a:lnTo>
                      <a:pt x="128" y="340"/>
                    </a:lnTo>
                    <a:lnTo>
                      <a:pt x="130" y="340"/>
                    </a:lnTo>
                    <a:lnTo>
                      <a:pt x="130" y="338"/>
                    </a:lnTo>
                    <a:lnTo>
                      <a:pt x="132" y="338"/>
                    </a:lnTo>
                    <a:lnTo>
                      <a:pt x="132" y="335"/>
                    </a:lnTo>
                    <a:lnTo>
                      <a:pt x="135" y="333"/>
                    </a:lnTo>
                    <a:lnTo>
                      <a:pt x="135" y="331"/>
                    </a:lnTo>
                    <a:lnTo>
                      <a:pt x="137" y="328"/>
                    </a:lnTo>
                    <a:lnTo>
                      <a:pt x="139" y="326"/>
                    </a:lnTo>
                    <a:lnTo>
                      <a:pt x="141" y="324"/>
                    </a:lnTo>
                    <a:lnTo>
                      <a:pt x="141" y="322"/>
                    </a:lnTo>
                    <a:lnTo>
                      <a:pt x="143" y="319"/>
                    </a:lnTo>
                    <a:lnTo>
                      <a:pt x="145" y="319"/>
                    </a:lnTo>
                    <a:lnTo>
                      <a:pt x="148" y="319"/>
                    </a:lnTo>
                    <a:lnTo>
                      <a:pt x="150" y="319"/>
                    </a:lnTo>
                    <a:lnTo>
                      <a:pt x="152" y="319"/>
                    </a:lnTo>
                    <a:lnTo>
                      <a:pt x="154" y="319"/>
                    </a:lnTo>
                    <a:lnTo>
                      <a:pt x="156" y="319"/>
                    </a:lnTo>
                    <a:lnTo>
                      <a:pt x="158" y="319"/>
                    </a:lnTo>
                    <a:lnTo>
                      <a:pt x="158" y="317"/>
                    </a:lnTo>
                    <a:lnTo>
                      <a:pt x="160" y="317"/>
                    </a:lnTo>
                    <a:lnTo>
                      <a:pt x="163" y="317"/>
                    </a:lnTo>
                    <a:lnTo>
                      <a:pt x="165" y="317"/>
                    </a:lnTo>
                    <a:lnTo>
                      <a:pt x="167" y="315"/>
                    </a:lnTo>
                    <a:lnTo>
                      <a:pt x="169" y="315"/>
                    </a:lnTo>
                    <a:lnTo>
                      <a:pt x="171" y="312"/>
                    </a:lnTo>
                    <a:lnTo>
                      <a:pt x="173" y="312"/>
                    </a:lnTo>
                    <a:lnTo>
                      <a:pt x="176" y="312"/>
                    </a:lnTo>
                    <a:lnTo>
                      <a:pt x="178" y="315"/>
                    </a:lnTo>
                    <a:lnTo>
                      <a:pt x="180" y="315"/>
                    </a:lnTo>
                    <a:lnTo>
                      <a:pt x="180" y="317"/>
                    </a:lnTo>
                    <a:lnTo>
                      <a:pt x="182" y="317"/>
                    </a:lnTo>
                    <a:lnTo>
                      <a:pt x="182" y="319"/>
                    </a:lnTo>
                    <a:lnTo>
                      <a:pt x="182" y="322"/>
                    </a:lnTo>
                    <a:lnTo>
                      <a:pt x="182" y="324"/>
                    </a:lnTo>
                    <a:lnTo>
                      <a:pt x="184" y="326"/>
                    </a:lnTo>
                    <a:lnTo>
                      <a:pt x="184" y="328"/>
                    </a:lnTo>
                    <a:lnTo>
                      <a:pt x="184" y="331"/>
                    </a:lnTo>
                    <a:lnTo>
                      <a:pt x="187" y="331"/>
                    </a:lnTo>
                    <a:lnTo>
                      <a:pt x="189" y="331"/>
                    </a:lnTo>
                    <a:lnTo>
                      <a:pt x="191" y="331"/>
                    </a:lnTo>
                    <a:lnTo>
                      <a:pt x="193" y="328"/>
                    </a:lnTo>
                    <a:lnTo>
                      <a:pt x="195" y="326"/>
                    </a:lnTo>
                    <a:lnTo>
                      <a:pt x="197" y="324"/>
                    </a:lnTo>
                    <a:lnTo>
                      <a:pt x="200" y="322"/>
                    </a:lnTo>
                    <a:lnTo>
                      <a:pt x="201" y="319"/>
                    </a:lnTo>
                    <a:lnTo>
                      <a:pt x="204" y="319"/>
                    </a:lnTo>
                    <a:lnTo>
                      <a:pt x="206" y="317"/>
                    </a:lnTo>
                    <a:lnTo>
                      <a:pt x="208" y="317"/>
                    </a:lnTo>
                    <a:lnTo>
                      <a:pt x="210" y="317"/>
                    </a:lnTo>
                    <a:lnTo>
                      <a:pt x="212" y="317"/>
                    </a:lnTo>
                    <a:lnTo>
                      <a:pt x="215" y="317"/>
                    </a:lnTo>
                    <a:lnTo>
                      <a:pt x="217" y="317"/>
                    </a:lnTo>
                    <a:lnTo>
                      <a:pt x="219" y="317"/>
                    </a:lnTo>
                    <a:lnTo>
                      <a:pt x="221" y="317"/>
                    </a:lnTo>
                    <a:lnTo>
                      <a:pt x="223" y="317"/>
                    </a:lnTo>
                    <a:lnTo>
                      <a:pt x="225" y="317"/>
                    </a:lnTo>
                    <a:lnTo>
                      <a:pt x="228" y="317"/>
                    </a:lnTo>
                    <a:lnTo>
                      <a:pt x="228" y="315"/>
                    </a:lnTo>
                    <a:lnTo>
                      <a:pt x="230" y="315"/>
                    </a:lnTo>
                    <a:lnTo>
                      <a:pt x="232" y="312"/>
                    </a:lnTo>
                    <a:lnTo>
                      <a:pt x="232" y="310"/>
                    </a:lnTo>
                    <a:lnTo>
                      <a:pt x="234" y="310"/>
                    </a:lnTo>
                    <a:lnTo>
                      <a:pt x="234" y="308"/>
                    </a:lnTo>
                    <a:lnTo>
                      <a:pt x="234" y="306"/>
                    </a:lnTo>
                    <a:lnTo>
                      <a:pt x="236" y="306"/>
                    </a:lnTo>
                    <a:lnTo>
                      <a:pt x="236" y="303"/>
                    </a:lnTo>
                    <a:lnTo>
                      <a:pt x="236" y="301"/>
                    </a:lnTo>
                    <a:lnTo>
                      <a:pt x="238" y="301"/>
                    </a:lnTo>
                    <a:lnTo>
                      <a:pt x="238" y="298"/>
                    </a:lnTo>
                    <a:lnTo>
                      <a:pt x="238" y="296"/>
                    </a:lnTo>
                    <a:lnTo>
                      <a:pt x="236" y="296"/>
                    </a:lnTo>
                    <a:lnTo>
                      <a:pt x="236" y="294"/>
                    </a:lnTo>
                    <a:lnTo>
                      <a:pt x="236" y="292"/>
                    </a:lnTo>
                    <a:lnTo>
                      <a:pt x="236" y="289"/>
                    </a:lnTo>
                    <a:lnTo>
                      <a:pt x="236" y="287"/>
                    </a:lnTo>
                    <a:lnTo>
                      <a:pt x="236" y="284"/>
                    </a:lnTo>
                    <a:lnTo>
                      <a:pt x="236" y="282"/>
                    </a:lnTo>
                    <a:lnTo>
                      <a:pt x="234" y="280"/>
                    </a:lnTo>
                    <a:lnTo>
                      <a:pt x="234" y="278"/>
                    </a:lnTo>
                    <a:lnTo>
                      <a:pt x="234" y="275"/>
                    </a:lnTo>
                    <a:lnTo>
                      <a:pt x="234" y="273"/>
                    </a:lnTo>
                    <a:lnTo>
                      <a:pt x="232" y="271"/>
                    </a:lnTo>
                    <a:lnTo>
                      <a:pt x="232" y="268"/>
                    </a:lnTo>
                    <a:lnTo>
                      <a:pt x="230" y="268"/>
                    </a:lnTo>
                    <a:lnTo>
                      <a:pt x="230" y="266"/>
                    </a:lnTo>
                    <a:lnTo>
                      <a:pt x="230" y="264"/>
                    </a:lnTo>
                    <a:lnTo>
                      <a:pt x="228" y="261"/>
                    </a:lnTo>
                    <a:lnTo>
                      <a:pt x="228" y="259"/>
                    </a:lnTo>
                    <a:lnTo>
                      <a:pt x="225" y="259"/>
                    </a:lnTo>
                    <a:lnTo>
                      <a:pt x="225" y="257"/>
                    </a:lnTo>
                    <a:lnTo>
                      <a:pt x="223" y="254"/>
                    </a:lnTo>
                    <a:lnTo>
                      <a:pt x="223" y="252"/>
                    </a:lnTo>
                    <a:lnTo>
                      <a:pt x="221" y="250"/>
                    </a:lnTo>
                    <a:lnTo>
                      <a:pt x="221" y="248"/>
                    </a:lnTo>
                    <a:lnTo>
                      <a:pt x="221" y="245"/>
                    </a:lnTo>
                    <a:lnTo>
                      <a:pt x="219" y="243"/>
                    </a:lnTo>
                    <a:lnTo>
                      <a:pt x="219" y="240"/>
                    </a:lnTo>
                    <a:lnTo>
                      <a:pt x="219" y="238"/>
                    </a:lnTo>
                    <a:lnTo>
                      <a:pt x="217" y="236"/>
                    </a:lnTo>
                    <a:lnTo>
                      <a:pt x="217" y="234"/>
                    </a:lnTo>
                    <a:lnTo>
                      <a:pt x="217" y="231"/>
                    </a:lnTo>
                    <a:lnTo>
                      <a:pt x="217" y="229"/>
                    </a:lnTo>
                    <a:lnTo>
                      <a:pt x="215" y="226"/>
                    </a:lnTo>
                    <a:lnTo>
                      <a:pt x="215" y="224"/>
                    </a:lnTo>
                    <a:lnTo>
                      <a:pt x="215" y="222"/>
                    </a:lnTo>
                    <a:lnTo>
                      <a:pt x="215" y="220"/>
                    </a:lnTo>
                    <a:lnTo>
                      <a:pt x="215" y="217"/>
                    </a:lnTo>
                    <a:lnTo>
                      <a:pt x="215" y="215"/>
                    </a:lnTo>
                    <a:lnTo>
                      <a:pt x="215" y="213"/>
                    </a:lnTo>
                    <a:lnTo>
                      <a:pt x="217" y="213"/>
                    </a:lnTo>
                    <a:lnTo>
                      <a:pt x="217" y="210"/>
                    </a:lnTo>
                    <a:lnTo>
                      <a:pt x="219" y="208"/>
                    </a:lnTo>
                    <a:lnTo>
                      <a:pt x="219" y="206"/>
                    </a:lnTo>
                    <a:lnTo>
                      <a:pt x="221" y="206"/>
                    </a:lnTo>
                    <a:lnTo>
                      <a:pt x="221" y="204"/>
                    </a:lnTo>
                    <a:lnTo>
                      <a:pt x="223" y="204"/>
                    </a:lnTo>
                    <a:lnTo>
                      <a:pt x="223" y="201"/>
                    </a:lnTo>
                    <a:lnTo>
                      <a:pt x="225" y="199"/>
                    </a:lnTo>
                    <a:lnTo>
                      <a:pt x="225" y="196"/>
                    </a:lnTo>
                    <a:lnTo>
                      <a:pt x="225" y="194"/>
                    </a:lnTo>
                    <a:lnTo>
                      <a:pt x="228" y="194"/>
                    </a:lnTo>
                    <a:lnTo>
                      <a:pt x="228" y="192"/>
                    </a:lnTo>
                    <a:lnTo>
                      <a:pt x="228" y="190"/>
                    </a:lnTo>
                    <a:lnTo>
                      <a:pt x="228" y="187"/>
                    </a:lnTo>
                    <a:lnTo>
                      <a:pt x="228" y="185"/>
                    </a:lnTo>
                    <a:lnTo>
                      <a:pt x="228" y="182"/>
                    </a:lnTo>
                    <a:lnTo>
                      <a:pt x="228" y="181"/>
                    </a:lnTo>
                    <a:lnTo>
                      <a:pt x="228" y="178"/>
                    </a:lnTo>
                    <a:lnTo>
                      <a:pt x="228" y="176"/>
                    </a:lnTo>
                    <a:lnTo>
                      <a:pt x="228" y="173"/>
                    </a:lnTo>
                    <a:lnTo>
                      <a:pt x="228" y="171"/>
                    </a:lnTo>
                    <a:lnTo>
                      <a:pt x="228" y="169"/>
                    </a:lnTo>
                    <a:lnTo>
                      <a:pt x="228" y="167"/>
                    </a:lnTo>
                    <a:lnTo>
                      <a:pt x="228" y="164"/>
                    </a:lnTo>
                    <a:lnTo>
                      <a:pt x="228" y="162"/>
                    </a:lnTo>
                    <a:lnTo>
                      <a:pt x="228" y="159"/>
                    </a:lnTo>
                    <a:lnTo>
                      <a:pt x="228" y="157"/>
                    </a:lnTo>
                    <a:lnTo>
                      <a:pt x="228" y="155"/>
                    </a:lnTo>
                    <a:lnTo>
                      <a:pt x="228" y="153"/>
                    </a:lnTo>
                    <a:lnTo>
                      <a:pt x="228" y="150"/>
                    </a:lnTo>
                    <a:lnTo>
                      <a:pt x="228" y="148"/>
                    </a:lnTo>
                    <a:lnTo>
                      <a:pt x="230" y="146"/>
                    </a:lnTo>
                    <a:lnTo>
                      <a:pt x="230" y="143"/>
                    </a:lnTo>
                    <a:lnTo>
                      <a:pt x="230" y="141"/>
                    </a:lnTo>
                    <a:lnTo>
                      <a:pt x="230" y="139"/>
                    </a:lnTo>
                    <a:lnTo>
                      <a:pt x="230" y="136"/>
                    </a:lnTo>
                    <a:lnTo>
                      <a:pt x="230" y="134"/>
                    </a:lnTo>
                    <a:lnTo>
                      <a:pt x="230" y="132"/>
                    </a:lnTo>
                    <a:lnTo>
                      <a:pt x="228" y="129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3"/>
                    </a:lnTo>
                    <a:lnTo>
                      <a:pt x="225" y="123"/>
                    </a:lnTo>
                    <a:lnTo>
                      <a:pt x="225" y="120"/>
                    </a:lnTo>
                    <a:lnTo>
                      <a:pt x="225" y="118"/>
                    </a:lnTo>
                    <a:lnTo>
                      <a:pt x="225" y="115"/>
                    </a:lnTo>
                    <a:lnTo>
                      <a:pt x="225" y="113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09"/>
                    </a:lnTo>
                    <a:lnTo>
                      <a:pt x="225" y="106"/>
                    </a:lnTo>
                    <a:lnTo>
                      <a:pt x="225" y="104"/>
                    </a:lnTo>
                    <a:lnTo>
                      <a:pt x="228" y="102"/>
                    </a:lnTo>
                    <a:lnTo>
                      <a:pt x="228" y="99"/>
                    </a:lnTo>
                    <a:lnTo>
                      <a:pt x="230" y="97"/>
                    </a:lnTo>
                    <a:lnTo>
                      <a:pt x="232" y="95"/>
                    </a:lnTo>
                    <a:lnTo>
                      <a:pt x="232" y="92"/>
                    </a:lnTo>
                    <a:lnTo>
                      <a:pt x="234" y="90"/>
                    </a:lnTo>
                    <a:lnTo>
                      <a:pt x="236" y="88"/>
                    </a:lnTo>
                    <a:lnTo>
                      <a:pt x="236" y="85"/>
                    </a:lnTo>
                    <a:lnTo>
                      <a:pt x="238" y="83"/>
                    </a:lnTo>
                    <a:lnTo>
                      <a:pt x="241" y="81"/>
                    </a:lnTo>
                    <a:lnTo>
                      <a:pt x="241" y="79"/>
                    </a:lnTo>
                    <a:lnTo>
                      <a:pt x="243" y="79"/>
                    </a:lnTo>
                    <a:lnTo>
                      <a:pt x="243" y="76"/>
                    </a:lnTo>
                    <a:lnTo>
                      <a:pt x="245" y="74"/>
                    </a:lnTo>
                    <a:lnTo>
                      <a:pt x="245" y="71"/>
                    </a:lnTo>
                    <a:lnTo>
                      <a:pt x="247" y="71"/>
                    </a:lnTo>
                    <a:lnTo>
                      <a:pt x="247" y="69"/>
                    </a:lnTo>
                    <a:lnTo>
                      <a:pt x="247" y="67"/>
                    </a:lnTo>
                    <a:lnTo>
                      <a:pt x="249" y="67"/>
                    </a:lnTo>
                    <a:lnTo>
                      <a:pt x="249" y="65"/>
                    </a:lnTo>
                    <a:lnTo>
                      <a:pt x="249" y="62"/>
                    </a:lnTo>
                    <a:lnTo>
                      <a:pt x="249" y="60"/>
                    </a:lnTo>
                    <a:lnTo>
                      <a:pt x="252" y="60"/>
                    </a:lnTo>
                    <a:lnTo>
                      <a:pt x="252" y="57"/>
                    </a:lnTo>
                    <a:lnTo>
                      <a:pt x="252" y="56"/>
                    </a:lnTo>
                    <a:lnTo>
                      <a:pt x="254" y="56"/>
                    </a:lnTo>
                    <a:lnTo>
                      <a:pt x="254" y="53"/>
                    </a:lnTo>
                    <a:lnTo>
                      <a:pt x="254" y="51"/>
                    </a:lnTo>
                    <a:lnTo>
                      <a:pt x="256" y="48"/>
                    </a:lnTo>
                    <a:lnTo>
                      <a:pt x="258" y="48"/>
                    </a:lnTo>
                    <a:lnTo>
                      <a:pt x="258" y="46"/>
                    </a:lnTo>
                    <a:lnTo>
                      <a:pt x="260" y="44"/>
                    </a:lnTo>
                    <a:lnTo>
                      <a:pt x="260" y="42"/>
                    </a:lnTo>
                    <a:lnTo>
                      <a:pt x="262" y="42"/>
                    </a:lnTo>
                    <a:lnTo>
                      <a:pt x="262" y="39"/>
                    </a:lnTo>
                    <a:lnTo>
                      <a:pt x="265" y="39"/>
                    </a:lnTo>
                    <a:lnTo>
                      <a:pt x="266" y="39"/>
                    </a:lnTo>
                    <a:lnTo>
                      <a:pt x="269" y="37"/>
                    </a:lnTo>
                    <a:lnTo>
                      <a:pt x="271" y="37"/>
                    </a:lnTo>
                    <a:lnTo>
                      <a:pt x="273" y="37"/>
                    </a:lnTo>
                    <a:lnTo>
                      <a:pt x="276" y="37"/>
                    </a:lnTo>
                    <a:lnTo>
                      <a:pt x="277" y="37"/>
                    </a:lnTo>
                    <a:lnTo>
                      <a:pt x="280" y="37"/>
                    </a:lnTo>
                    <a:lnTo>
                      <a:pt x="282" y="37"/>
                    </a:lnTo>
                    <a:lnTo>
                      <a:pt x="282" y="34"/>
                    </a:lnTo>
                    <a:lnTo>
                      <a:pt x="284" y="34"/>
                    </a:lnTo>
                    <a:lnTo>
                      <a:pt x="286" y="32"/>
                    </a:lnTo>
                    <a:lnTo>
                      <a:pt x="288" y="30"/>
                    </a:lnTo>
                    <a:lnTo>
                      <a:pt x="288" y="28"/>
                    </a:lnTo>
                    <a:lnTo>
                      <a:pt x="290" y="28"/>
                    </a:lnTo>
                    <a:lnTo>
                      <a:pt x="290" y="25"/>
                    </a:lnTo>
                    <a:lnTo>
                      <a:pt x="293" y="23"/>
                    </a:lnTo>
                    <a:lnTo>
                      <a:pt x="295" y="21"/>
                    </a:lnTo>
                    <a:lnTo>
                      <a:pt x="295" y="18"/>
                    </a:lnTo>
                    <a:lnTo>
                      <a:pt x="297" y="16"/>
                    </a:lnTo>
                    <a:lnTo>
                      <a:pt x="299" y="14"/>
                    </a:lnTo>
                    <a:lnTo>
                      <a:pt x="301" y="11"/>
                    </a:lnTo>
                    <a:lnTo>
                      <a:pt x="304" y="9"/>
                    </a:lnTo>
                    <a:lnTo>
                      <a:pt x="306" y="7"/>
                    </a:lnTo>
                    <a:lnTo>
                      <a:pt x="308" y="4"/>
                    </a:lnTo>
                    <a:lnTo>
                      <a:pt x="310" y="2"/>
                    </a:lnTo>
                    <a:lnTo>
                      <a:pt x="314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21" y="2"/>
                    </a:lnTo>
                    <a:lnTo>
                      <a:pt x="321" y="4"/>
                    </a:lnTo>
                    <a:lnTo>
                      <a:pt x="323" y="4"/>
                    </a:lnTo>
                    <a:lnTo>
                      <a:pt x="325" y="7"/>
                    </a:lnTo>
                    <a:lnTo>
                      <a:pt x="325" y="4"/>
                    </a:lnTo>
                    <a:lnTo>
                      <a:pt x="327" y="4"/>
                    </a:lnTo>
                    <a:lnTo>
                      <a:pt x="330" y="4"/>
                    </a:lnTo>
                    <a:lnTo>
                      <a:pt x="332" y="4"/>
                    </a:lnTo>
                    <a:lnTo>
                      <a:pt x="334" y="7"/>
                    </a:lnTo>
                    <a:lnTo>
                      <a:pt x="336" y="7"/>
                    </a:lnTo>
                    <a:lnTo>
                      <a:pt x="336" y="9"/>
                    </a:lnTo>
                    <a:lnTo>
                      <a:pt x="338" y="9"/>
                    </a:lnTo>
                    <a:lnTo>
                      <a:pt x="338" y="11"/>
                    </a:lnTo>
                    <a:lnTo>
                      <a:pt x="341" y="11"/>
                    </a:lnTo>
                    <a:lnTo>
                      <a:pt x="341" y="14"/>
                    </a:lnTo>
                    <a:lnTo>
                      <a:pt x="342" y="14"/>
                    </a:lnTo>
                    <a:lnTo>
                      <a:pt x="345" y="14"/>
                    </a:lnTo>
                    <a:lnTo>
                      <a:pt x="349" y="14"/>
                    </a:lnTo>
                    <a:lnTo>
                      <a:pt x="347" y="18"/>
                    </a:lnTo>
                    <a:lnTo>
                      <a:pt x="345" y="18"/>
                    </a:lnTo>
                    <a:lnTo>
                      <a:pt x="345" y="21"/>
                    </a:lnTo>
                    <a:lnTo>
                      <a:pt x="345" y="23"/>
                    </a:lnTo>
                    <a:lnTo>
                      <a:pt x="342" y="25"/>
                    </a:lnTo>
                    <a:lnTo>
                      <a:pt x="342" y="28"/>
                    </a:lnTo>
                    <a:lnTo>
                      <a:pt x="341" y="30"/>
                    </a:lnTo>
                    <a:lnTo>
                      <a:pt x="342" y="30"/>
                    </a:lnTo>
                    <a:lnTo>
                      <a:pt x="341" y="32"/>
                    </a:lnTo>
                    <a:lnTo>
                      <a:pt x="341" y="34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8" y="42"/>
                    </a:lnTo>
                    <a:lnTo>
                      <a:pt x="336" y="44"/>
                    </a:lnTo>
                    <a:lnTo>
                      <a:pt x="336" y="46"/>
                    </a:lnTo>
                    <a:lnTo>
                      <a:pt x="336" y="48"/>
                    </a:lnTo>
                    <a:lnTo>
                      <a:pt x="334" y="51"/>
                    </a:lnTo>
                    <a:lnTo>
                      <a:pt x="334" y="53"/>
                    </a:lnTo>
                    <a:lnTo>
                      <a:pt x="334" y="56"/>
                    </a:lnTo>
                    <a:lnTo>
                      <a:pt x="336" y="57"/>
                    </a:lnTo>
                    <a:lnTo>
                      <a:pt x="336" y="60"/>
                    </a:lnTo>
                    <a:lnTo>
                      <a:pt x="336" y="62"/>
                    </a:lnTo>
                    <a:lnTo>
                      <a:pt x="336" y="65"/>
                    </a:lnTo>
                    <a:lnTo>
                      <a:pt x="336" y="67"/>
                    </a:lnTo>
                    <a:lnTo>
                      <a:pt x="338" y="69"/>
                    </a:lnTo>
                    <a:lnTo>
                      <a:pt x="338" y="71"/>
                    </a:lnTo>
                    <a:lnTo>
                      <a:pt x="338" y="74"/>
                    </a:lnTo>
                    <a:lnTo>
                      <a:pt x="338" y="76"/>
                    </a:lnTo>
                    <a:lnTo>
                      <a:pt x="341" y="76"/>
                    </a:lnTo>
                    <a:lnTo>
                      <a:pt x="341" y="79"/>
                    </a:lnTo>
                    <a:lnTo>
                      <a:pt x="341" y="81"/>
                    </a:lnTo>
                    <a:lnTo>
                      <a:pt x="342" y="83"/>
                    </a:lnTo>
                    <a:lnTo>
                      <a:pt x="345" y="85"/>
                    </a:lnTo>
                    <a:lnTo>
                      <a:pt x="347" y="88"/>
                    </a:lnTo>
                    <a:lnTo>
                      <a:pt x="349" y="90"/>
                    </a:lnTo>
                    <a:lnTo>
                      <a:pt x="349" y="92"/>
                    </a:lnTo>
                    <a:lnTo>
                      <a:pt x="351" y="95"/>
                    </a:lnTo>
                    <a:lnTo>
                      <a:pt x="353" y="97"/>
                    </a:lnTo>
                    <a:lnTo>
                      <a:pt x="353" y="99"/>
                    </a:lnTo>
                    <a:lnTo>
                      <a:pt x="355" y="102"/>
                    </a:lnTo>
                    <a:lnTo>
                      <a:pt x="358" y="104"/>
                    </a:lnTo>
                    <a:lnTo>
                      <a:pt x="358" y="106"/>
                    </a:lnTo>
                    <a:lnTo>
                      <a:pt x="360" y="106"/>
                    </a:lnTo>
                    <a:lnTo>
                      <a:pt x="360" y="109"/>
                    </a:lnTo>
                    <a:lnTo>
                      <a:pt x="360" y="111"/>
                    </a:lnTo>
                    <a:lnTo>
                      <a:pt x="362" y="111"/>
                    </a:lnTo>
                    <a:lnTo>
                      <a:pt x="362" y="113"/>
                    </a:lnTo>
                    <a:lnTo>
                      <a:pt x="362" y="115"/>
                    </a:lnTo>
                    <a:lnTo>
                      <a:pt x="362" y="118"/>
                    </a:lnTo>
                    <a:lnTo>
                      <a:pt x="362" y="120"/>
                    </a:lnTo>
                    <a:lnTo>
                      <a:pt x="362" y="123"/>
                    </a:lnTo>
                    <a:lnTo>
                      <a:pt x="362" y="125"/>
                    </a:lnTo>
                    <a:lnTo>
                      <a:pt x="362" y="127"/>
                    </a:lnTo>
                    <a:lnTo>
                      <a:pt x="362" y="129"/>
                    </a:lnTo>
                    <a:lnTo>
                      <a:pt x="360" y="132"/>
                    </a:lnTo>
                    <a:lnTo>
                      <a:pt x="360" y="134"/>
                    </a:lnTo>
                    <a:lnTo>
                      <a:pt x="360" y="136"/>
                    </a:lnTo>
                    <a:lnTo>
                      <a:pt x="360" y="139"/>
                    </a:lnTo>
                    <a:lnTo>
                      <a:pt x="358" y="141"/>
                    </a:lnTo>
                    <a:lnTo>
                      <a:pt x="358" y="143"/>
                    </a:lnTo>
                    <a:lnTo>
                      <a:pt x="358" y="146"/>
                    </a:lnTo>
                    <a:lnTo>
                      <a:pt x="355" y="148"/>
                    </a:lnTo>
                    <a:lnTo>
                      <a:pt x="355" y="150"/>
                    </a:lnTo>
                    <a:lnTo>
                      <a:pt x="355" y="153"/>
                    </a:lnTo>
                    <a:lnTo>
                      <a:pt x="355" y="155"/>
                    </a:lnTo>
                    <a:lnTo>
                      <a:pt x="358" y="157"/>
                    </a:lnTo>
                    <a:lnTo>
                      <a:pt x="358" y="159"/>
                    </a:lnTo>
                    <a:lnTo>
                      <a:pt x="358" y="162"/>
                    </a:lnTo>
                    <a:lnTo>
                      <a:pt x="358" y="164"/>
                    </a:lnTo>
                    <a:lnTo>
                      <a:pt x="360" y="164"/>
                    </a:lnTo>
                    <a:lnTo>
                      <a:pt x="360" y="167"/>
                    </a:lnTo>
                    <a:lnTo>
                      <a:pt x="360" y="169"/>
                    </a:lnTo>
                    <a:lnTo>
                      <a:pt x="360" y="171"/>
                    </a:lnTo>
                    <a:lnTo>
                      <a:pt x="360" y="173"/>
                    </a:lnTo>
                    <a:lnTo>
                      <a:pt x="360" y="176"/>
                    </a:lnTo>
                    <a:lnTo>
                      <a:pt x="360" y="178"/>
                    </a:lnTo>
                    <a:lnTo>
                      <a:pt x="360" y="181"/>
                    </a:lnTo>
                    <a:lnTo>
                      <a:pt x="360" y="182"/>
                    </a:lnTo>
                    <a:lnTo>
                      <a:pt x="360" y="185"/>
                    </a:lnTo>
                    <a:lnTo>
                      <a:pt x="360" y="187"/>
                    </a:lnTo>
                    <a:lnTo>
                      <a:pt x="360" y="190"/>
                    </a:lnTo>
                    <a:lnTo>
                      <a:pt x="360" y="192"/>
                    </a:lnTo>
                    <a:lnTo>
                      <a:pt x="362" y="194"/>
                    </a:lnTo>
                    <a:lnTo>
                      <a:pt x="362" y="196"/>
                    </a:lnTo>
                    <a:lnTo>
                      <a:pt x="362" y="199"/>
                    </a:lnTo>
                    <a:lnTo>
                      <a:pt x="362" y="201"/>
                    </a:lnTo>
                    <a:lnTo>
                      <a:pt x="362" y="204"/>
                    </a:lnTo>
                    <a:lnTo>
                      <a:pt x="362" y="206"/>
                    </a:lnTo>
                    <a:lnTo>
                      <a:pt x="362" y="208"/>
                    </a:lnTo>
                    <a:lnTo>
                      <a:pt x="364" y="210"/>
                    </a:lnTo>
                    <a:lnTo>
                      <a:pt x="364" y="213"/>
                    </a:lnTo>
                    <a:lnTo>
                      <a:pt x="364" y="215"/>
                    </a:lnTo>
                    <a:lnTo>
                      <a:pt x="364" y="217"/>
                    </a:lnTo>
                    <a:lnTo>
                      <a:pt x="366" y="217"/>
                    </a:lnTo>
                    <a:lnTo>
                      <a:pt x="366" y="220"/>
                    </a:lnTo>
                    <a:lnTo>
                      <a:pt x="366" y="222"/>
                    </a:lnTo>
                    <a:lnTo>
                      <a:pt x="369" y="222"/>
                    </a:lnTo>
                    <a:lnTo>
                      <a:pt x="369" y="224"/>
                    </a:lnTo>
                    <a:lnTo>
                      <a:pt x="369" y="226"/>
                    </a:lnTo>
                    <a:lnTo>
                      <a:pt x="371" y="229"/>
                    </a:lnTo>
                    <a:lnTo>
                      <a:pt x="371" y="231"/>
                    </a:lnTo>
                    <a:lnTo>
                      <a:pt x="373" y="234"/>
                    </a:lnTo>
                    <a:lnTo>
                      <a:pt x="373" y="236"/>
                    </a:lnTo>
                    <a:lnTo>
                      <a:pt x="375" y="238"/>
                    </a:lnTo>
                    <a:lnTo>
                      <a:pt x="375" y="240"/>
                    </a:lnTo>
                    <a:lnTo>
                      <a:pt x="377" y="243"/>
                    </a:lnTo>
                    <a:lnTo>
                      <a:pt x="377" y="245"/>
                    </a:lnTo>
                    <a:lnTo>
                      <a:pt x="379" y="248"/>
                    </a:lnTo>
                    <a:lnTo>
                      <a:pt x="379" y="250"/>
                    </a:lnTo>
                    <a:lnTo>
                      <a:pt x="379" y="252"/>
                    </a:lnTo>
                    <a:lnTo>
                      <a:pt x="379" y="254"/>
                    </a:lnTo>
                    <a:lnTo>
                      <a:pt x="382" y="257"/>
                    </a:lnTo>
                    <a:lnTo>
                      <a:pt x="382" y="259"/>
                    </a:lnTo>
                    <a:lnTo>
                      <a:pt x="382" y="261"/>
                    </a:lnTo>
                    <a:lnTo>
                      <a:pt x="382" y="264"/>
                    </a:lnTo>
                    <a:lnTo>
                      <a:pt x="382" y="266"/>
                    </a:lnTo>
                    <a:lnTo>
                      <a:pt x="382" y="268"/>
                    </a:lnTo>
                    <a:lnTo>
                      <a:pt x="383" y="268"/>
                    </a:lnTo>
                    <a:lnTo>
                      <a:pt x="383" y="271"/>
                    </a:lnTo>
                    <a:lnTo>
                      <a:pt x="383" y="273"/>
                    </a:lnTo>
                    <a:lnTo>
                      <a:pt x="383" y="275"/>
                    </a:lnTo>
                    <a:lnTo>
                      <a:pt x="383" y="278"/>
                    </a:lnTo>
                    <a:lnTo>
                      <a:pt x="383" y="280"/>
                    </a:lnTo>
                    <a:lnTo>
                      <a:pt x="383" y="282"/>
                    </a:lnTo>
                    <a:lnTo>
                      <a:pt x="383" y="287"/>
                    </a:lnTo>
                    <a:lnTo>
                      <a:pt x="383" y="289"/>
                    </a:lnTo>
                    <a:lnTo>
                      <a:pt x="383" y="292"/>
                    </a:lnTo>
                    <a:lnTo>
                      <a:pt x="386" y="294"/>
                    </a:lnTo>
                    <a:lnTo>
                      <a:pt x="386" y="296"/>
                    </a:lnTo>
                    <a:lnTo>
                      <a:pt x="388" y="298"/>
                    </a:lnTo>
                    <a:lnTo>
                      <a:pt x="388" y="301"/>
                    </a:lnTo>
                    <a:lnTo>
                      <a:pt x="390" y="301"/>
                    </a:lnTo>
                    <a:lnTo>
                      <a:pt x="390" y="303"/>
                    </a:lnTo>
                    <a:lnTo>
                      <a:pt x="393" y="303"/>
                    </a:lnTo>
                    <a:lnTo>
                      <a:pt x="394" y="303"/>
                    </a:lnTo>
                    <a:lnTo>
                      <a:pt x="397" y="306"/>
                    </a:lnTo>
                    <a:lnTo>
                      <a:pt x="399" y="306"/>
                    </a:lnTo>
                    <a:lnTo>
                      <a:pt x="401" y="308"/>
                    </a:lnTo>
                    <a:lnTo>
                      <a:pt x="403" y="308"/>
                    </a:lnTo>
                    <a:lnTo>
                      <a:pt x="405" y="310"/>
                    </a:lnTo>
                    <a:lnTo>
                      <a:pt x="407" y="310"/>
                    </a:lnTo>
                    <a:lnTo>
                      <a:pt x="410" y="310"/>
                    </a:lnTo>
                    <a:lnTo>
                      <a:pt x="410" y="312"/>
                    </a:lnTo>
                    <a:lnTo>
                      <a:pt x="412" y="312"/>
                    </a:lnTo>
                    <a:lnTo>
                      <a:pt x="414" y="315"/>
                    </a:lnTo>
                    <a:lnTo>
                      <a:pt x="414" y="317"/>
                    </a:lnTo>
                    <a:lnTo>
                      <a:pt x="416" y="317"/>
                    </a:lnTo>
                    <a:lnTo>
                      <a:pt x="416" y="319"/>
                    </a:lnTo>
                    <a:lnTo>
                      <a:pt x="416" y="322"/>
                    </a:lnTo>
                    <a:lnTo>
                      <a:pt x="416" y="324"/>
                    </a:lnTo>
                    <a:lnTo>
                      <a:pt x="416" y="326"/>
                    </a:lnTo>
                    <a:lnTo>
                      <a:pt x="416" y="328"/>
                    </a:lnTo>
                    <a:lnTo>
                      <a:pt x="416" y="331"/>
                    </a:lnTo>
                    <a:lnTo>
                      <a:pt x="414" y="331"/>
                    </a:lnTo>
                    <a:lnTo>
                      <a:pt x="414" y="333"/>
                    </a:lnTo>
                    <a:lnTo>
                      <a:pt x="414" y="335"/>
                    </a:lnTo>
                    <a:lnTo>
                      <a:pt x="412" y="335"/>
                    </a:lnTo>
                    <a:lnTo>
                      <a:pt x="412" y="338"/>
                    </a:lnTo>
                    <a:lnTo>
                      <a:pt x="412" y="340"/>
                    </a:lnTo>
                    <a:lnTo>
                      <a:pt x="410" y="342"/>
                    </a:lnTo>
                    <a:lnTo>
                      <a:pt x="407" y="345"/>
                    </a:lnTo>
                    <a:lnTo>
                      <a:pt x="407" y="347"/>
                    </a:lnTo>
                    <a:lnTo>
                      <a:pt x="407" y="349"/>
                    </a:lnTo>
                    <a:lnTo>
                      <a:pt x="405" y="349"/>
                    </a:lnTo>
                    <a:lnTo>
                      <a:pt x="405" y="351"/>
                    </a:lnTo>
                    <a:lnTo>
                      <a:pt x="405" y="354"/>
                    </a:lnTo>
                    <a:lnTo>
                      <a:pt x="403" y="354"/>
                    </a:lnTo>
                    <a:lnTo>
                      <a:pt x="403" y="356"/>
                    </a:lnTo>
                    <a:lnTo>
                      <a:pt x="403" y="359"/>
                    </a:lnTo>
                    <a:lnTo>
                      <a:pt x="401" y="359"/>
                    </a:lnTo>
                    <a:lnTo>
                      <a:pt x="401" y="36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57" name="Freeform 49"/>
              <p:cNvSpPr>
                <a:spLocks/>
              </p:cNvSpPr>
              <p:nvPr/>
            </p:nvSpPr>
            <p:spPr bwMode="auto">
              <a:xfrm>
                <a:off x="2759" y="1149"/>
                <a:ext cx="551" cy="902"/>
              </a:xfrm>
              <a:custGeom>
                <a:avLst/>
                <a:gdLst>
                  <a:gd name="T0" fmla="*/ 2147483647 w 386"/>
                  <a:gd name="T1" fmla="*/ 2147483647 h 679"/>
                  <a:gd name="T2" fmla="*/ 2147483647 w 386"/>
                  <a:gd name="T3" fmla="*/ 2147483647 h 679"/>
                  <a:gd name="T4" fmla="*/ 2147483647 w 386"/>
                  <a:gd name="T5" fmla="*/ 2147483647 h 679"/>
                  <a:gd name="T6" fmla="*/ 2147483647 w 386"/>
                  <a:gd name="T7" fmla="*/ 2147483647 h 679"/>
                  <a:gd name="T8" fmla="*/ 2147483647 w 386"/>
                  <a:gd name="T9" fmla="*/ 2147483647 h 679"/>
                  <a:gd name="T10" fmla="*/ 2147483647 w 386"/>
                  <a:gd name="T11" fmla="*/ 2147483647 h 679"/>
                  <a:gd name="T12" fmla="*/ 2147483647 w 386"/>
                  <a:gd name="T13" fmla="*/ 2147483647 h 679"/>
                  <a:gd name="T14" fmla="*/ 2147483647 w 386"/>
                  <a:gd name="T15" fmla="*/ 2147483647 h 679"/>
                  <a:gd name="T16" fmla="*/ 2147483647 w 386"/>
                  <a:gd name="T17" fmla="*/ 2147483647 h 679"/>
                  <a:gd name="T18" fmla="*/ 2147483647 w 386"/>
                  <a:gd name="T19" fmla="*/ 2147483647 h 679"/>
                  <a:gd name="T20" fmla="*/ 2147483647 w 386"/>
                  <a:gd name="T21" fmla="*/ 2147483647 h 679"/>
                  <a:gd name="T22" fmla="*/ 2147483647 w 386"/>
                  <a:gd name="T23" fmla="*/ 2147483647 h 679"/>
                  <a:gd name="T24" fmla="*/ 2147483647 w 386"/>
                  <a:gd name="T25" fmla="*/ 2147483647 h 679"/>
                  <a:gd name="T26" fmla="*/ 2147483647 w 386"/>
                  <a:gd name="T27" fmla="*/ 2147483647 h 679"/>
                  <a:gd name="T28" fmla="*/ 2147483647 w 386"/>
                  <a:gd name="T29" fmla="*/ 2147483647 h 679"/>
                  <a:gd name="T30" fmla="*/ 2147483647 w 386"/>
                  <a:gd name="T31" fmla="*/ 2147483647 h 679"/>
                  <a:gd name="T32" fmla="*/ 2147483647 w 386"/>
                  <a:gd name="T33" fmla="*/ 2147483647 h 679"/>
                  <a:gd name="T34" fmla="*/ 2147483647 w 386"/>
                  <a:gd name="T35" fmla="*/ 2147483647 h 679"/>
                  <a:gd name="T36" fmla="*/ 2147483647 w 386"/>
                  <a:gd name="T37" fmla="*/ 2147483647 h 679"/>
                  <a:gd name="T38" fmla="*/ 2147483647 w 386"/>
                  <a:gd name="T39" fmla="*/ 2147483647 h 679"/>
                  <a:gd name="T40" fmla="*/ 2147483647 w 386"/>
                  <a:gd name="T41" fmla="*/ 2147483647 h 679"/>
                  <a:gd name="T42" fmla="*/ 2147483647 w 386"/>
                  <a:gd name="T43" fmla="*/ 2147483647 h 679"/>
                  <a:gd name="T44" fmla="*/ 2147483647 w 386"/>
                  <a:gd name="T45" fmla="*/ 2147483647 h 679"/>
                  <a:gd name="T46" fmla="*/ 2147483647 w 386"/>
                  <a:gd name="T47" fmla="*/ 2147483647 h 679"/>
                  <a:gd name="T48" fmla="*/ 1541643157 w 386"/>
                  <a:gd name="T49" fmla="*/ 2147483647 h 679"/>
                  <a:gd name="T50" fmla="*/ 723399578 w 386"/>
                  <a:gd name="T51" fmla="*/ 2147483647 h 679"/>
                  <a:gd name="T52" fmla="*/ 723399578 w 386"/>
                  <a:gd name="T53" fmla="*/ 2147483647 h 679"/>
                  <a:gd name="T54" fmla="*/ 2147483647 w 386"/>
                  <a:gd name="T55" fmla="*/ 2147483647 h 679"/>
                  <a:gd name="T56" fmla="*/ 2147483647 w 386"/>
                  <a:gd name="T57" fmla="*/ 2147483647 h 679"/>
                  <a:gd name="T58" fmla="*/ 2147483647 w 386"/>
                  <a:gd name="T59" fmla="*/ 2147483647 h 679"/>
                  <a:gd name="T60" fmla="*/ 2147483647 w 386"/>
                  <a:gd name="T61" fmla="*/ 2147483647 h 679"/>
                  <a:gd name="T62" fmla="*/ 2147483647 w 386"/>
                  <a:gd name="T63" fmla="*/ 2037066104 h 679"/>
                  <a:gd name="T64" fmla="*/ 2147483647 w 386"/>
                  <a:gd name="T65" fmla="*/ 1905199230 h 679"/>
                  <a:gd name="T66" fmla="*/ 2147483647 w 386"/>
                  <a:gd name="T67" fmla="*/ 1730119007 h 679"/>
                  <a:gd name="T68" fmla="*/ 2147483647 w 386"/>
                  <a:gd name="T69" fmla="*/ 1560585826 h 679"/>
                  <a:gd name="T70" fmla="*/ 2147483647 w 386"/>
                  <a:gd name="T71" fmla="*/ 1323891074 h 679"/>
                  <a:gd name="T72" fmla="*/ 2147483647 w 386"/>
                  <a:gd name="T73" fmla="*/ 1142917129 h 679"/>
                  <a:gd name="T74" fmla="*/ 2147483647 w 386"/>
                  <a:gd name="T75" fmla="*/ 921653574 h 679"/>
                  <a:gd name="T76" fmla="*/ 2147483647 w 386"/>
                  <a:gd name="T77" fmla="*/ 797248007 h 679"/>
                  <a:gd name="T78" fmla="*/ 2147483647 w 386"/>
                  <a:gd name="T79" fmla="*/ 630068292 h 679"/>
                  <a:gd name="T80" fmla="*/ 2147483647 w 386"/>
                  <a:gd name="T81" fmla="*/ 448298065 h 679"/>
                  <a:gd name="T82" fmla="*/ 2147483647 w 386"/>
                  <a:gd name="T83" fmla="*/ 222783998 h 679"/>
                  <a:gd name="T84" fmla="*/ 2147483647 w 386"/>
                  <a:gd name="T85" fmla="*/ 111467167 h 679"/>
                  <a:gd name="T86" fmla="*/ 2147483647 w 386"/>
                  <a:gd name="T87" fmla="*/ 0 h 679"/>
                  <a:gd name="T88" fmla="*/ 2147483647 w 386"/>
                  <a:gd name="T89" fmla="*/ 111467167 h 679"/>
                  <a:gd name="T90" fmla="*/ 2147483647 w 386"/>
                  <a:gd name="T91" fmla="*/ 222783998 h 679"/>
                  <a:gd name="T92" fmla="*/ 2147483647 w 386"/>
                  <a:gd name="T93" fmla="*/ 461137736 h 679"/>
                  <a:gd name="T94" fmla="*/ 2147483647 w 386"/>
                  <a:gd name="T95" fmla="*/ 693794273 h 679"/>
                  <a:gd name="T96" fmla="*/ 2147483647 w 386"/>
                  <a:gd name="T97" fmla="*/ 902078687 h 679"/>
                  <a:gd name="T98" fmla="*/ 2147483647 w 386"/>
                  <a:gd name="T99" fmla="*/ 1043889069 h 679"/>
                  <a:gd name="T100" fmla="*/ 2147483647 w 386"/>
                  <a:gd name="T101" fmla="*/ 1111888860 h 679"/>
                  <a:gd name="T102" fmla="*/ 2147483647 w 386"/>
                  <a:gd name="T103" fmla="*/ 1279212010 h 679"/>
                  <a:gd name="T104" fmla="*/ 2147483647 w 386"/>
                  <a:gd name="T105" fmla="*/ 1382369513 h 679"/>
                  <a:gd name="T106" fmla="*/ 2147483647 w 386"/>
                  <a:gd name="T107" fmla="*/ 1421171676 h 679"/>
                  <a:gd name="T108" fmla="*/ 2147483647 w 386"/>
                  <a:gd name="T109" fmla="*/ 1421171676 h 679"/>
                  <a:gd name="T110" fmla="*/ 2147483647 w 386"/>
                  <a:gd name="T111" fmla="*/ 1591906587 h 679"/>
                  <a:gd name="T112" fmla="*/ 2147483647 w 386"/>
                  <a:gd name="T113" fmla="*/ 1753187432 h 679"/>
                  <a:gd name="T114" fmla="*/ 2147483647 w 386"/>
                  <a:gd name="T115" fmla="*/ 1945744182 h 679"/>
                  <a:gd name="T116" fmla="*/ 2147483647 w 386"/>
                  <a:gd name="T117" fmla="*/ 2104796767 h 679"/>
                  <a:gd name="T118" fmla="*/ 2147483647 w 386"/>
                  <a:gd name="T119" fmla="*/ 2147483647 h 679"/>
                  <a:gd name="T120" fmla="*/ 2147483647 w 386"/>
                  <a:gd name="T121" fmla="*/ 2147483647 h 679"/>
                  <a:gd name="T122" fmla="*/ 2147483647 w 386"/>
                  <a:gd name="T123" fmla="*/ 2147483647 h 6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86"/>
                  <a:gd name="T187" fmla="*/ 0 h 679"/>
                  <a:gd name="T188" fmla="*/ 386 w 386"/>
                  <a:gd name="T189" fmla="*/ 679 h 6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86" h="679">
                    <a:moveTo>
                      <a:pt x="386" y="429"/>
                    </a:moveTo>
                    <a:lnTo>
                      <a:pt x="381" y="431"/>
                    </a:lnTo>
                    <a:lnTo>
                      <a:pt x="380" y="433"/>
                    </a:lnTo>
                    <a:lnTo>
                      <a:pt x="377" y="436"/>
                    </a:lnTo>
                    <a:lnTo>
                      <a:pt x="375" y="438"/>
                    </a:lnTo>
                    <a:lnTo>
                      <a:pt x="373" y="440"/>
                    </a:lnTo>
                    <a:lnTo>
                      <a:pt x="371" y="440"/>
                    </a:lnTo>
                    <a:lnTo>
                      <a:pt x="371" y="443"/>
                    </a:lnTo>
                    <a:lnTo>
                      <a:pt x="369" y="443"/>
                    </a:lnTo>
                    <a:lnTo>
                      <a:pt x="367" y="443"/>
                    </a:lnTo>
                    <a:lnTo>
                      <a:pt x="364" y="443"/>
                    </a:lnTo>
                    <a:lnTo>
                      <a:pt x="362" y="445"/>
                    </a:lnTo>
                    <a:lnTo>
                      <a:pt x="360" y="445"/>
                    </a:lnTo>
                    <a:lnTo>
                      <a:pt x="358" y="445"/>
                    </a:lnTo>
                    <a:lnTo>
                      <a:pt x="356" y="445"/>
                    </a:lnTo>
                    <a:lnTo>
                      <a:pt x="356" y="448"/>
                    </a:lnTo>
                    <a:lnTo>
                      <a:pt x="353" y="448"/>
                    </a:lnTo>
                    <a:lnTo>
                      <a:pt x="353" y="449"/>
                    </a:lnTo>
                    <a:lnTo>
                      <a:pt x="351" y="452"/>
                    </a:lnTo>
                    <a:lnTo>
                      <a:pt x="351" y="454"/>
                    </a:lnTo>
                    <a:lnTo>
                      <a:pt x="351" y="457"/>
                    </a:lnTo>
                    <a:lnTo>
                      <a:pt x="349" y="457"/>
                    </a:lnTo>
                    <a:lnTo>
                      <a:pt x="349" y="459"/>
                    </a:lnTo>
                    <a:lnTo>
                      <a:pt x="349" y="461"/>
                    </a:lnTo>
                    <a:lnTo>
                      <a:pt x="347" y="463"/>
                    </a:lnTo>
                    <a:lnTo>
                      <a:pt x="347" y="466"/>
                    </a:lnTo>
                    <a:lnTo>
                      <a:pt x="347" y="468"/>
                    </a:lnTo>
                    <a:lnTo>
                      <a:pt x="345" y="470"/>
                    </a:lnTo>
                    <a:lnTo>
                      <a:pt x="345" y="473"/>
                    </a:lnTo>
                    <a:lnTo>
                      <a:pt x="345" y="475"/>
                    </a:lnTo>
                    <a:lnTo>
                      <a:pt x="343" y="477"/>
                    </a:lnTo>
                    <a:lnTo>
                      <a:pt x="343" y="480"/>
                    </a:lnTo>
                    <a:lnTo>
                      <a:pt x="343" y="482"/>
                    </a:lnTo>
                    <a:lnTo>
                      <a:pt x="340" y="482"/>
                    </a:lnTo>
                    <a:lnTo>
                      <a:pt x="340" y="484"/>
                    </a:lnTo>
                    <a:lnTo>
                      <a:pt x="338" y="484"/>
                    </a:lnTo>
                    <a:lnTo>
                      <a:pt x="338" y="487"/>
                    </a:lnTo>
                    <a:lnTo>
                      <a:pt x="336" y="487"/>
                    </a:lnTo>
                    <a:lnTo>
                      <a:pt x="336" y="489"/>
                    </a:lnTo>
                    <a:lnTo>
                      <a:pt x="336" y="491"/>
                    </a:lnTo>
                    <a:lnTo>
                      <a:pt x="334" y="491"/>
                    </a:lnTo>
                    <a:lnTo>
                      <a:pt x="334" y="493"/>
                    </a:lnTo>
                    <a:lnTo>
                      <a:pt x="332" y="493"/>
                    </a:lnTo>
                    <a:lnTo>
                      <a:pt x="332" y="496"/>
                    </a:lnTo>
                    <a:lnTo>
                      <a:pt x="330" y="498"/>
                    </a:lnTo>
                    <a:lnTo>
                      <a:pt x="330" y="501"/>
                    </a:lnTo>
                    <a:lnTo>
                      <a:pt x="327" y="501"/>
                    </a:lnTo>
                    <a:lnTo>
                      <a:pt x="327" y="503"/>
                    </a:lnTo>
                    <a:lnTo>
                      <a:pt x="327" y="505"/>
                    </a:lnTo>
                    <a:lnTo>
                      <a:pt x="325" y="505"/>
                    </a:lnTo>
                    <a:lnTo>
                      <a:pt x="325" y="507"/>
                    </a:lnTo>
                    <a:lnTo>
                      <a:pt x="325" y="510"/>
                    </a:lnTo>
                    <a:lnTo>
                      <a:pt x="325" y="512"/>
                    </a:lnTo>
                    <a:lnTo>
                      <a:pt x="327" y="512"/>
                    </a:lnTo>
                    <a:lnTo>
                      <a:pt x="327" y="515"/>
                    </a:lnTo>
                    <a:lnTo>
                      <a:pt x="330" y="517"/>
                    </a:lnTo>
                    <a:lnTo>
                      <a:pt x="330" y="519"/>
                    </a:lnTo>
                    <a:lnTo>
                      <a:pt x="332" y="519"/>
                    </a:lnTo>
                    <a:lnTo>
                      <a:pt x="334" y="521"/>
                    </a:lnTo>
                    <a:lnTo>
                      <a:pt x="336" y="524"/>
                    </a:lnTo>
                    <a:lnTo>
                      <a:pt x="338" y="524"/>
                    </a:lnTo>
                    <a:lnTo>
                      <a:pt x="340" y="524"/>
                    </a:lnTo>
                    <a:lnTo>
                      <a:pt x="343" y="524"/>
                    </a:lnTo>
                    <a:lnTo>
                      <a:pt x="345" y="526"/>
                    </a:lnTo>
                    <a:lnTo>
                      <a:pt x="347" y="526"/>
                    </a:lnTo>
                    <a:lnTo>
                      <a:pt x="349" y="526"/>
                    </a:lnTo>
                    <a:lnTo>
                      <a:pt x="351" y="526"/>
                    </a:lnTo>
                    <a:lnTo>
                      <a:pt x="353" y="526"/>
                    </a:lnTo>
                    <a:lnTo>
                      <a:pt x="356" y="526"/>
                    </a:lnTo>
                    <a:lnTo>
                      <a:pt x="358" y="526"/>
                    </a:lnTo>
                    <a:lnTo>
                      <a:pt x="358" y="528"/>
                    </a:lnTo>
                    <a:lnTo>
                      <a:pt x="360" y="528"/>
                    </a:lnTo>
                    <a:lnTo>
                      <a:pt x="360" y="531"/>
                    </a:lnTo>
                    <a:lnTo>
                      <a:pt x="360" y="533"/>
                    </a:lnTo>
                    <a:lnTo>
                      <a:pt x="358" y="533"/>
                    </a:lnTo>
                    <a:lnTo>
                      <a:pt x="358" y="535"/>
                    </a:lnTo>
                    <a:lnTo>
                      <a:pt x="356" y="535"/>
                    </a:lnTo>
                    <a:lnTo>
                      <a:pt x="356" y="538"/>
                    </a:lnTo>
                    <a:lnTo>
                      <a:pt x="353" y="538"/>
                    </a:lnTo>
                    <a:lnTo>
                      <a:pt x="351" y="538"/>
                    </a:lnTo>
                    <a:lnTo>
                      <a:pt x="351" y="540"/>
                    </a:lnTo>
                    <a:lnTo>
                      <a:pt x="351" y="542"/>
                    </a:lnTo>
                    <a:lnTo>
                      <a:pt x="351" y="545"/>
                    </a:lnTo>
                    <a:lnTo>
                      <a:pt x="353" y="545"/>
                    </a:lnTo>
                    <a:lnTo>
                      <a:pt x="353" y="547"/>
                    </a:lnTo>
                    <a:lnTo>
                      <a:pt x="356" y="547"/>
                    </a:lnTo>
                    <a:lnTo>
                      <a:pt x="358" y="547"/>
                    </a:lnTo>
                    <a:lnTo>
                      <a:pt x="360" y="547"/>
                    </a:lnTo>
                    <a:lnTo>
                      <a:pt x="360" y="549"/>
                    </a:lnTo>
                    <a:lnTo>
                      <a:pt x="358" y="551"/>
                    </a:lnTo>
                    <a:lnTo>
                      <a:pt x="358" y="554"/>
                    </a:lnTo>
                    <a:lnTo>
                      <a:pt x="356" y="554"/>
                    </a:lnTo>
                    <a:lnTo>
                      <a:pt x="356" y="556"/>
                    </a:lnTo>
                    <a:lnTo>
                      <a:pt x="353" y="559"/>
                    </a:lnTo>
                    <a:lnTo>
                      <a:pt x="351" y="561"/>
                    </a:lnTo>
                    <a:lnTo>
                      <a:pt x="349" y="563"/>
                    </a:lnTo>
                    <a:lnTo>
                      <a:pt x="347" y="565"/>
                    </a:lnTo>
                    <a:lnTo>
                      <a:pt x="347" y="568"/>
                    </a:lnTo>
                    <a:lnTo>
                      <a:pt x="345" y="570"/>
                    </a:lnTo>
                    <a:lnTo>
                      <a:pt x="345" y="572"/>
                    </a:lnTo>
                    <a:lnTo>
                      <a:pt x="345" y="575"/>
                    </a:lnTo>
                    <a:lnTo>
                      <a:pt x="345" y="577"/>
                    </a:lnTo>
                    <a:lnTo>
                      <a:pt x="345" y="579"/>
                    </a:lnTo>
                    <a:lnTo>
                      <a:pt x="345" y="582"/>
                    </a:lnTo>
                    <a:lnTo>
                      <a:pt x="345" y="584"/>
                    </a:lnTo>
                    <a:lnTo>
                      <a:pt x="345" y="586"/>
                    </a:lnTo>
                    <a:lnTo>
                      <a:pt x="347" y="589"/>
                    </a:lnTo>
                    <a:lnTo>
                      <a:pt x="347" y="591"/>
                    </a:lnTo>
                    <a:lnTo>
                      <a:pt x="349" y="593"/>
                    </a:lnTo>
                    <a:lnTo>
                      <a:pt x="351" y="593"/>
                    </a:lnTo>
                    <a:lnTo>
                      <a:pt x="351" y="595"/>
                    </a:lnTo>
                    <a:lnTo>
                      <a:pt x="353" y="595"/>
                    </a:lnTo>
                    <a:lnTo>
                      <a:pt x="353" y="598"/>
                    </a:lnTo>
                    <a:lnTo>
                      <a:pt x="356" y="598"/>
                    </a:lnTo>
                    <a:lnTo>
                      <a:pt x="356" y="600"/>
                    </a:lnTo>
                    <a:lnTo>
                      <a:pt x="356" y="603"/>
                    </a:lnTo>
                    <a:lnTo>
                      <a:pt x="356" y="605"/>
                    </a:lnTo>
                    <a:lnTo>
                      <a:pt x="356" y="607"/>
                    </a:lnTo>
                    <a:lnTo>
                      <a:pt x="356" y="609"/>
                    </a:lnTo>
                    <a:lnTo>
                      <a:pt x="356" y="612"/>
                    </a:lnTo>
                    <a:lnTo>
                      <a:pt x="356" y="614"/>
                    </a:lnTo>
                    <a:lnTo>
                      <a:pt x="353" y="614"/>
                    </a:lnTo>
                    <a:lnTo>
                      <a:pt x="353" y="617"/>
                    </a:lnTo>
                    <a:lnTo>
                      <a:pt x="353" y="619"/>
                    </a:lnTo>
                    <a:lnTo>
                      <a:pt x="353" y="621"/>
                    </a:lnTo>
                    <a:lnTo>
                      <a:pt x="351" y="621"/>
                    </a:lnTo>
                    <a:lnTo>
                      <a:pt x="351" y="623"/>
                    </a:lnTo>
                    <a:lnTo>
                      <a:pt x="351" y="626"/>
                    </a:lnTo>
                    <a:lnTo>
                      <a:pt x="351" y="628"/>
                    </a:lnTo>
                    <a:lnTo>
                      <a:pt x="351" y="630"/>
                    </a:lnTo>
                    <a:lnTo>
                      <a:pt x="351" y="640"/>
                    </a:lnTo>
                    <a:lnTo>
                      <a:pt x="347" y="640"/>
                    </a:lnTo>
                    <a:lnTo>
                      <a:pt x="345" y="640"/>
                    </a:lnTo>
                    <a:lnTo>
                      <a:pt x="343" y="640"/>
                    </a:lnTo>
                    <a:lnTo>
                      <a:pt x="340" y="640"/>
                    </a:lnTo>
                    <a:lnTo>
                      <a:pt x="338" y="640"/>
                    </a:lnTo>
                    <a:lnTo>
                      <a:pt x="338" y="637"/>
                    </a:lnTo>
                    <a:lnTo>
                      <a:pt x="336" y="637"/>
                    </a:lnTo>
                    <a:lnTo>
                      <a:pt x="336" y="635"/>
                    </a:lnTo>
                    <a:lnTo>
                      <a:pt x="336" y="633"/>
                    </a:lnTo>
                    <a:lnTo>
                      <a:pt x="336" y="630"/>
                    </a:lnTo>
                    <a:lnTo>
                      <a:pt x="334" y="630"/>
                    </a:lnTo>
                    <a:lnTo>
                      <a:pt x="332" y="630"/>
                    </a:lnTo>
                    <a:lnTo>
                      <a:pt x="332" y="633"/>
                    </a:lnTo>
                    <a:lnTo>
                      <a:pt x="330" y="633"/>
                    </a:lnTo>
                    <a:lnTo>
                      <a:pt x="330" y="635"/>
                    </a:lnTo>
                    <a:lnTo>
                      <a:pt x="327" y="637"/>
                    </a:lnTo>
                    <a:lnTo>
                      <a:pt x="325" y="637"/>
                    </a:lnTo>
                    <a:lnTo>
                      <a:pt x="325" y="640"/>
                    </a:lnTo>
                    <a:lnTo>
                      <a:pt x="323" y="640"/>
                    </a:lnTo>
                    <a:lnTo>
                      <a:pt x="321" y="640"/>
                    </a:lnTo>
                    <a:lnTo>
                      <a:pt x="319" y="640"/>
                    </a:lnTo>
                    <a:lnTo>
                      <a:pt x="316" y="640"/>
                    </a:lnTo>
                    <a:lnTo>
                      <a:pt x="315" y="640"/>
                    </a:lnTo>
                    <a:lnTo>
                      <a:pt x="312" y="640"/>
                    </a:lnTo>
                    <a:lnTo>
                      <a:pt x="310" y="640"/>
                    </a:lnTo>
                    <a:lnTo>
                      <a:pt x="308" y="642"/>
                    </a:lnTo>
                    <a:lnTo>
                      <a:pt x="306" y="642"/>
                    </a:lnTo>
                    <a:lnTo>
                      <a:pt x="304" y="642"/>
                    </a:lnTo>
                    <a:lnTo>
                      <a:pt x="304" y="644"/>
                    </a:lnTo>
                    <a:lnTo>
                      <a:pt x="301" y="644"/>
                    </a:lnTo>
                    <a:lnTo>
                      <a:pt x="299" y="647"/>
                    </a:lnTo>
                    <a:lnTo>
                      <a:pt x="297" y="649"/>
                    </a:lnTo>
                    <a:lnTo>
                      <a:pt x="295" y="649"/>
                    </a:lnTo>
                    <a:lnTo>
                      <a:pt x="295" y="651"/>
                    </a:lnTo>
                    <a:lnTo>
                      <a:pt x="293" y="651"/>
                    </a:lnTo>
                    <a:lnTo>
                      <a:pt x="291" y="653"/>
                    </a:lnTo>
                    <a:lnTo>
                      <a:pt x="288" y="656"/>
                    </a:lnTo>
                    <a:lnTo>
                      <a:pt x="286" y="658"/>
                    </a:lnTo>
                    <a:lnTo>
                      <a:pt x="284" y="658"/>
                    </a:lnTo>
                    <a:lnTo>
                      <a:pt x="282" y="661"/>
                    </a:lnTo>
                    <a:lnTo>
                      <a:pt x="280" y="661"/>
                    </a:lnTo>
                    <a:lnTo>
                      <a:pt x="280" y="663"/>
                    </a:lnTo>
                    <a:lnTo>
                      <a:pt x="278" y="663"/>
                    </a:lnTo>
                    <a:lnTo>
                      <a:pt x="275" y="663"/>
                    </a:lnTo>
                    <a:lnTo>
                      <a:pt x="273" y="663"/>
                    </a:lnTo>
                    <a:lnTo>
                      <a:pt x="271" y="663"/>
                    </a:lnTo>
                    <a:lnTo>
                      <a:pt x="271" y="665"/>
                    </a:lnTo>
                    <a:lnTo>
                      <a:pt x="269" y="665"/>
                    </a:lnTo>
                    <a:lnTo>
                      <a:pt x="267" y="665"/>
                    </a:lnTo>
                    <a:lnTo>
                      <a:pt x="264" y="665"/>
                    </a:lnTo>
                    <a:lnTo>
                      <a:pt x="264" y="663"/>
                    </a:lnTo>
                    <a:lnTo>
                      <a:pt x="263" y="663"/>
                    </a:lnTo>
                    <a:lnTo>
                      <a:pt x="260" y="663"/>
                    </a:lnTo>
                    <a:lnTo>
                      <a:pt x="258" y="663"/>
                    </a:lnTo>
                    <a:lnTo>
                      <a:pt x="256" y="663"/>
                    </a:lnTo>
                    <a:lnTo>
                      <a:pt x="256" y="661"/>
                    </a:lnTo>
                    <a:lnTo>
                      <a:pt x="254" y="661"/>
                    </a:lnTo>
                    <a:lnTo>
                      <a:pt x="252" y="661"/>
                    </a:lnTo>
                    <a:lnTo>
                      <a:pt x="252" y="658"/>
                    </a:lnTo>
                    <a:lnTo>
                      <a:pt x="252" y="656"/>
                    </a:lnTo>
                    <a:lnTo>
                      <a:pt x="249" y="656"/>
                    </a:lnTo>
                    <a:lnTo>
                      <a:pt x="249" y="653"/>
                    </a:lnTo>
                    <a:lnTo>
                      <a:pt x="247" y="653"/>
                    </a:lnTo>
                    <a:lnTo>
                      <a:pt x="247" y="651"/>
                    </a:lnTo>
                    <a:lnTo>
                      <a:pt x="245" y="651"/>
                    </a:lnTo>
                    <a:lnTo>
                      <a:pt x="243" y="651"/>
                    </a:lnTo>
                    <a:lnTo>
                      <a:pt x="241" y="651"/>
                    </a:lnTo>
                    <a:lnTo>
                      <a:pt x="241" y="653"/>
                    </a:lnTo>
                    <a:lnTo>
                      <a:pt x="239" y="653"/>
                    </a:lnTo>
                    <a:lnTo>
                      <a:pt x="239" y="656"/>
                    </a:lnTo>
                    <a:lnTo>
                      <a:pt x="236" y="656"/>
                    </a:lnTo>
                    <a:lnTo>
                      <a:pt x="236" y="658"/>
                    </a:lnTo>
                    <a:lnTo>
                      <a:pt x="236" y="661"/>
                    </a:lnTo>
                    <a:lnTo>
                      <a:pt x="236" y="663"/>
                    </a:lnTo>
                    <a:lnTo>
                      <a:pt x="236" y="665"/>
                    </a:lnTo>
                    <a:lnTo>
                      <a:pt x="239" y="665"/>
                    </a:lnTo>
                    <a:lnTo>
                      <a:pt x="239" y="667"/>
                    </a:lnTo>
                    <a:lnTo>
                      <a:pt x="239" y="670"/>
                    </a:lnTo>
                    <a:lnTo>
                      <a:pt x="241" y="670"/>
                    </a:lnTo>
                    <a:lnTo>
                      <a:pt x="241" y="672"/>
                    </a:lnTo>
                    <a:lnTo>
                      <a:pt x="241" y="674"/>
                    </a:lnTo>
                    <a:lnTo>
                      <a:pt x="243" y="674"/>
                    </a:lnTo>
                    <a:lnTo>
                      <a:pt x="241" y="677"/>
                    </a:lnTo>
                    <a:lnTo>
                      <a:pt x="241" y="679"/>
                    </a:lnTo>
                    <a:lnTo>
                      <a:pt x="239" y="679"/>
                    </a:lnTo>
                    <a:lnTo>
                      <a:pt x="236" y="679"/>
                    </a:lnTo>
                    <a:lnTo>
                      <a:pt x="234" y="679"/>
                    </a:lnTo>
                    <a:lnTo>
                      <a:pt x="234" y="677"/>
                    </a:lnTo>
                    <a:lnTo>
                      <a:pt x="232" y="677"/>
                    </a:lnTo>
                    <a:lnTo>
                      <a:pt x="232" y="674"/>
                    </a:lnTo>
                    <a:lnTo>
                      <a:pt x="230" y="674"/>
                    </a:lnTo>
                    <a:lnTo>
                      <a:pt x="230" y="672"/>
                    </a:lnTo>
                    <a:lnTo>
                      <a:pt x="230" y="670"/>
                    </a:lnTo>
                    <a:lnTo>
                      <a:pt x="228" y="670"/>
                    </a:lnTo>
                    <a:lnTo>
                      <a:pt x="226" y="670"/>
                    </a:lnTo>
                    <a:lnTo>
                      <a:pt x="223" y="667"/>
                    </a:lnTo>
                    <a:lnTo>
                      <a:pt x="221" y="667"/>
                    </a:lnTo>
                    <a:lnTo>
                      <a:pt x="219" y="667"/>
                    </a:lnTo>
                    <a:lnTo>
                      <a:pt x="219" y="665"/>
                    </a:lnTo>
                    <a:lnTo>
                      <a:pt x="217" y="665"/>
                    </a:lnTo>
                    <a:lnTo>
                      <a:pt x="215" y="665"/>
                    </a:lnTo>
                    <a:lnTo>
                      <a:pt x="212" y="665"/>
                    </a:lnTo>
                    <a:lnTo>
                      <a:pt x="212" y="663"/>
                    </a:lnTo>
                    <a:lnTo>
                      <a:pt x="210" y="663"/>
                    </a:lnTo>
                    <a:lnTo>
                      <a:pt x="208" y="663"/>
                    </a:lnTo>
                    <a:lnTo>
                      <a:pt x="208" y="665"/>
                    </a:lnTo>
                    <a:lnTo>
                      <a:pt x="206" y="665"/>
                    </a:lnTo>
                    <a:lnTo>
                      <a:pt x="204" y="667"/>
                    </a:lnTo>
                    <a:lnTo>
                      <a:pt x="202" y="667"/>
                    </a:lnTo>
                    <a:lnTo>
                      <a:pt x="202" y="665"/>
                    </a:lnTo>
                    <a:lnTo>
                      <a:pt x="202" y="663"/>
                    </a:lnTo>
                    <a:lnTo>
                      <a:pt x="202" y="661"/>
                    </a:lnTo>
                    <a:lnTo>
                      <a:pt x="202" y="658"/>
                    </a:lnTo>
                    <a:lnTo>
                      <a:pt x="199" y="656"/>
                    </a:lnTo>
                    <a:lnTo>
                      <a:pt x="198" y="656"/>
                    </a:lnTo>
                    <a:lnTo>
                      <a:pt x="195" y="658"/>
                    </a:lnTo>
                    <a:lnTo>
                      <a:pt x="193" y="658"/>
                    </a:lnTo>
                    <a:lnTo>
                      <a:pt x="191" y="658"/>
                    </a:lnTo>
                    <a:lnTo>
                      <a:pt x="188" y="658"/>
                    </a:lnTo>
                    <a:lnTo>
                      <a:pt x="187" y="658"/>
                    </a:lnTo>
                    <a:lnTo>
                      <a:pt x="184" y="661"/>
                    </a:lnTo>
                    <a:lnTo>
                      <a:pt x="182" y="663"/>
                    </a:lnTo>
                    <a:lnTo>
                      <a:pt x="180" y="663"/>
                    </a:lnTo>
                    <a:lnTo>
                      <a:pt x="178" y="663"/>
                    </a:lnTo>
                    <a:lnTo>
                      <a:pt x="176" y="663"/>
                    </a:lnTo>
                    <a:lnTo>
                      <a:pt x="174" y="661"/>
                    </a:lnTo>
                    <a:lnTo>
                      <a:pt x="174" y="658"/>
                    </a:lnTo>
                    <a:lnTo>
                      <a:pt x="171" y="658"/>
                    </a:lnTo>
                    <a:lnTo>
                      <a:pt x="171" y="656"/>
                    </a:lnTo>
                    <a:lnTo>
                      <a:pt x="171" y="653"/>
                    </a:lnTo>
                    <a:lnTo>
                      <a:pt x="169" y="653"/>
                    </a:lnTo>
                    <a:lnTo>
                      <a:pt x="169" y="651"/>
                    </a:lnTo>
                    <a:lnTo>
                      <a:pt x="167" y="651"/>
                    </a:lnTo>
                    <a:lnTo>
                      <a:pt x="167" y="649"/>
                    </a:lnTo>
                    <a:lnTo>
                      <a:pt x="165" y="649"/>
                    </a:lnTo>
                    <a:lnTo>
                      <a:pt x="163" y="647"/>
                    </a:lnTo>
                    <a:lnTo>
                      <a:pt x="160" y="647"/>
                    </a:lnTo>
                    <a:lnTo>
                      <a:pt x="160" y="644"/>
                    </a:lnTo>
                    <a:lnTo>
                      <a:pt x="158" y="642"/>
                    </a:lnTo>
                    <a:lnTo>
                      <a:pt x="156" y="642"/>
                    </a:lnTo>
                    <a:lnTo>
                      <a:pt x="156" y="640"/>
                    </a:lnTo>
                    <a:lnTo>
                      <a:pt x="154" y="637"/>
                    </a:lnTo>
                    <a:lnTo>
                      <a:pt x="154" y="635"/>
                    </a:lnTo>
                    <a:lnTo>
                      <a:pt x="154" y="633"/>
                    </a:lnTo>
                    <a:lnTo>
                      <a:pt x="154" y="630"/>
                    </a:lnTo>
                    <a:lnTo>
                      <a:pt x="152" y="630"/>
                    </a:lnTo>
                    <a:lnTo>
                      <a:pt x="150" y="628"/>
                    </a:lnTo>
                    <a:lnTo>
                      <a:pt x="147" y="628"/>
                    </a:lnTo>
                    <a:lnTo>
                      <a:pt x="145" y="630"/>
                    </a:lnTo>
                    <a:lnTo>
                      <a:pt x="143" y="633"/>
                    </a:lnTo>
                    <a:lnTo>
                      <a:pt x="143" y="635"/>
                    </a:lnTo>
                    <a:lnTo>
                      <a:pt x="141" y="635"/>
                    </a:lnTo>
                    <a:lnTo>
                      <a:pt x="141" y="637"/>
                    </a:lnTo>
                    <a:lnTo>
                      <a:pt x="139" y="635"/>
                    </a:lnTo>
                    <a:lnTo>
                      <a:pt x="137" y="635"/>
                    </a:lnTo>
                    <a:lnTo>
                      <a:pt x="134" y="633"/>
                    </a:lnTo>
                    <a:lnTo>
                      <a:pt x="132" y="633"/>
                    </a:lnTo>
                    <a:lnTo>
                      <a:pt x="132" y="630"/>
                    </a:lnTo>
                    <a:lnTo>
                      <a:pt x="130" y="628"/>
                    </a:lnTo>
                    <a:lnTo>
                      <a:pt x="128" y="628"/>
                    </a:lnTo>
                    <a:lnTo>
                      <a:pt x="126" y="628"/>
                    </a:lnTo>
                    <a:lnTo>
                      <a:pt x="123" y="630"/>
                    </a:lnTo>
                    <a:lnTo>
                      <a:pt x="122" y="633"/>
                    </a:lnTo>
                    <a:lnTo>
                      <a:pt x="119" y="635"/>
                    </a:lnTo>
                    <a:lnTo>
                      <a:pt x="117" y="637"/>
                    </a:lnTo>
                    <a:lnTo>
                      <a:pt x="117" y="640"/>
                    </a:lnTo>
                    <a:lnTo>
                      <a:pt x="115" y="640"/>
                    </a:lnTo>
                    <a:lnTo>
                      <a:pt x="115" y="642"/>
                    </a:lnTo>
                    <a:lnTo>
                      <a:pt x="113" y="644"/>
                    </a:lnTo>
                    <a:lnTo>
                      <a:pt x="113" y="647"/>
                    </a:lnTo>
                    <a:lnTo>
                      <a:pt x="113" y="649"/>
                    </a:lnTo>
                    <a:lnTo>
                      <a:pt x="111" y="651"/>
                    </a:lnTo>
                    <a:lnTo>
                      <a:pt x="111" y="653"/>
                    </a:lnTo>
                    <a:lnTo>
                      <a:pt x="111" y="656"/>
                    </a:lnTo>
                    <a:lnTo>
                      <a:pt x="111" y="658"/>
                    </a:lnTo>
                    <a:lnTo>
                      <a:pt x="111" y="661"/>
                    </a:lnTo>
                    <a:lnTo>
                      <a:pt x="111" y="663"/>
                    </a:lnTo>
                    <a:lnTo>
                      <a:pt x="108" y="663"/>
                    </a:lnTo>
                    <a:lnTo>
                      <a:pt x="106" y="663"/>
                    </a:lnTo>
                    <a:lnTo>
                      <a:pt x="104" y="663"/>
                    </a:lnTo>
                    <a:lnTo>
                      <a:pt x="102" y="661"/>
                    </a:lnTo>
                    <a:lnTo>
                      <a:pt x="100" y="661"/>
                    </a:lnTo>
                    <a:lnTo>
                      <a:pt x="100" y="658"/>
                    </a:lnTo>
                    <a:lnTo>
                      <a:pt x="98" y="656"/>
                    </a:lnTo>
                    <a:lnTo>
                      <a:pt x="95" y="656"/>
                    </a:lnTo>
                    <a:lnTo>
                      <a:pt x="93" y="653"/>
                    </a:lnTo>
                    <a:lnTo>
                      <a:pt x="91" y="653"/>
                    </a:lnTo>
                    <a:lnTo>
                      <a:pt x="89" y="651"/>
                    </a:lnTo>
                    <a:lnTo>
                      <a:pt x="87" y="651"/>
                    </a:lnTo>
                    <a:lnTo>
                      <a:pt x="87" y="649"/>
                    </a:lnTo>
                    <a:lnTo>
                      <a:pt x="85" y="649"/>
                    </a:lnTo>
                    <a:lnTo>
                      <a:pt x="82" y="649"/>
                    </a:lnTo>
                    <a:lnTo>
                      <a:pt x="82" y="647"/>
                    </a:lnTo>
                    <a:lnTo>
                      <a:pt x="80" y="647"/>
                    </a:lnTo>
                    <a:lnTo>
                      <a:pt x="78" y="644"/>
                    </a:lnTo>
                    <a:lnTo>
                      <a:pt x="76" y="644"/>
                    </a:lnTo>
                    <a:lnTo>
                      <a:pt x="74" y="644"/>
                    </a:lnTo>
                    <a:lnTo>
                      <a:pt x="71" y="644"/>
                    </a:lnTo>
                    <a:lnTo>
                      <a:pt x="71" y="642"/>
                    </a:lnTo>
                    <a:lnTo>
                      <a:pt x="69" y="642"/>
                    </a:lnTo>
                    <a:lnTo>
                      <a:pt x="67" y="640"/>
                    </a:lnTo>
                    <a:lnTo>
                      <a:pt x="65" y="640"/>
                    </a:lnTo>
                    <a:lnTo>
                      <a:pt x="65" y="637"/>
                    </a:lnTo>
                    <a:lnTo>
                      <a:pt x="63" y="637"/>
                    </a:lnTo>
                    <a:lnTo>
                      <a:pt x="61" y="637"/>
                    </a:lnTo>
                    <a:lnTo>
                      <a:pt x="59" y="635"/>
                    </a:lnTo>
                    <a:lnTo>
                      <a:pt x="56" y="635"/>
                    </a:lnTo>
                    <a:lnTo>
                      <a:pt x="56" y="633"/>
                    </a:lnTo>
                    <a:lnTo>
                      <a:pt x="54" y="633"/>
                    </a:lnTo>
                    <a:lnTo>
                      <a:pt x="52" y="633"/>
                    </a:lnTo>
                    <a:lnTo>
                      <a:pt x="50" y="633"/>
                    </a:lnTo>
                    <a:lnTo>
                      <a:pt x="48" y="633"/>
                    </a:lnTo>
                    <a:lnTo>
                      <a:pt x="46" y="633"/>
                    </a:lnTo>
                    <a:lnTo>
                      <a:pt x="43" y="633"/>
                    </a:lnTo>
                    <a:lnTo>
                      <a:pt x="41" y="633"/>
                    </a:lnTo>
                    <a:lnTo>
                      <a:pt x="39" y="630"/>
                    </a:lnTo>
                    <a:lnTo>
                      <a:pt x="39" y="628"/>
                    </a:lnTo>
                    <a:lnTo>
                      <a:pt x="41" y="626"/>
                    </a:lnTo>
                    <a:lnTo>
                      <a:pt x="41" y="623"/>
                    </a:lnTo>
                    <a:lnTo>
                      <a:pt x="41" y="621"/>
                    </a:lnTo>
                    <a:lnTo>
                      <a:pt x="43" y="619"/>
                    </a:lnTo>
                    <a:lnTo>
                      <a:pt x="43" y="617"/>
                    </a:lnTo>
                    <a:lnTo>
                      <a:pt x="43" y="614"/>
                    </a:lnTo>
                    <a:lnTo>
                      <a:pt x="46" y="614"/>
                    </a:lnTo>
                    <a:lnTo>
                      <a:pt x="46" y="612"/>
                    </a:lnTo>
                    <a:lnTo>
                      <a:pt x="48" y="609"/>
                    </a:lnTo>
                    <a:lnTo>
                      <a:pt x="48" y="607"/>
                    </a:lnTo>
                    <a:lnTo>
                      <a:pt x="50" y="605"/>
                    </a:lnTo>
                    <a:lnTo>
                      <a:pt x="50" y="603"/>
                    </a:lnTo>
                    <a:lnTo>
                      <a:pt x="50" y="600"/>
                    </a:lnTo>
                    <a:lnTo>
                      <a:pt x="48" y="600"/>
                    </a:lnTo>
                    <a:lnTo>
                      <a:pt x="48" y="598"/>
                    </a:lnTo>
                    <a:lnTo>
                      <a:pt x="46" y="598"/>
                    </a:lnTo>
                    <a:lnTo>
                      <a:pt x="43" y="598"/>
                    </a:lnTo>
                    <a:lnTo>
                      <a:pt x="41" y="598"/>
                    </a:lnTo>
                    <a:lnTo>
                      <a:pt x="39" y="598"/>
                    </a:lnTo>
                    <a:lnTo>
                      <a:pt x="37" y="598"/>
                    </a:lnTo>
                    <a:lnTo>
                      <a:pt x="35" y="598"/>
                    </a:lnTo>
                    <a:lnTo>
                      <a:pt x="33" y="600"/>
                    </a:lnTo>
                    <a:lnTo>
                      <a:pt x="30" y="600"/>
                    </a:lnTo>
                    <a:lnTo>
                      <a:pt x="30" y="603"/>
                    </a:lnTo>
                    <a:lnTo>
                      <a:pt x="28" y="605"/>
                    </a:lnTo>
                    <a:lnTo>
                      <a:pt x="26" y="605"/>
                    </a:lnTo>
                    <a:lnTo>
                      <a:pt x="26" y="607"/>
                    </a:lnTo>
                    <a:lnTo>
                      <a:pt x="24" y="609"/>
                    </a:lnTo>
                    <a:lnTo>
                      <a:pt x="24" y="612"/>
                    </a:lnTo>
                    <a:lnTo>
                      <a:pt x="22" y="612"/>
                    </a:lnTo>
                    <a:lnTo>
                      <a:pt x="22" y="614"/>
                    </a:lnTo>
                    <a:lnTo>
                      <a:pt x="22" y="617"/>
                    </a:lnTo>
                    <a:lnTo>
                      <a:pt x="19" y="617"/>
                    </a:lnTo>
                    <a:lnTo>
                      <a:pt x="19" y="619"/>
                    </a:lnTo>
                    <a:lnTo>
                      <a:pt x="17" y="621"/>
                    </a:lnTo>
                    <a:lnTo>
                      <a:pt x="17" y="623"/>
                    </a:lnTo>
                    <a:lnTo>
                      <a:pt x="17" y="626"/>
                    </a:lnTo>
                    <a:lnTo>
                      <a:pt x="15" y="628"/>
                    </a:lnTo>
                    <a:lnTo>
                      <a:pt x="15" y="630"/>
                    </a:lnTo>
                    <a:lnTo>
                      <a:pt x="15" y="633"/>
                    </a:lnTo>
                    <a:lnTo>
                      <a:pt x="15" y="635"/>
                    </a:lnTo>
                    <a:lnTo>
                      <a:pt x="15" y="637"/>
                    </a:lnTo>
                    <a:lnTo>
                      <a:pt x="15" y="640"/>
                    </a:lnTo>
                    <a:lnTo>
                      <a:pt x="13" y="640"/>
                    </a:lnTo>
                    <a:lnTo>
                      <a:pt x="13" y="642"/>
                    </a:lnTo>
                    <a:lnTo>
                      <a:pt x="13" y="649"/>
                    </a:lnTo>
                    <a:lnTo>
                      <a:pt x="13" y="653"/>
                    </a:lnTo>
                    <a:lnTo>
                      <a:pt x="11" y="658"/>
                    </a:lnTo>
                    <a:lnTo>
                      <a:pt x="11" y="661"/>
                    </a:lnTo>
                    <a:lnTo>
                      <a:pt x="11" y="658"/>
                    </a:lnTo>
                    <a:lnTo>
                      <a:pt x="11" y="656"/>
                    </a:lnTo>
                    <a:lnTo>
                      <a:pt x="11" y="653"/>
                    </a:lnTo>
                    <a:lnTo>
                      <a:pt x="11" y="651"/>
                    </a:lnTo>
                    <a:lnTo>
                      <a:pt x="11" y="649"/>
                    </a:lnTo>
                    <a:lnTo>
                      <a:pt x="11" y="647"/>
                    </a:lnTo>
                    <a:lnTo>
                      <a:pt x="11" y="644"/>
                    </a:lnTo>
                    <a:lnTo>
                      <a:pt x="11" y="642"/>
                    </a:lnTo>
                    <a:lnTo>
                      <a:pt x="9" y="640"/>
                    </a:lnTo>
                    <a:lnTo>
                      <a:pt x="9" y="637"/>
                    </a:lnTo>
                    <a:lnTo>
                      <a:pt x="9" y="635"/>
                    </a:lnTo>
                    <a:lnTo>
                      <a:pt x="9" y="633"/>
                    </a:lnTo>
                    <a:lnTo>
                      <a:pt x="9" y="630"/>
                    </a:lnTo>
                    <a:lnTo>
                      <a:pt x="6" y="628"/>
                    </a:lnTo>
                    <a:lnTo>
                      <a:pt x="6" y="626"/>
                    </a:lnTo>
                    <a:lnTo>
                      <a:pt x="6" y="623"/>
                    </a:lnTo>
                    <a:lnTo>
                      <a:pt x="6" y="621"/>
                    </a:lnTo>
                    <a:lnTo>
                      <a:pt x="6" y="619"/>
                    </a:lnTo>
                    <a:lnTo>
                      <a:pt x="6" y="617"/>
                    </a:lnTo>
                    <a:lnTo>
                      <a:pt x="6" y="614"/>
                    </a:lnTo>
                    <a:lnTo>
                      <a:pt x="6" y="612"/>
                    </a:lnTo>
                    <a:lnTo>
                      <a:pt x="6" y="609"/>
                    </a:lnTo>
                    <a:lnTo>
                      <a:pt x="5" y="607"/>
                    </a:lnTo>
                    <a:lnTo>
                      <a:pt x="5" y="605"/>
                    </a:lnTo>
                    <a:lnTo>
                      <a:pt x="5" y="603"/>
                    </a:lnTo>
                    <a:lnTo>
                      <a:pt x="5" y="600"/>
                    </a:lnTo>
                    <a:lnTo>
                      <a:pt x="6" y="600"/>
                    </a:lnTo>
                    <a:lnTo>
                      <a:pt x="5" y="598"/>
                    </a:lnTo>
                    <a:lnTo>
                      <a:pt x="5" y="595"/>
                    </a:lnTo>
                    <a:lnTo>
                      <a:pt x="5" y="593"/>
                    </a:lnTo>
                    <a:lnTo>
                      <a:pt x="5" y="591"/>
                    </a:lnTo>
                    <a:lnTo>
                      <a:pt x="5" y="589"/>
                    </a:lnTo>
                    <a:lnTo>
                      <a:pt x="5" y="586"/>
                    </a:lnTo>
                    <a:lnTo>
                      <a:pt x="5" y="584"/>
                    </a:lnTo>
                    <a:lnTo>
                      <a:pt x="5" y="582"/>
                    </a:lnTo>
                    <a:lnTo>
                      <a:pt x="5" y="579"/>
                    </a:lnTo>
                    <a:lnTo>
                      <a:pt x="5" y="577"/>
                    </a:lnTo>
                    <a:lnTo>
                      <a:pt x="5" y="575"/>
                    </a:lnTo>
                    <a:lnTo>
                      <a:pt x="5" y="572"/>
                    </a:lnTo>
                    <a:lnTo>
                      <a:pt x="5" y="570"/>
                    </a:lnTo>
                    <a:lnTo>
                      <a:pt x="5" y="568"/>
                    </a:lnTo>
                    <a:lnTo>
                      <a:pt x="5" y="565"/>
                    </a:lnTo>
                    <a:lnTo>
                      <a:pt x="5" y="563"/>
                    </a:lnTo>
                    <a:lnTo>
                      <a:pt x="5" y="561"/>
                    </a:lnTo>
                    <a:lnTo>
                      <a:pt x="2" y="559"/>
                    </a:lnTo>
                    <a:lnTo>
                      <a:pt x="2" y="556"/>
                    </a:lnTo>
                    <a:lnTo>
                      <a:pt x="2" y="554"/>
                    </a:lnTo>
                    <a:lnTo>
                      <a:pt x="2" y="551"/>
                    </a:lnTo>
                    <a:lnTo>
                      <a:pt x="0" y="549"/>
                    </a:lnTo>
                    <a:lnTo>
                      <a:pt x="0" y="547"/>
                    </a:lnTo>
                    <a:lnTo>
                      <a:pt x="0" y="545"/>
                    </a:lnTo>
                    <a:lnTo>
                      <a:pt x="0" y="542"/>
                    </a:lnTo>
                    <a:lnTo>
                      <a:pt x="0" y="540"/>
                    </a:lnTo>
                    <a:lnTo>
                      <a:pt x="0" y="538"/>
                    </a:lnTo>
                    <a:lnTo>
                      <a:pt x="0" y="535"/>
                    </a:lnTo>
                    <a:lnTo>
                      <a:pt x="2" y="535"/>
                    </a:lnTo>
                    <a:lnTo>
                      <a:pt x="2" y="533"/>
                    </a:lnTo>
                    <a:lnTo>
                      <a:pt x="2" y="531"/>
                    </a:lnTo>
                    <a:lnTo>
                      <a:pt x="2" y="528"/>
                    </a:lnTo>
                    <a:lnTo>
                      <a:pt x="2" y="526"/>
                    </a:lnTo>
                    <a:lnTo>
                      <a:pt x="2" y="524"/>
                    </a:lnTo>
                    <a:lnTo>
                      <a:pt x="2" y="521"/>
                    </a:lnTo>
                    <a:lnTo>
                      <a:pt x="2" y="519"/>
                    </a:lnTo>
                    <a:lnTo>
                      <a:pt x="2" y="517"/>
                    </a:lnTo>
                    <a:lnTo>
                      <a:pt x="5" y="517"/>
                    </a:lnTo>
                    <a:lnTo>
                      <a:pt x="5" y="515"/>
                    </a:lnTo>
                    <a:lnTo>
                      <a:pt x="5" y="512"/>
                    </a:lnTo>
                    <a:lnTo>
                      <a:pt x="5" y="510"/>
                    </a:lnTo>
                    <a:lnTo>
                      <a:pt x="5" y="507"/>
                    </a:lnTo>
                    <a:lnTo>
                      <a:pt x="6" y="505"/>
                    </a:lnTo>
                    <a:lnTo>
                      <a:pt x="6" y="503"/>
                    </a:lnTo>
                    <a:lnTo>
                      <a:pt x="6" y="501"/>
                    </a:lnTo>
                    <a:lnTo>
                      <a:pt x="6" y="498"/>
                    </a:lnTo>
                    <a:lnTo>
                      <a:pt x="9" y="496"/>
                    </a:lnTo>
                    <a:lnTo>
                      <a:pt x="9" y="493"/>
                    </a:lnTo>
                    <a:lnTo>
                      <a:pt x="11" y="491"/>
                    </a:lnTo>
                    <a:lnTo>
                      <a:pt x="11" y="489"/>
                    </a:lnTo>
                    <a:lnTo>
                      <a:pt x="11" y="487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1" y="480"/>
                    </a:lnTo>
                    <a:lnTo>
                      <a:pt x="11" y="477"/>
                    </a:lnTo>
                    <a:lnTo>
                      <a:pt x="13" y="477"/>
                    </a:lnTo>
                    <a:lnTo>
                      <a:pt x="13" y="475"/>
                    </a:lnTo>
                    <a:lnTo>
                      <a:pt x="13" y="473"/>
                    </a:lnTo>
                    <a:lnTo>
                      <a:pt x="13" y="470"/>
                    </a:lnTo>
                    <a:lnTo>
                      <a:pt x="13" y="468"/>
                    </a:lnTo>
                    <a:lnTo>
                      <a:pt x="13" y="466"/>
                    </a:lnTo>
                    <a:lnTo>
                      <a:pt x="13" y="463"/>
                    </a:lnTo>
                    <a:lnTo>
                      <a:pt x="13" y="461"/>
                    </a:lnTo>
                    <a:lnTo>
                      <a:pt x="13" y="459"/>
                    </a:lnTo>
                    <a:lnTo>
                      <a:pt x="15" y="459"/>
                    </a:lnTo>
                    <a:lnTo>
                      <a:pt x="15" y="457"/>
                    </a:lnTo>
                    <a:lnTo>
                      <a:pt x="15" y="454"/>
                    </a:lnTo>
                    <a:lnTo>
                      <a:pt x="17" y="452"/>
                    </a:lnTo>
                    <a:lnTo>
                      <a:pt x="17" y="449"/>
                    </a:lnTo>
                    <a:lnTo>
                      <a:pt x="19" y="448"/>
                    </a:lnTo>
                    <a:lnTo>
                      <a:pt x="19" y="445"/>
                    </a:lnTo>
                    <a:lnTo>
                      <a:pt x="22" y="443"/>
                    </a:lnTo>
                    <a:lnTo>
                      <a:pt x="22" y="440"/>
                    </a:lnTo>
                    <a:lnTo>
                      <a:pt x="24" y="438"/>
                    </a:lnTo>
                    <a:lnTo>
                      <a:pt x="24" y="436"/>
                    </a:lnTo>
                    <a:lnTo>
                      <a:pt x="26" y="436"/>
                    </a:lnTo>
                    <a:lnTo>
                      <a:pt x="26" y="433"/>
                    </a:lnTo>
                    <a:lnTo>
                      <a:pt x="26" y="431"/>
                    </a:lnTo>
                    <a:lnTo>
                      <a:pt x="28" y="429"/>
                    </a:lnTo>
                    <a:lnTo>
                      <a:pt x="28" y="426"/>
                    </a:lnTo>
                    <a:lnTo>
                      <a:pt x="30" y="424"/>
                    </a:lnTo>
                    <a:lnTo>
                      <a:pt x="30" y="422"/>
                    </a:lnTo>
                    <a:lnTo>
                      <a:pt x="30" y="419"/>
                    </a:lnTo>
                    <a:lnTo>
                      <a:pt x="30" y="417"/>
                    </a:lnTo>
                    <a:lnTo>
                      <a:pt x="33" y="417"/>
                    </a:lnTo>
                    <a:lnTo>
                      <a:pt x="33" y="415"/>
                    </a:lnTo>
                    <a:lnTo>
                      <a:pt x="35" y="415"/>
                    </a:lnTo>
                    <a:lnTo>
                      <a:pt x="35" y="413"/>
                    </a:lnTo>
                    <a:lnTo>
                      <a:pt x="37" y="410"/>
                    </a:lnTo>
                    <a:lnTo>
                      <a:pt x="37" y="408"/>
                    </a:lnTo>
                    <a:lnTo>
                      <a:pt x="39" y="408"/>
                    </a:lnTo>
                    <a:lnTo>
                      <a:pt x="39" y="405"/>
                    </a:lnTo>
                    <a:lnTo>
                      <a:pt x="39" y="403"/>
                    </a:lnTo>
                    <a:lnTo>
                      <a:pt x="41" y="403"/>
                    </a:lnTo>
                    <a:lnTo>
                      <a:pt x="41" y="401"/>
                    </a:lnTo>
                    <a:lnTo>
                      <a:pt x="43" y="399"/>
                    </a:lnTo>
                    <a:lnTo>
                      <a:pt x="43" y="396"/>
                    </a:lnTo>
                    <a:lnTo>
                      <a:pt x="46" y="391"/>
                    </a:lnTo>
                    <a:lnTo>
                      <a:pt x="50" y="378"/>
                    </a:lnTo>
                    <a:lnTo>
                      <a:pt x="50" y="376"/>
                    </a:lnTo>
                    <a:lnTo>
                      <a:pt x="50" y="373"/>
                    </a:lnTo>
                    <a:lnTo>
                      <a:pt x="50" y="371"/>
                    </a:lnTo>
                    <a:lnTo>
                      <a:pt x="52" y="368"/>
                    </a:lnTo>
                    <a:lnTo>
                      <a:pt x="52" y="366"/>
                    </a:lnTo>
                    <a:lnTo>
                      <a:pt x="52" y="364"/>
                    </a:lnTo>
                    <a:lnTo>
                      <a:pt x="52" y="361"/>
                    </a:lnTo>
                    <a:lnTo>
                      <a:pt x="54" y="359"/>
                    </a:lnTo>
                    <a:lnTo>
                      <a:pt x="54" y="357"/>
                    </a:lnTo>
                    <a:lnTo>
                      <a:pt x="54" y="355"/>
                    </a:lnTo>
                    <a:lnTo>
                      <a:pt x="54" y="352"/>
                    </a:lnTo>
                    <a:lnTo>
                      <a:pt x="56" y="350"/>
                    </a:lnTo>
                    <a:lnTo>
                      <a:pt x="56" y="347"/>
                    </a:lnTo>
                    <a:lnTo>
                      <a:pt x="56" y="346"/>
                    </a:lnTo>
                    <a:lnTo>
                      <a:pt x="59" y="346"/>
                    </a:lnTo>
                    <a:lnTo>
                      <a:pt x="59" y="343"/>
                    </a:lnTo>
                    <a:lnTo>
                      <a:pt x="61" y="341"/>
                    </a:lnTo>
                    <a:lnTo>
                      <a:pt x="61" y="338"/>
                    </a:lnTo>
                    <a:lnTo>
                      <a:pt x="63" y="338"/>
                    </a:lnTo>
                    <a:lnTo>
                      <a:pt x="63" y="336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7" y="334"/>
                    </a:lnTo>
                    <a:lnTo>
                      <a:pt x="67" y="332"/>
                    </a:lnTo>
                    <a:lnTo>
                      <a:pt x="67" y="329"/>
                    </a:lnTo>
                    <a:lnTo>
                      <a:pt x="69" y="329"/>
                    </a:lnTo>
                    <a:lnTo>
                      <a:pt x="69" y="327"/>
                    </a:lnTo>
                    <a:lnTo>
                      <a:pt x="71" y="327"/>
                    </a:lnTo>
                    <a:lnTo>
                      <a:pt x="71" y="324"/>
                    </a:lnTo>
                    <a:lnTo>
                      <a:pt x="74" y="324"/>
                    </a:lnTo>
                    <a:lnTo>
                      <a:pt x="74" y="322"/>
                    </a:lnTo>
                    <a:lnTo>
                      <a:pt x="76" y="322"/>
                    </a:lnTo>
                    <a:lnTo>
                      <a:pt x="76" y="320"/>
                    </a:lnTo>
                    <a:lnTo>
                      <a:pt x="78" y="320"/>
                    </a:lnTo>
                    <a:lnTo>
                      <a:pt x="78" y="318"/>
                    </a:lnTo>
                    <a:lnTo>
                      <a:pt x="80" y="318"/>
                    </a:lnTo>
                    <a:lnTo>
                      <a:pt x="82" y="315"/>
                    </a:lnTo>
                    <a:lnTo>
                      <a:pt x="85" y="313"/>
                    </a:lnTo>
                    <a:lnTo>
                      <a:pt x="87" y="313"/>
                    </a:lnTo>
                    <a:lnTo>
                      <a:pt x="87" y="311"/>
                    </a:lnTo>
                    <a:lnTo>
                      <a:pt x="89" y="311"/>
                    </a:lnTo>
                    <a:lnTo>
                      <a:pt x="89" y="308"/>
                    </a:lnTo>
                    <a:lnTo>
                      <a:pt x="91" y="308"/>
                    </a:lnTo>
                    <a:lnTo>
                      <a:pt x="91" y="306"/>
                    </a:lnTo>
                    <a:lnTo>
                      <a:pt x="93" y="303"/>
                    </a:lnTo>
                    <a:lnTo>
                      <a:pt x="95" y="303"/>
                    </a:lnTo>
                    <a:lnTo>
                      <a:pt x="95" y="301"/>
                    </a:lnTo>
                    <a:lnTo>
                      <a:pt x="98" y="299"/>
                    </a:lnTo>
                    <a:lnTo>
                      <a:pt x="98" y="297"/>
                    </a:lnTo>
                    <a:lnTo>
                      <a:pt x="100" y="294"/>
                    </a:lnTo>
                    <a:lnTo>
                      <a:pt x="100" y="292"/>
                    </a:lnTo>
                    <a:lnTo>
                      <a:pt x="102" y="289"/>
                    </a:lnTo>
                    <a:lnTo>
                      <a:pt x="102" y="288"/>
                    </a:lnTo>
                    <a:lnTo>
                      <a:pt x="104" y="288"/>
                    </a:lnTo>
                    <a:lnTo>
                      <a:pt x="104" y="285"/>
                    </a:lnTo>
                    <a:lnTo>
                      <a:pt x="106" y="283"/>
                    </a:lnTo>
                    <a:lnTo>
                      <a:pt x="106" y="280"/>
                    </a:lnTo>
                    <a:lnTo>
                      <a:pt x="108" y="280"/>
                    </a:lnTo>
                    <a:lnTo>
                      <a:pt x="108" y="278"/>
                    </a:lnTo>
                    <a:lnTo>
                      <a:pt x="108" y="276"/>
                    </a:lnTo>
                    <a:lnTo>
                      <a:pt x="111" y="276"/>
                    </a:lnTo>
                    <a:lnTo>
                      <a:pt x="111" y="274"/>
                    </a:lnTo>
                    <a:lnTo>
                      <a:pt x="111" y="271"/>
                    </a:lnTo>
                    <a:lnTo>
                      <a:pt x="113" y="271"/>
                    </a:lnTo>
                    <a:lnTo>
                      <a:pt x="113" y="269"/>
                    </a:lnTo>
                    <a:lnTo>
                      <a:pt x="113" y="266"/>
                    </a:lnTo>
                    <a:lnTo>
                      <a:pt x="113" y="264"/>
                    </a:lnTo>
                    <a:lnTo>
                      <a:pt x="115" y="264"/>
                    </a:lnTo>
                    <a:lnTo>
                      <a:pt x="115" y="262"/>
                    </a:lnTo>
                    <a:lnTo>
                      <a:pt x="115" y="260"/>
                    </a:lnTo>
                    <a:lnTo>
                      <a:pt x="115" y="257"/>
                    </a:lnTo>
                    <a:lnTo>
                      <a:pt x="117" y="257"/>
                    </a:lnTo>
                    <a:lnTo>
                      <a:pt x="117" y="255"/>
                    </a:lnTo>
                    <a:lnTo>
                      <a:pt x="117" y="253"/>
                    </a:lnTo>
                    <a:lnTo>
                      <a:pt x="119" y="250"/>
                    </a:lnTo>
                    <a:lnTo>
                      <a:pt x="119" y="248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2" y="241"/>
                    </a:lnTo>
                    <a:lnTo>
                      <a:pt x="122" y="239"/>
                    </a:lnTo>
                    <a:lnTo>
                      <a:pt x="122" y="236"/>
                    </a:lnTo>
                    <a:lnTo>
                      <a:pt x="122" y="234"/>
                    </a:lnTo>
                    <a:lnTo>
                      <a:pt x="122" y="232"/>
                    </a:lnTo>
                    <a:lnTo>
                      <a:pt x="123" y="230"/>
                    </a:lnTo>
                    <a:lnTo>
                      <a:pt x="123" y="227"/>
                    </a:lnTo>
                    <a:lnTo>
                      <a:pt x="123" y="225"/>
                    </a:lnTo>
                    <a:lnTo>
                      <a:pt x="123" y="222"/>
                    </a:lnTo>
                    <a:lnTo>
                      <a:pt x="122" y="220"/>
                    </a:lnTo>
                    <a:lnTo>
                      <a:pt x="122" y="218"/>
                    </a:lnTo>
                    <a:lnTo>
                      <a:pt x="122" y="216"/>
                    </a:lnTo>
                    <a:lnTo>
                      <a:pt x="119" y="216"/>
                    </a:lnTo>
                    <a:lnTo>
                      <a:pt x="119" y="213"/>
                    </a:lnTo>
                    <a:lnTo>
                      <a:pt x="117" y="211"/>
                    </a:lnTo>
                    <a:lnTo>
                      <a:pt x="115" y="209"/>
                    </a:lnTo>
                    <a:lnTo>
                      <a:pt x="115" y="206"/>
                    </a:lnTo>
                    <a:lnTo>
                      <a:pt x="113" y="206"/>
                    </a:lnTo>
                    <a:lnTo>
                      <a:pt x="113" y="204"/>
                    </a:lnTo>
                    <a:lnTo>
                      <a:pt x="113" y="202"/>
                    </a:lnTo>
                    <a:lnTo>
                      <a:pt x="113" y="199"/>
                    </a:lnTo>
                    <a:lnTo>
                      <a:pt x="113" y="197"/>
                    </a:lnTo>
                    <a:lnTo>
                      <a:pt x="111" y="197"/>
                    </a:lnTo>
                    <a:lnTo>
                      <a:pt x="111" y="195"/>
                    </a:lnTo>
                    <a:lnTo>
                      <a:pt x="111" y="192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3" y="188"/>
                    </a:lnTo>
                    <a:lnTo>
                      <a:pt x="115" y="186"/>
                    </a:lnTo>
                    <a:lnTo>
                      <a:pt x="115" y="183"/>
                    </a:lnTo>
                    <a:lnTo>
                      <a:pt x="115" y="181"/>
                    </a:lnTo>
                    <a:lnTo>
                      <a:pt x="117" y="178"/>
                    </a:lnTo>
                    <a:lnTo>
                      <a:pt x="117" y="176"/>
                    </a:lnTo>
                    <a:lnTo>
                      <a:pt x="117" y="174"/>
                    </a:lnTo>
                    <a:lnTo>
                      <a:pt x="119" y="174"/>
                    </a:lnTo>
                    <a:lnTo>
                      <a:pt x="119" y="172"/>
                    </a:lnTo>
                    <a:lnTo>
                      <a:pt x="119" y="169"/>
                    </a:lnTo>
                    <a:lnTo>
                      <a:pt x="122" y="167"/>
                    </a:lnTo>
                    <a:lnTo>
                      <a:pt x="122" y="164"/>
                    </a:lnTo>
                    <a:lnTo>
                      <a:pt x="122" y="162"/>
                    </a:lnTo>
                    <a:lnTo>
                      <a:pt x="122" y="160"/>
                    </a:lnTo>
                    <a:lnTo>
                      <a:pt x="122" y="158"/>
                    </a:lnTo>
                    <a:lnTo>
                      <a:pt x="122" y="155"/>
                    </a:lnTo>
                    <a:lnTo>
                      <a:pt x="123" y="153"/>
                    </a:lnTo>
                    <a:lnTo>
                      <a:pt x="123" y="151"/>
                    </a:lnTo>
                    <a:lnTo>
                      <a:pt x="123" y="148"/>
                    </a:lnTo>
                    <a:lnTo>
                      <a:pt x="126" y="148"/>
                    </a:lnTo>
                    <a:lnTo>
                      <a:pt x="126" y="146"/>
                    </a:lnTo>
                    <a:lnTo>
                      <a:pt x="128" y="144"/>
                    </a:lnTo>
                    <a:lnTo>
                      <a:pt x="130" y="141"/>
                    </a:lnTo>
                    <a:lnTo>
                      <a:pt x="132" y="141"/>
                    </a:lnTo>
                    <a:lnTo>
                      <a:pt x="132" y="139"/>
                    </a:lnTo>
                    <a:lnTo>
                      <a:pt x="134" y="139"/>
                    </a:lnTo>
                    <a:lnTo>
                      <a:pt x="137" y="139"/>
                    </a:lnTo>
                    <a:lnTo>
                      <a:pt x="139" y="139"/>
                    </a:lnTo>
                    <a:lnTo>
                      <a:pt x="141" y="137"/>
                    </a:lnTo>
                    <a:lnTo>
                      <a:pt x="143" y="137"/>
                    </a:lnTo>
                    <a:lnTo>
                      <a:pt x="145" y="137"/>
                    </a:lnTo>
                    <a:lnTo>
                      <a:pt x="145" y="134"/>
                    </a:lnTo>
                    <a:lnTo>
                      <a:pt x="147" y="134"/>
                    </a:lnTo>
                    <a:lnTo>
                      <a:pt x="150" y="134"/>
                    </a:lnTo>
                    <a:lnTo>
                      <a:pt x="152" y="132"/>
                    </a:lnTo>
                    <a:lnTo>
                      <a:pt x="154" y="132"/>
                    </a:lnTo>
                    <a:lnTo>
                      <a:pt x="156" y="130"/>
                    </a:lnTo>
                    <a:lnTo>
                      <a:pt x="158" y="130"/>
                    </a:lnTo>
                    <a:lnTo>
                      <a:pt x="158" y="128"/>
                    </a:lnTo>
                    <a:lnTo>
                      <a:pt x="160" y="128"/>
                    </a:lnTo>
                    <a:lnTo>
                      <a:pt x="163" y="125"/>
                    </a:lnTo>
                    <a:lnTo>
                      <a:pt x="163" y="123"/>
                    </a:lnTo>
                    <a:lnTo>
                      <a:pt x="165" y="120"/>
                    </a:lnTo>
                    <a:lnTo>
                      <a:pt x="167" y="118"/>
                    </a:lnTo>
                    <a:lnTo>
                      <a:pt x="167" y="116"/>
                    </a:lnTo>
                    <a:lnTo>
                      <a:pt x="167" y="114"/>
                    </a:lnTo>
                    <a:lnTo>
                      <a:pt x="169" y="111"/>
                    </a:lnTo>
                    <a:lnTo>
                      <a:pt x="171" y="109"/>
                    </a:lnTo>
                    <a:lnTo>
                      <a:pt x="174" y="109"/>
                    </a:lnTo>
                    <a:lnTo>
                      <a:pt x="176" y="107"/>
                    </a:lnTo>
                    <a:lnTo>
                      <a:pt x="178" y="107"/>
                    </a:lnTo>
                    <a:lnTo>
                      <a:pt x="178" y="104"/>
                    </a:lnTo>
                    <a:lnTo>
                      <a:pt x="180" y="102"/>
                    </a:lnTo>
                    <a:lnTo>
                      <a:pt x="180" y="100"/>
                    </a:lnTo>
                    <a:lnTo>
                      <a:pt x="180" y="97"/>
                    </a:lnTo>
                    <a:lnTo>
                      <a:pt x="182" y="95"/>
                    </a:lnTo>
                    <a:lnTo>
                      <a:pt x="182" y="93"/>
                    </a:lnTo>
                    <a:lnTo>
                      <a:pt x="184" y="90"/>
                    </a:lnTo>
                    <a:lnTo>
                      <a:pt x="184" y="88"/>
                    </a:lnTo>
                    <a:lnTo>
                      <a:pt x="187" y="88"/>
                    </a:lnTo>
                    <a:lnTo>
                      <a:pt x="187" y="86"/>
                    </a:lnTo>
                    <a:lnTo>
                      <a:pt x="188" y="84"/>
                    </a:lnTo>
                    <a:lnTo>
                      <a:pt x="191" y="84"/>
                    </a:lnTo>
                    <a:lnTo>
                      <a:pt x="191" y="81"/>
                    </a:lnTo>
                    <a:lnTo>
                      <a:pt x="193" y="81"/>
                    </a:lnTo>
                    <a:lnTo>
                      <a:pt x="193" y="79"/>
                    </a:lnTo>
                    <a:lnTo>
                      <a:pt x="193" y="76"/>
                    </a:lnTo>
                    <a:lnTo>
                      <a:pt x="191" y="76"/>
                    </a:lnTo>
                    <a:lnTo>
                      <a:pt x="191" y="74"/>
                    </a:lnTo>
                    <a:lnTo>
                      <a:pt x="191" y="72"/>
                    </a:lnTo>
                    <a:lnTo>
                      <a:pt x="191" y="70"/>
                    </a:lnTo>
                    <a:lnTo>
                      <a:pt x="193" y="70"/>
                    </a:lnTo>
                    <a:lnTo>
                      <a:pt x="193" y="67"/>
                    </a:lnTo>
                    <a:lnTo>
                      <a:pt x="193" y="65"/>
                    </a:lnTo>
                    <a:lnTo>
                      <a:pt x="193" y="62"/>
                    </a:lnTo>
                    <a:lnTo>
                      <a:pt x="193" y="60"/>
                    </a:lnTo>
                    <a:lnTo>
                      <a:pt x="193" y="58"/>
                    </a:lnTo>
                    <a:lnTo>
                      <a:pt x="193" y="56"/>
                    </a:lnTo>
                    <a:lnTo>
                      <a:pt x="193" y="53"/>
                    </a:lnTo>
                    <a:lnTo>
                      <a:pt x="193" y="51"/>
                    </a:lnTo>
                    <a:lnTo>
                      <a:pt x="195" y="49"/>
                    </a:lnTo>
                    <a:lnTo>
                      <a:pt x="195" y="46"/>
                    </a:lnTo>
                    <a:lnTo>
                      <a:pt x="195" y="44"/>
                    </a:lnTo>
                    <a:lnTo>
                      <a:pt x="198" y="42"/>
                    </a:lnTo>
                    <a:lnTo>
                      <a:pt x="198" y="39"/>
                    </a:lnTo>
                    <a:lnTo>
                      <a:pt x="198" y="37"/>
                    </a:lnTo>
                    <a:lnTo>
                      <a:pt x="198" y="35"/>
                    </a:lnTo>
                    <a:lnTo>
                      <a:pt x="198" y="32"/>
                    </a:lnTo>
                    <a:lnTo>
                      <a:pt x="198" y="30"/>
                    </a:lnTo>
                    <a:lnTo>
                      <a:pt x="198" y="28"/>
                    </a:lnTo>
                    <a:lnTo>
                      <a:pt x="195" y="26"/>
                    </a:lnTo>
                    <a:lnTo>
                      <a:pt x="193" y="26"/>
                    </a:lnTo>
                    <a:lnTo>
                      <a:pt x="191" y="23"/>
                    </a:lnTo>
                    <a:lnTo>
                      <a:pt x="188" y="21"/>
                    </a:lnTo>
                    <a:lnTo>
                      <a:pt x="187" y="21"/>
                    </a:lnTo>
                    <a:lnTo>
                      <a:pt x="184" y="21"/>
                    </a:lnTo>
                    <a:lnTo>
                      <a:pt x="184" y="18"/>
                    </a:lnTo>
                    <a:lnTo>
                      <a:pt x="182" y="18"/>
                    </a:lnTo>
                    <a:lnTo>
                      <a:pt x="180" y="16"/>
                    </a:lnTo>
                    <a:lnTo>
                      <a:pt x="178" y="18"/>
                    </a:lnTo>
                    <a:lnTo>
                      <a:pt x="176" y="18"/>
                    </a:lnTo>
                    <a:lnTo>
                      <a:pt x="174" y="18"/>
                    </a:lnTo>
                    <a:lnTo>
                      <a:pt x="171" y="18"/>
                    </a:lnTo>
                    <a:lnTo>
                      <a:pt x="171" y="16"/>
                    </a:lnTo>
                    <a:lnTo>
                      <a:pt x="169" y="16"/>
                    </a:lnTo>
                    <a:lnTo>
                      <a:pt x="167" y="14"/>
                    </a:lnTo>
                    <a:lnTo>
                      <a:pt x="171" y="9"/>
                    </a:lnTo>
                    <a:lnTo>
                      <a:pt x="174" y="9"/>
                    </a:lnTo>
                    <a:lnTo>
                      <a:pt x="174" y="7"/>
                    </a:lnTo>
                    <a:lnTo>
                      <a:pt x="176" y="5"/>
                    </a:lnTo>
                    <a:lnTo>
                      <a:pt x="178" y="2"/>
                    </a:lnTo>
                    <a:lnTo>
                      <a:pt x="180" y="2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5" y="2"/>
                    </a:lnTo>
                    <a:lnTo>
                      <a:pt x="198" y="2"/>
                    </a:lnTo>
                    <a:lnTo>
                      <a:pt x="199" y="2"/>
                    </a:lnTo>
                    <a:lnTo>
                      <a:pt x="199" y="5"/>
                    </a:lnTo>
                    <a:lnTo>
                      <a:pt x="202" y="5"/>
                    </a:lnTo>
                    <a:lnTo>
                      <a:pt x="204" y="5"/>
                    </a:lnTo>
                    <a:lnTo>
                      <a:pt x="206" y="7"/>
                    </a:lnTo>
                    <a:lnTo>
                      <a:pt x="208" y="7"/>
                    </a:lnTo>
                    <a:lnTo>
                      <a:pt x="210" y="7"/>
                    </a:lnTo>
                    <a:lnTo>
                      <a:pt x="210" y="9"/>
                    </a:lnTo>
                    <a:lnTo>
                      <a:pt x="212" y="9"/>
                    </a:lnTo>
                    <a:lnTo>
                      <a:pt x="215" y="9"/>
                    </a:lnTo>
                    <a:lnTo>
                      <a:pt x="217" y="9"/>
                    </a:lnTo>
                    <a:lnTo>
                      <a:pt x="219" y="12"/>
                    </a:lnTo>
                    <a:lnTo>
                      <a:pt x="221" y="14"/>
                    </a:lnTo>
                    <a:lnTo>
                      <a:pt x="223" y="16"/>
                    </a:lnTo>
                    <a:lnTo>
                      <a:pt x="226" y="18"/>
                    </a:lnTo>
                    <a:lnTo>
                      <a:pt x="228" y="18"/>
                    </a:lnTo>
                    <a:lnTo>
                      <a:pt x="230" y="21"/>
                    </a:lnTo>
                    <a:lnTo>
                      <a:pt x="232" y="21"/>
                    </a:lnTo>
                    <a:lnTo>
                      <a:pt x="234" y="21"/>
                    </a:lnTo>
                    <a:lnTo>
                      <a:pt x="236" y="21"/>
                    </a:lnTo>
                    <a:lnTo>
                      <a:pt x="239" y="21"/>
                    </a:lnTo>
                    <a:lnTo>
                      <a:pt x="241" y="23"/>
                    </a:lnTo>
                    <a:lnTo>
                      <a:pt x="243" y="23"/>
                    </a:lnTo>
                    <a:lnTo>
                      <a:pt x="245" y="23"/>
                    </a:lnTo>
                    <a:lnTo>
                      <a:pt x="247" y="23"/>
                    </a:lnTo>
                    <a:lnTo>
                      <a:pt x="247" y="26"/>
                    </a:lnTo>
                    <a:lnTo>
                      <a:pt x="249" y="28"/>
                    </a:lnTo>
                    <a:lnTo>
                      <a:pt x="249" y="30"/>
                    </a:lnTo>
                    <a:lnTo>
                      <a:pt x="252" y="30"/>
                    </a:lnTo>
                    <a:lnTo>
                      <a:pt x="252" y="32"/>
                    </a:lnTo>
                    <a:lnTo>
                      <a:pt x="252" y="35"/>
                    </a:lnTo>
                    <a:lnTo>
                      <a:pt x="252" y="37"/>
                    </a:lnTo>
                    <a:lnTo>
                      <a:pt x="254" y="39"/>
                    </a:lnTo>
                    <a:lnTo>
                      <a:pt x="254" y="42"/>
                    </a:lnTo>
                    <a:lnTo>
                      <a:pt x="254" y="44"/>
                    </a:lnTo>
                    <a:lnTo>
                      <a:pt x="254" y="46"/>
                    </a:lnTo>
                    <a:lnTo>
                      <a:pt x="254" y="49"/>
                    </a:lnTo>
                    <a:lnTo>
                      <a:pt x="254" y="51"/>
                    </a:lnTo>
                    <a:lnTo>
                      <a:pt x="256" y="53"/>
                    </a:lnTo>
                    <a:lnTo>
                      <a:pt x="256" y="56"/>
                    </a:lnTo>
                    <a:lnTo>
                      <a:pt x="256" y="58"/>
                    </a:lnTo>
                    <a:lnTo>
                      <a:pt x="256" y="60"/>
                    </a:lnTo>
                    <a:lnTo>
                      <a:pt x="256" y="62"/>
                    </a:lnTo>
                    <a:lnTo>
                      <a:pt x="258" y="65"/>
                    </a:lnTo>
                    <a:lnTo>
                      <a:pt x="258" y="67"/>
                    </a:lnTo>
                    <a:lnTo>
                      <a:pt x="258" y="70"/>
                    </a:lnTo>
                    <a:lnTo>
                      <a:pt x="258" y="72"/>
                    </a:lnTo>
                    <a:lnTo>
                      <a:pt x="258" y="74"/>
                    </a:lnTo>
                    <a:lnTo>
                      <a:pt x="258" y="76"/>
                    </a:lnTo>
                    <a:lnTo>
                      <a:pt x="258" y="79"/>
                    </a:lnTo>
                    <a:lnTo>
                      <a:pt x="258" y="81"/>
                    </a:lnTo>
                    <a:lnTo>
                      <a:pt x="258" y="84"/>
                    </a:lnTo>
                    <a:lnTo>
                      <a:pt x="258" y="86"/>
                    </a:lnTo>
                    <a:lnTo>
                      <a:pt x="258" y="88"/>
                    </a:lnTo>
                    <a:lnTo>
                      <a:pt x="258" y="90"/>
                    </a:lnTo>
                    <a:lnTo>
                      <a:pt x="258" y="93"/>
                    </a:lnTo>
                    <a:lnTo>
                      <a:pt x="258" y="95"/>
                    </a:lnTo>
                    <a:lnTo>
                      <a:pt x="258" y="97"/>
                    </a:lnTo>
                    <a:lnTo>
                      <a:pt x="258" y="100"/>
                    </a:lnTo>
                    <a:lnTo>
                      <a:pt x="258" y="102"/>
                    </a:lnTo>
                    <a:lnTo>
                      <a:pt x="258" y="104"/>
                    </a:lnTo>
                    <a:lnTo>
                      <a:pt x="256" y="104"/>
                    </a:lnTo>
                    <a:lnTo>
                      <a:pt x="256" y="107"/>
                    </a:lnTo>
                    <a:lnTo>
                      <a:pt x="256" y="109"/>
                    </a:lnTo>
                    <a:lnTo>
                      <a:pt x="256" y="111"/>
                    </a:lnTo>
                    <a:lnTo>
                      <a:pt x="256" y="114"/>
                    </a:lnTo>
                    <a:lnTo>
                      <a:pt x="256" y="116"/>
                    </a:lnTo>
                    <a:lnTo>
                      <a:pt x="256" y="118"/>
                    </a:lnTo>
                    <a:lnTo>
                      <a:pt x="256" y="120"/>
                    </a:lnTo>
                    <a:lnTo>
                      <a:pt x="254" y="120"/>
                    </a:lnTo>
                    <a:lnTo>
                      <a:pt x="254" y="123"/>
                    </a:lnTo>
                    <a:lnTo>
                      <a:pt x="254" y="125"/>
                    </a:lnTo>
                    <a:lnTo>
                      <a:pt x="252" y="128"/>
                    </a:lnTo>
                    <a:lnTo>
                      <a:pt x="252" y="130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2" y="137"/>
                    </a:lnTo>
                    <a:lnTo>
                      <a:pt x="249" y="137"/>
                    </a:lnTo>
                    <a:lnTo>
                      <a:pt x="249" y="139"/>
                    </a:lnTo>
                    <a:lnTo>
                      <a:pt x="249" y="141"/>
                    </a:lnTo>
                    <a:lnTo>
                      <a:pt x="249" y="144"/>
                    </a:lnTo>
                    <a:lnTo>
                      <a:pt x="249" y="146"/>
                    </a:lnTo>
                    <a:lnTo>
                      <a:pt x="249" y="148"/>
                    </a:lnTo>
                    <a:lnTo>
                      <a:pt x="249" y="151"/>
                    </a:lnTo>
                    <a:lnTo>
                      <a:pt x="247" y="153"/>
                    </a:lnTo>
                    <a:lnTo>
                      <a:pt x="247" y="155"/>
                    </a:lnTo>
                    <a:lnTo>
                      <a:pt x="245" y="155"/>
                    </a:lnTo>
                    <a:lnTo>
                      <a:pt x="245" y="158"/>
                    </a:lnTo>
                    <a:lnTo>
                      <a:pt x="243" y="158"/>
                    </a:lnTo>
                    <a:lnTo>
                      <a:pt x="243" y="160"/>
                    </a:lnTo>
                    <a:lnTo>
                      <a:pt x="241" y="160"/>
                    </a:lnTo>
                    <a:lnTo>
                      <a:pt x="239" y="160"/>
                    </a:lnTo>
                    <a:lnTo>
                      <a:pt x="236" y="160"/>
                    </a:lnTo>
                    <a:lnTo>
                      <a:pt x="236" y="162"/>
                    </a:lnTo>
                    <a:lnTo>
                      <a:pt x="234" y="162"/>
                    </a:lnTo>
                    <a:lnTo>
                      <a:pt x="232" y="164"/>
                    </a:lnTo>
                    <a:lnTo>
                      <a:pt x="230" y="167"/>
                    </a:lnTo>
                    <a:lnTo>
                      <a:pt x="230" y="169"/>
                    </a:lnTo>
                    <a:lnTo>
                      <a:pt x="232" y="169"/>
                    </a:lnTo>
                    <a:lnTo>
                      <a:pt x="232" y="172"/>
                    </a:lnTo>
                    <a:lnTo>
                      <a:pt x="234" y="172"/>
                    </a:lnTo>
                    <a:lnTo>
                      <a:pt x="236" y="174"/>
                    </a:lnTo>
                    <a:lnTo>
                      <a:pt x="239" y="174"/>
                    </a:lnTo>
                    <a:lnTo>
                      <a:pt x="239" y="176"/>
                    </a:lnTo>
                    <a:lnTo>
                      <a:pt x="241" y="174"/>
                    </a:lnTo>
                    <a:lnTo>
                      <a:pt x="243" y="174"/>
                    </a:lnTo>
                    <a:lnTo>
                      <a:pt x="245" y="172"/>
                    </a:lnTo>
                    <a:lnTo>
                      <a:pt x="247" y="172"/>
                    </a:lnTo>
                    <a:lnTo>
                      <a:pt x="249" y="172"/>
                    </a:lnTo>
                    <a:lnTo>
                      <a:pt x="252" y="174"/>
                    </a:lnTo>
                    <a:lnTo>
                      <a:pt x="252" y="176"/>
                    </a:lnTo>
                    <a:lnTo>
                      <a:pt x="252" y="178"/>
                    </a:lnTo>
                    <a:lnTo>
                      <a:pt x="249" y="178"/>
                    </a:lnTo>
                    <a:lnTo>
                      <a:pt x="249" y="181"/>
                    </a:lnTo>
                    <a:lnTo>
                      <a:pt x="247" y="181"/>
                    </a:lnTo>
                    <a:lnTo>
                      <a:pt x="247" y="183"/>
                    </a:lnTo>
                    <a:lnTo>
                      <a:pt x="245" y="183"/>
                    </a:lnTo>
                    <a:lnTo>
                      <a:pt x="245" y="186"/>
                    </a:lnTo>
                    <a:lnTo>
                      <a:pt x="243" y="186"/>
                    </a:lnTo>
                    <a:lnTo>
                      <a:pt x="243" y="188"/>
                    </a:lnTo>
                    <a:lnTo>
                      <a:pt x="243" y="190"/>
                    </a:lnTo>
                    <a:lnTo>
                      <a:pt x="241" y="190"/>
                    </a:lnTo>
                    <a:lnTo>
                      <a:pt x="241" y="192"/>
                    </a:lnTo>
                    <a:lnTo>
                      <a:pt x="241" y="195"/>
                    </a:lnTo>
                    <a:lnTo>
                      <a:pt x="239" y="195"/>
                    </a:lnTo>
                    <a:lnTo>
                      <a:pt x="239" y="197"/>
                    </a:lnTo>
                    <a:lnTo>
                      <a:pt x="239" y="199"/>
                    </a:lnTo>
                    <a:lnTo>
                      <a:pt x="239" y="202"/>
                    </a:lnTo>
                    <a:lnTo>
                      <a:pt x="239" y="204"/>
                    </a:lnTo>
                    <a:lnTo>
                      <a:pt x="239" y="206"/>
                    </a:lnTo>
                    <a:lnTo>
                      <a:pt x="239" y="209"/>
                    </a:lnTo>
                    <a:lnTo>
                      <a:pt x="241" y="209"/>
                    </a:lnTo>
                    <a:lnTo>
                      <a:pt x="241" y="211"/>
                    </a:lnTo>
                    <a:lnTo>
                      <a:pt x="243" y="211"/>
                    </a:lnTo>
                    <a:lnTo>
                      <a:pt x="245" y="211"/>
                    </a:lnTo>
                    <a:lnTo>
                      <a:pt x="247" y="211"/>
                    </a:lnTo>
                    <a:lnTo>
                      <a:pt x="249" y="211"/>
                    </a:lnTo>
                    <a:lnTo>
                      <a:pt x="252" y="211"/>
                    </a:lnTo>
                    <a:lnTo>
                      <a:pt x="252" y="213"/>
                    </a:lnTo>
                    <a:lnTo>
                      <a:pt x="254" y="213"/>
                    </a:lnTo>
                    <a:lnTo>
                      <a:pt x="256" y="213"/>
                    </a:lnTo>
                    <a:lnTo>
                      <a:pt x="258" y="213"/>
                    </a:lnTo>
                    <a:lnTo>
                      <a:pt x="258" y="216"/>
                    </a:lnTo>
                    <a:lnTo>
                      <a:pt x="260" y="216"/>
                    </a:lnTo>
                    <a:lnTo>
                      <a:pt x="263" y="218"/>
                    </a:lnTo>
                    <a:lnTo>
                      <a:pt x="264" y="220"/>
                    </a:lnTo>
                    <a:lnTo>
                      <a:pt x="267" y="220"/>
                    </a:lnTo>
                    <a:lnTo>
                      <a:pt x="267" y="222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73" y="227"/>
                    </a:lnTo>
                    <a:lnTo>
                      <a:pt x="273" y="230"/>
                    </a:lnTo>
                    <a:lnTo>
                      <a:pt x="275" y="230"/>
                    </a:lnTo>
                    <a:lnTo>
                      <a:pt x="275" y="232"/>
                    </a:lnTo>
                    <a:lnTo>
                      <a:pt x="278" y="232"/>
                    </a:lnTo>
                    <a:lnTo>
                      <a:pt x="280" y="234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86" y="239"/>
                    </a:lnTo>
                    <a:lnTo>
                      <a:pt x="286" y="236"/>
                    </a:lnTo>
                    <a:lnTo>
                      <a:pt x="286" y="239"/>
                    </a:lnTo>
                    <a:lnTo>
                      <a:pt x="288" y="239"/>
                    </a:lnTo>
                    <a:lnTo>
                      <a:pt x="291" y="239"/>
                    </a:lnTo>
                    <a:lnTo>
                      <a:pt x="293" y="239"/>
                    </a:lnTo>
                    <a:lnTo>
                      <a:pt x="295" y="239"/>
                    </a:lnTo>
                    <a:lnTo>
                      <a:pt x="295" y="236"/>
                    </a:lnTo>
                    <a:lnTo>
                      <a:pt x="297" y="236"/>
                    </a:lnTo>
                    <a:lnTo>
                      <a:pt x="299" y="234"/>
                    </a:lnTo>
                    <a:lnTo>
                      <a:pt x="301" y="234"/>
                    </a:lnTo>
                    <a:lnTo>
                      <a:pt x="304" y="232"/>
                    </a:lnTo>
                    <a:lnTo>
                      <a:pt x="306" y="230"/>
                    </a:lnTo>
                    <a:lnTo>
                      <a:pt x="308" y="230"/>
                    </a:lnTo>
                    <a:lnTo>
                      <a:pt x="310" y="227"/>
                    </a:lnTo>
                    <a:lnTo>
                      <a:pt x="312" y="227"/>
                    </a:lnTo>
                    <a:lnTo>
                      <a:pt x="315" y="227"/>
                    </a:lnTo>
                    <a:lnTo>
                      <a:pt x="316" y="227"/>
                    </a:lnTo>
                    <a:lnTo>
                      <a:pt x="319" y="227"/>
                    </a:lnTo>
                    <a:lnTo>
                      <a:pt x="321" y="227"/>
                    </a:lnTo>
                    <a:lnTo>
                      <a:pt x="323" y="227"/>
                    </a:lnTo>
                    <a:lnTo>
                      <a:pt x="325" y="227"/>
                    </a:lnTo>
                    <a:lnTo>
                      <a:pt x="325" y="230"/>
                    </a:lnTo>
                    <a:lnTo>
                      <a:pt x="327" y="230"/>
                    </a:lnTo>
                    <a:lnTo>
                      <a:pt x="327" y="232"/>
                    </a:lnTo>
                    <a:lnTo>
                      <a:pt x="330" y="232"/>
                    </a:lnTo>
                    <a:lnTo>
                      <a:pt x="330" y="234"/>
                    </a:lnTo>
                    <a:lnTo>
                      <a:pt x="330" y="236"/>
                    </a:lnTo>
                    <a:lnTo>
                      <a:pt x="330" y="239"/>
                    </a:lnTo>
                    <a:lnTo>
                      <a:pt x="330" y="241"/>
                    </a:lnTo>
                    <a:lnTo>
                      <a:pt x="330" y="244"/>
                    </a:lnTo>
                    <a:lnTo>
                      <a:pt x="327" y="244"/>
                    </a:lnTo>
                    <a:lnTo>
                      <a:pt x="327" y="246"/>
                    </a:lnTo>
                    <a:lnTo>
                      <a:pt x="325" y="248"/>
                    </a:lnTo>
                    <a:lnTo>
                      <a:pt x="325" y="250"/>
                    </a:lnTo>
                    <a:lnTo>
                      <a:pt x="323" y="250"/>
                    </a:lnTo>
                    <a:lnTo>
                      <a:pt x="323" y="253"/>
                    </a:lnTo>
                    <a:lnTo>
                      <a:pt x="321" y="253"/>
                    </a:lnTo>
                    <a:lnTo>
                      <a:pt x="321" y="255"/>
                    </a:lnTo>
                    <a:lnTo>
                      <a:pt x="319" y="257"/>
                    </a:lnTo>
                    <a:lnTo>
                      <a:pt x="316" y="257"/>
                    </a:lnTo>
                    <a:lnTo>
                      <a:pt x="316" y="260"/>
                    </a:lnTo>
                    <a:lnTo>
                      <a:pt x="315" y="260"/>
                    </a:lnTo>
                    <a:lnTo>
                      <a:pt x="312" y="262"/>
                    </a:lnTo>
                    <a:lnTo>
                      <a:pt x="310" y="262"/>
                    </a:lnTo>
                    <a:lnTo>
                      <a:pt x="310" y="264"/>
                    </a:lnTo>
                    <a:lnTo>
                      <a:pt x="308" y="264"/>
                    </a:lnTo>
                    <a:lnTo>
                      <a:pt x="308" y="266"/>
                    </a:lnTo>
                    <a:lnTo>
                      <a:pt x="306" y="266"/>
                    </a:lnTo>
                    <a:lnTo>
                      <a:pt x="306" y="269"/>
                    </a:lnTo>
                    <a:lnTo>
                      <a:pt x="304" y="269"/>
                    </a:lnTo>
                    <a:lnTo>
                      <a:pt x="304" y="271"/>
                    </a:lnTo>
                    <a:lnTo>
                      <a:pt x="304" y="274"/>
                    </a:lnTo>
                    <a:lnTo>
                      <a:pt x="301" y="274"/>
                    </a:lnTo>
                    <a:lnTo>
                      <a:pt x="301" y="276"/>
                    </a:lnTo>
                    <a:lnTo>
                      <a:pt x="301" y="278"/>
                    </a:lnTo>
                    <a:lnTo>
                      <a:pt x="299" y="280"/>
                    </a:lnTo>
                    <a:lnTo>
                      <a:pt x="299" y="283"/>
                    </a:lnTo>
                    <a:lnTo>
                      <a:pt x="299" y="285"/>
                    </a:lnTo>
                    <a:lnTo>
                      <a:pt x="299" y="288"/>
                    </a:lnTo>
                    <a:lnTo>
                      <a:pt x="299" y="289"/>
                    </a:lnTo>
                    <a:lnTo>
                      <a:pt x="297" y="292"/>
                    </a:lnTo>
                    <a:lnTo>
                      <a:pt x="297" y="294"/>
                    </a:lnTo>
                    <a:lnTo>
                      <a:pt x="297" y="297"/>
                    </a:lnTo>
                    <a:lnTo>
                      <a:pt x="297" y="299"/>
                    </a:lnTo>
                    <a:lnTo>
                      <a:pt x="295" y="301"/>
                    </a:lnTo>
                    <a:lnTo>
                      <a:pt x="295" y="303"/>
                    </a:lnTo>
                    <a:lnTo>
                      <a:pt x="295" y="306"/>
                    </a:lnTo>
                    <a:lnTo>
                      <a:pt x="293" y="306"/>
                    </a:lnTo>
                    <a:lnTo>
                      <a:pt x="293" y="308"/>
                    </a:lnTo>
                    <a:lnTo>
                      <a:pt x="291" y="308"/>
                    </a:lnTo>
                    <a:lnTo>
                      <a:pt x="291" y="311"/>
                    </a:lnTo>
                    <a:lnTo>
                      <a:pt x="288" y="313"/>
                    </a:lnTo>
                    <a:lnTo>
                      <a:pt x="288" y="315"/>
                    </a:lnTo>
                    <a:lnTo>
                      <a:pt x="286" y="315"/>
                    </a:lnTo>
                    <a:lnTo>
                      <a:pt x="286" y="318"/>
                    </a:lnTo>
                    <a:lnTo>
                      <a:pt x="284" y="318"/>
                    </a:lnTo>
                    <a:lnTo>
                      <a:pt x="284" y="320"/>
                    </a:lnTo>
                    <a:lnTo>
                      <a:pt x="286" y="320"/>
                    </a:lnTo>
                    <a:lnTo>
                      <a:pt x="286" y="322"/>
                    </a:lnTo>
                    <a:lnTo>
                      <a:pt x="288" y="324"/>
                    </a:lnTo>
                    <a:lnTo>
                      <a:pt x="291" y="324"/>
                    </a:lnTo>
                    <a:lnTo>
                      <a:pt x="293" y="324"/>
                    </a:lnTo>
                    <a:lnTo>
                      <a:pt x="295" y="324"/>
                    </a:lnTo>
                    <a:lnTo>
                      <a:pt x="295" y="327"/>
                    </a:lnTo>
                    <a:lnTo>
                      <a:pt x="297" y="327"/>
                    </a:lnTo>
                    <a:lnTo>
                      <a:pt x="299" y="327"/>
                    </a:lnTo>
                    <a:lnTo>
                      <a:pt x="299" y="329"/>
                    </a:lnTo>
                    <a:lnTo>
                      <a:pt x="301" y="332"/>
                    </a:lnTo>
                    <a:lnTo>
                      <a:pt x="301" y="334"/>
                    </a:lnTo>
                    <a:lnTo>
                      <a:pt x="304" y="336"/>
                    </a:lnTo>
                    <a:lnTo>
                      <a:pt x="304" y="338"/>
                    </a:lnTo>
                    <a:lnTo>
                      <a:pt x="304" y="341"/>
                    </a:lnTo>
                    <a:lnTo>
                      <a:pt x="304" y="343"/>
                    </a:lnTo>
                    <a:lnTo>
                      <a:pt x="306" y="346"/>
                    </a:lnTo>
                    <a:lnTo>
                      <a:pt x="306" y="347"/>
                    </a:lnTo>
                    <a:lnTo>
                      <a:pt x="308" y="350"/>
                    </a:lnTo>
                    <a:lnTo>
                      <a:pt x="310" y="352"/>
                    </a:lnTo>
                    <a:lnTo>
                      <a:pt x="312" y="352"/>
                    </a:lnTo>
                    <a:lnTo>
                      <a:pt x="312" y="355"/>
                    </a:lnTo>
                    <a:lnTo>
                      <a:pt x="315" y="352"/>
                    </a:lnTo>
                    <a:lnTo>
                      <a:pt x="316" y="352"/>
                    </a:lnTo>
                    <a:lnTo>
                      <a:pt x="319" y="352"/>
                    </a:lnTo>
                    <a:lnTo>
                      <a:pt x="321" y="352"/>
                    </a:lnTo>
                    <a:lnTo>
                      <a:pt x="323" y="352"/>
                    </a:lnTo>
                    <a:lnTo>
                      <a:pt x="325" y="352"/>
                    </a:lnTo>
                    <a:lnTo>
                      <a:pt x="327" y="352"/>
                    </a:lnTo>
                    <a:lnTo>
                      <a:pt x="327" y="355"/>
                    </a:lnTo>
                    <a:lnTo>
                      <a:pt x="327" y="357"/>
                    </a:lnTo>
                    <a:lnTo>
                      <a:pt x="327" y="359"/>
                    </a:lnTo>
                    <a:lnTo>
                      <a:pt x="325" y="359"/>
                    </a:lnTo>
                    <a:lnTo>
                      <a:pt x="325" y="361"/>
                    </a:lnTo>
                    <a:lnTo>
                      <a:pt x="323" y="364"/>
                    </a:lnTo>
                    <a:lnTo>
                      <a:pt x="323" y="366"/>
                    </a:lnTo>
                    <a:lnTo>
                      <a:pt x="321" y="366"/>
                    </a:lnTo>
                    <a:lnTo>
                      <a:pt x="321" y="368"/>
                    </a:lnTo>
                    <a:lnTo>
                      <a:pt x="321" y="371"/>
                    </a:lnTo>
                    <a:lnTo>
                      <a:pt x="319" y="371"/>
                    </a:lnTo>
                    <a:lnTo>
                      <a:pt x="319" y="373"/>
                    </a:lnTo>
                    <a:lnTo>
                      <a:pt x="319" y="376"/>
                    </a:lnTo>
                    <a:lnTo>
                      <a:pt x="319" y="378"/>
                    </a:lnTo>
                    <a:lnTo>
                      <a:pt x="319" y="380"/>
                    </a:lnTo>
                    <a:lnTo>
                      <a:pt x="321" y="380"/>
                    </a:lnTo>
                    <a:lnTo>
                      <a:pt x="321" y="382"/>
                    </a:lnTo>
                    <a:lnTo>
                      <a:pt x="323" y="382"/>
                    </a:lnTo>
                    <a:lnTo>
                      <a:pt x="323" y="385"/>
                    </a:lnTo>
                    <a:lnTo>
                      <a:pt x="325" y="387"/>
                    </a:lnTo>
                    <a:lnTo>
                      <a:pt x="327" y="390"/>
                    </a:lnTo>
                    <a:lnTo>
                      <a:pt x="330" y="391"/>
                    </a:lnTo>
                    <a:lnTo>
                      <a:pt x="330" y="394"/>
                    </a:lnTo>
                    <a:lnTo>
                      <a:pt x="332" y="394"/>
                    </a:lnTo>
                    <a:lnTo>
                      <a:pt x="332" y="396"/>
                    </a:lnTo>
                    <a:lnTo>
                      <a:pt x="334" y="396"/>
                    </a:lnTo>
                    <a:lnTo>
                      <a:pt x="334" y="399"/>
                    </a:lnTo>
                    <a:lnTo>
                      <a:pt x="336" y="401"/>
                    </a:lnTo>
                    <a:lnTo>
                      <a:pt x="338" y="403"/>
                    </a:lnTo>
                    <a:lnTo>
                      <a:pt x="338" y="405"/>
                    </a:lnTo>
                    <a:lnTo>
                      <a:pt x="340" y="405"/>
                    </a:lnTo>
                    <a:lnTo>
                      <a:pt x="340" y="408"/>
                    </a:lnTo>
                    <a:lnTo>
                      <a:pt x="343" y="410"/>
                    </a:lnTo>
                    <a:lnTo>
                      <a:pt x="345" y="413"/>
                    </a:lnTo>
                    <a:lnTo>
                      <a:pt x="345" y="415"/>
                    </a:lnTo>
                    <a:lnTo>
                      <a:pt x="347" y="415"/>
                    </a:lnTo>
                    <a:lnTo>
                      <a:pt x="347" y="417"/>
                    </a:lnTo>
                    <a:lnTo>
                      <a:pt x="349" y="417"/>
                    </a:lnTo>
                    <a:lnTo>
                      <a:pt x="351" y="419"/>
                    </a:lnTo>
                    <a:lnTo>
                      <a:pt x="353" y="419"/>
                    </a:lnTo>
                    <a:lnTo>
                      <a:pt x="356" y="419"/>
                    </a:lnTo>
                    <a:lnTo>
                      <a:pt x="358" y="419"/>
                    </a:lnTo>
                    <a:lnTo>
                      <a:pt x="360" y="419"/>
                    </a:lnTo>
                    <a:lnTo>
                      <a:pt x="360" y="422"/>
                    </a:lnTo>
                    <a:lnTo>
                      <a:pt x="362" y="422"/>
                    </a:lnTo>
                    <a:lnTo>
                      <a:pt x="364" y="424"/>
                    </a:lnTo>
                    <a:lnTo>
                      <a:pt x="367" y="426"/>
                    </a:lnTo>
                    <a:lnTo>
                      <a:pt x="369" y="426"/>
                    </a:lnTo>
                    <a:lnTo>
                      <a:pt x="373" y="426"/>
                    </a:lnTo>
                    <a:lnTo>
                      <a:pt x="377" y="426"/>
                    </a:lnTo>
                    <a:lnTo>
                      <a:pt x="380" y="426"/>
                    </a:lnTo>
                    <a:lnTo>
                      <a:pt x="381" y="426"/>
                    </a:lnTo>
                    <a:lnTo>
                      <a:pt x="386" y="429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58" name="Freeform 50"/>
              <p:cNvSpPr>
                <a:spLocks/>
              </p:cNvSpPr>
              <p:nvPr/>
            </p:nvSpPr>
            <p:spPr bwMode="auto">
              <a:xfrm>
                <a:off x="2746" y="579"/>
                <a:ext cx="274" cy="194"/>
              </a:xfrm>
              <a:custGeom>
                <a:avLst/>
                <a:gdLst>
                  <a:gd name="T0" fmla="*/ 2147483647 w 192"/>
                  <a:gd name="T1" fmla="*/ 520036023 h 146"/>
                  <a:gd name="T2" fmla="*/ 2147483647 w 192"/>
                  <a:gd name="T3" fmla="*/ 541685748 h 146"/>
                  <a:gd name="T4" fmla="*/ 2147483647 w 192"/>
                  <a:gd name="T5" fmla="*/ 583194793 h 146"/>
                  <a:gd name="T6" fmla="*/ 2147483647 w 192"/>
                  <a:gd name="T7" fmla="*/ 660746143 h 146"/>
                  <a:gd name="T8" fmla="*/ 2147483647 w 192"/>
                  <a:gd name="T9" fmla="*/ 714529233 h 146"/>
                  <a:gd name="T10" fmla="*/ 2147483647 w 192"/>
                  <a:gd name="T11" fmla="*/ 728493988 h 146"/>
                  <a:gd name="T12" fmla="*/ 2147483647 w 192"/>
                  <a:gd name="T13" fmla="*/ 702087143 h 146"/>
                  <a:gd name="T14" fmla="*/ 2147483647 w 192"/>
                  <a:gd name="T15" fmla="*/ 734765817 h 146"/>
                  <a:gd name="T16" fmla="*/ 2147483647 w 192"/>
                  <a:gd name="T17" fmla="*/ 804125739 h 146"/>
                  <a:gd name="T18" fmla="*/ 2147483647 w 192"/>
                  <a:gd name="T19" fmla="*/ 773311907 h 146"/>
                  <a:gd name="T20" fmla="*/ 2147483647 w 192"/>
                  <a:gd name="T21" fmla="*/ 756122997 h 146"/>
                  <a:gd name="T22" fmla="*/ 2147483647 w 192"/>
                  <a:gd name="T23" fmla="*/ 813922224 h 146"/>
                  <a:gd name="T24" fmla="*/ 2147483647 w 192"/>
                  <a:gd name="T25" fmla="*/ 865405623 h 146"/>
                  <a:gd name="T26" fmla="*/ 2147483647 w 192"/>
                  <a:gd name="T27" fmla="*/ 901827550 h 146"/>
                  <a:gd name="T28" fmla="*/ 2147483647 w 192"/>
                  <a:gd name="T29" fmla="*/ 888275168 h 146"/>
                  <a:gd name="T30" fmla="*/ 2147483647 w 192"/>
                  <a:gd name="T31" fmla="*/ 858823928 h 146"/>
                  <a:gd name="T32" fmla="*/ 2147483647 w 192"/>
                  <a:gd name="T33" fmla="*/ 827734389 h 146"/>
                  <a:gd name="T34" fmla="*/ 2147483647 w 192"/>
                  <a:gd name="T35" fmla="*/ 858823928 h 146"/>
                  <a:gd name="T36" fmla="*/ 2147483647 w 192"/>
                  <a:gd name="T37" fmla="*/ 865405623 h 146"/>
                  <a:gd name="T38" fmla="*/ 2147483647 w 192"/>
                  <a:gd name="T39" fmla="*/ 846404302 h 146"/>
                  <a:gd name="T40" fmla="*/ 2147483647 w 192"/>
                  <a:gd name="T41" fmla="*/ 804125739 h 146"/>
                  <a:gd name="T42" fmla="*/ 2147483647 w 192"/>
                  <a:gd name="T43" fmla="*/ 756122997 h 146"/>
                  <a:gd name="T44" fmla="*/ 2147483647 w 192"/>
                  <a:gd name="T45" fmla="*/ 728493988 h 146"/>
                  <a:gd name="T46" fmla="*/ 1457849316 w 192"/>
                  <a:gd name="T47" fmla="*/ 660746143 h 146"/>
                  <a:gd name="T48" fmla="*/ 715836485 w 192"/>
                  <a:gd name="T49" fmla="*/ 583194793 h 146"/>
                  <a:gd name="T50" fmla="*/ 715836485 w 192"/>
                  <a:gd name="T51" fmla="*/ 520036023 h 146"/>
                  <a:gd name="T52" fmla="*/ 0 w 192"/>
                  <a:gd name="T53" fmla="*/ 455434974 h 146"/>
                  <a:gd name="T54" fmla="*/ 715836485 w 192"/>
                  <a:gd name="T55" fmla="*/ 381217537 h 146"/>
                  <a:gd name="T56" fmla="*/ 715836485 w 192"/>
                  <a:gd name="T57" fmla="*/ 313186271 h 146"/>
                  <a:gd name="T58" fmla="*/ 1457849316 w 192"/>
                  <a:gd name="T59" fmla="*/ 257945812 h 146"/>
                  <a:gd name="T60" fmla="*/ 2147483647 w 192"/>
                  <a:gd name="T61" fmla="*/ 199823666 h 146"/>
                  <a:gd name="T62" fmla="*/ 2147483647 w 192"/>
                  <a:gd name="T63" fmla="*/ 127555436 h 146"/>
                  <a:gd name="T64" fmla="*/ 2147483647 w 192"/>
                  <a:gd name="T65" fmla="*/ 72243801 h 146"/>
                  <a:gd name="T66" fmla="*/ 2147483647 w 192"/>
                  <a:gd name="T67" fmla="*/ 40916963 h 146"/>
                  <a:gd name="T68" fmla="*/ 2147483647 w 192"/>
                  <a:gd name="T69" fmla="*/ 30793196 h 146"/>
                  <a:gd name="T70" fmla="*/ 2147483647 w 192"/>
                  <a:gd name="T71" fmla="*/ 40916963 h 146"/>
                  <a:gd name="T72" fmla="*/ 2147483647 w 192"/>
                  <a:gd name="T73" fmla="*/ 72243801 h 146"/>
                  <a:gd name="T74" fmla="*/ 2147483647 w 192"/>
                  <a:gd name="T75" fmla="*/ 86516904 h 146"/>
                  <a:gd name="T76" fmla="*/ 2147483647 w 192"/>
                  <a:gd name="T77" fmla="*/ 95995330 h 146"/>
                  <a:gd name="T78" fmla="*/ 2147483647 w 192"/>
                  <a:gd name="T79" fmla="*/ 95995330 h 146"/>
                  <a:gd name="T80" fmla="*/ 2147483647 w 192"/>
                  <a:gd name="T81" fmla="*/ 72243801 h 146"/>
                  <a:gd name="T82" fmla="*/ 2147483647 w 192"/>
                  <a:gd name="T83" fmla="*/ 40916963 h 146"/>
                  <a:gd name="T84" fmla="*/ 2147483647 w 192"/>
                  <a:gd name="T85" fmla="*/ 30793196 h 146"/>
                  <a:gd name="T86" fmla="*/ 2147483647 w 192"/>
                  <a:gd name="T87" fmla="*/ 0 h 146"/>
                  <a:gd name="T88" fmla="*/ 2147483647 w 192"/>
                  <a:gd name="T89" fmla="*/ 13125269 h 146"/>
                  <a:gd name="T90" fmla="*/ 2147483647 w 192"/>
                  <a:gd name="T91" fmla="*/ 40916963 h 146"/>
                  <a:gd name="T92" fmla="*/ 2147483647 w 192"/>
                  <a:gd name="T93" fmla="*/ 54369053 h 146"/>
                  <a:gd name="T94" fmla="*/ 2147483647 w 192"/>
                  <a:gd name="T95" fmla="*/ 54369053 h 146"/>
                  <a:gd name="T96" fmla="*/ 2147483647 w 192"/>
                  <a:gd name="T97" fmla="*/ 72243801 h 146"/>
                  <a:gd name="T98" fmla="*/ 2147483647 w 192"/>
                  <a:gd name="T99" fmla="*/ 86516904 h 146"/>
                  <a:gd name="T100" fmla="*/ 2147483647 w 192"/>
                  <a:gd name="T101" fmla="*/ 113174701 h 146"/>
                  <a:gd name="T102" fmla="*/ 2147483647 w 192"/>
                  <a:gd name="T103" fmla="*/ 162489913 h 146"/>
                  <a:gd name="T104" fmla="*/ 2147483647 w 192"/>
                  <a:gd name="T105" fmla="*/ 199823666 h 146"/>
                  <a:gd name="T106" fmla="*/ 2147483647 w 192"/>
                  <a:gd name="T107" fmla="*/ 257945812 h 146"/>
                  <a:gd name="T108" fmla="*/ 2147483647 w 192"/>
                  <a:gd name="T109" fmla="*/ 313186271 h 146"/>
                  <a:gd name="T110" fmla="*/ 2147483647 w 192"/>
                  <a:gd name="T111" fmla="*/ 368869071 h 146"/>
                  <a:gd name="T112" fmla="*/ 2147483647 w 192"/>
                  <a:gd name="T113" fmla="*/ 433402357 h 1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"/>
                  <a:gd name="T172" fmla="*/ 0 h 146"/>
                  <a:gd name="T173" fmla="*/ 192 w 192"/>
                  <a:gd name="T174" fmla="*/ 146 h 1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" h="146">
                    <a:moveTo>
                      <a:pt x="177" y="76"/>
                    </a:moveTo>
                    <a:lnTo>
                      <a:pt x="177" y="79"/>
                    </a:lnTo>
                    <a:lnTo>
                      <a:pt x="175" y="79"/>
                    </a:lnTo>
                    <a:lnTo>
                      <a:pt x="175" y="81"/>
                    </a:lnTo>
                    <a:lnTo>
                      <a:pt x="175" y="84"/>
                    </a:lnTo>
                    <a:lnTo>
                      <a:pt x="173" y="86"/>
                    </a:lnTo>
                    <a:lnTo>
                      <a:pt x="170" y="86"/>
                    </a:lnTo>
                    <a:lnTo>
                      <a:pt x="168" y="86"/>
                    </a:lnTo>
                    <a:lnTo>
                      <a:pt x="168" y="88"/>
                    </a:lnTo>
                    <a:lnTo>
                      <a:pt x="166" y="88"/>
                    </a:lnTo>
                    <a:lnTo>
                      <a:pt x="164" y="88"/>
                    </a:lnTo>
                    <a:lnTo>
                      <a:pt x="164" y="90"/>
                    </a:lnTo>
                    <a:lnTo>
                      <a:pt x="162" y="90"/>
                    </a:lnTo>
                    <a:lnTo>
                      <a:pt x="160" y="93"/>
                    </a:lnTo>
                    <a:lnTo>
                      <a:pt x="160" y="95"/>
                    </a:lnTo>
                    <a:lnTo>
                      <a:pt x="160" y="97"/>
                    </a:lnTo>
                    <a:lnTo>
                      <a:pt x="160" y="100"/>
                    </a:lnTo>
                    <a:lnTo>
                      <a:pt x="160" y="102"/>
                    </a:lnTo>
                    <a:lnTo>
                      <a:pt x="162" y="104"/>
                    </a:lnTo>
                    <a:lnTo>
                      <a:pt x="162" y="107"/>
                    </a:lnTo>
                    <a:lnTo>
                      <a:pt x="162" y="109"/>
                    </a:lnTo>
                    <a:lnTo>
                      <a:pt x="162" y="111"/>
                    </a:lnTo>
                    <a:lnTo>
                      <a:pt x="162" y="114"/>
                    </a:lnTo>
                    <a:lnTo>
                      <a:pt x="160" y="114"/>
                    </a:lnTo>
                    <a:lnTo>
                      <a:pt x="157" y="116"/>
                    </a:lnTo>
                    <a:lnTo>
                      <a:pt x="156" y="118"/>
                    </a:lnTo>
                    <a:lnTo>
                      <a:pt x="153" y="118"/>
                    </a:lnTo>
                    <a:lnTo>
                      <a:pt x="151" y="118"/>
                    </a:lnTo>
                    <a:lnTo>
                      <a:pt x="149" y="118"/>
                    </a:lnTo>
                    <a:lnTo>
                      <a:pt x="147" y="118"/>
                    </a:lnTo>
                    <a:lnTo>
                      <a:pt x="145" y="118"/>
                    </a:lnTo>
                    <a:lnTo>
                      <a:pt x="145" y="116"/>
                    </a:lnTo>
                    <a:lnTo>
                      <a:pt x="143" y="116"/>
                    </a:lnTo>
                    <a:lnTo>
                      <a:pt x="140" y="116"/>
                    </a:lnTo>
                    <a:lnTo>
                      <a:pt x="140" y="114"/>
                    </a:lnTo>
                    <a:lnTo>
                      <a:pt x="138" y="114"/>
                    </a:lnTo>
                    <a:lnTo>
                      <a:pt x="136" y="116"/>
                    </a:lnTo>
                    <a:lnTo>
                      <a:pt x="134" y="116"/>
                    </a:lnTo>
                    <a:lnTo>
                      <a:pt x="132" y="118"/>
                    </a:lnTo>
                    <a:lnTo>
                      <a:pt x="132" y="120"/>
                    </a:lnTo>
                    <a:lnTo>
                      <a:pt x="132" y="123"/>
                    </a:lnTo>
                    <a:lnTo>
                      <a:pt x="132" y="125"/>
                    </a:lnTo>
                    <a:lnTo>
                      <a:pt x="129" y="125"/>
                    </a:lnTo>
                    <a:lnTo>
                      <a:pt x="132" y="128"/>
                    </a:lnTo>
                    <a:lnTo>
                      <a:pt x="132" y="130"/>
                    </a:lnTo>
                    <a:lnTo>
                      <a:pt x="129" y="130"/>
                    </a:lnTo>
                    <a:lnTo>
                      <a:pt x="127" y="128"/>
                    </a:lnTo>
                    <a:lnTo>
                      <a:pt x="125" y="128"/>
                    </a:lnTo>
                    <a:lnTo>
                      <a:pt x="125" y="125"/>
                    </a:lnTo>
                    <a:lnTo>
                      <a:pt x="123" y="125"/>
                    </a:lnTo>
                    <a:lnTo>
                      <a:pt x="121" y="123"/>
                    </a:lnTo>
                    <a:lnTo>
                      <a:pt x="119" y="123"/>
                    </a:lnTo>
                    <a:lnTo>
                      <a:pt x="116" y="123"/>
                    </a:lnTo>
                    <a:lnTo>
                      <a:pt x="114" y="123"/>
                    </a:lnTo>
                    <a:lnTo>
                      <a:pt x="112" y="123"/>
                    </a:lnTo>
                    <a:lnTo>
                      <a:pt x="110" y="125"/>
                    </a:lnTo>
                    <a:lnTo>
                      <a:pt x="108" y="128"/>
                    </a:lnTo>
                    <a:lnTo>
                      <a:pt x="106" y="130"/>
                    </a:lnTo>
                    <a:lnTo>
                      <a:pt x="103" y="130"/>
                    </a:lnTo>
                    <a:lnTo>
                      <a:pt x="103" y="132"/>
                    </a:lnTo>
                    <a:lnTo>
                      <a:pt x="102" y="134"/>
                    </a:lnTo>
                    <a:lnTo>
                      <a:pt x="99" y="137"/>
                    </a:lnTo>
                    <a:lnTo>
                      <a:pt x="97" y="139"/>
                    </a:lnTo>
                    <a:lnTo>
                      <a:pt x="95" y="139"/>
                    </a:lnTo>
                    <a:lnTo>
                      <a:pt x="93" y="141"/>
                    </a:lnTo>
                    <a:lnTo>
                      <a:pt x="91" y="141"/>
                    </a:lnTo>
                    <a:lnTo>
                      <a:pt x="91" y="144"/>
                    </a:lnTo>
                    <a:lnTo>
                      <a:pt x="89" y="144"/>
                    </a:lnTo>
                    <a:lnTo>
                      <a:pt x="86" y="144"/>
                    </a:lnTo>
                    <a:lnTo>
                      <a:pt x="86" y="146"/>
                    </a:lnTo>
                    <a:lnTo>
                      <a:pt x="84" y="146"/>
                    </a:lnTo>
                    <a:lnTo>
                      <a:pt x="82" y="146"/>
                    </a:lnTo>
                    <a:lnTo>
                      <a:pt x="82" y="144"/>
                    </a:lnTo>
                    <a:lnTo>
                      <a:pt x="80" y="144"/>
                    </a:lnTo>
                    <a:lnTo>
                      <a:pt x="78" y="144"/>
                    </a:lnTo>
                    <a:lnTo>
                      <a:pt x="76" y="144"/>
                    </a:lnTo>
                    <a:lnTo>
                      <a:pt x="76" y="141"/>
                    </a:lnTo>
                    <a:lnTo>
                      <a:pt x="73" y="141"/>
                    </a:lnTo>
                    <a:lnTo>
                      <a:pt x="71" y="141"/>
                    </a:lnTo>
                    <a:lnTo>
                      <a:pt x="71" y="139"/>
                    </a:lnTo>
                    <a:lnTo>
                      <a:pt x="69" y="139"/>
                    </a:lnTo>
                    <a:lnTo>
                      <a:pt x="67" y="137"/>
                    </a:lnTo>
                    <a:lnTo>
                      <a:pt x="65" y="137"/>
                    </a:lnTo>
                    <a:lnTo>
                      <a:pt x="63" y="134"/>
                    </a:lnTo>
                    <a:lnTo>
                      <a:pt x="61" y="134"/>
                    </a:lnTo>
                    <a:lnTo>
                      <a:pt x="58" y="134"/>
                    </a:lnTo>
                    <a:lnTo>
                      <a:pt x="58" y="137"/>
                    </a:lnTo>
                    <a:lnTo>
                      <a:pt x="56" y="137"/>
                    </a:lnTo>
                    <a:lnTo>
                      <a:pt x="54" y="137"/>
                    </a:lnTo>
                    <a:lnTo>
                      <a:pt x="52" y="139"/>
                    </a:lnTo>
                    <a:lnTo>
                      <a:pt x="50" y="139"/>
                    </a:lnTo>
                    <a:lnTo>
                      <a:pt x="48" y="141"/>
                    </a:lnTo>
                    <a:lnTo>
                      <a:pt x="45" y="141"/>
                    </a:lnTo>
                    <a:lnTo>
                      <a:pt x="43" y="141"/>
                    </a:lnTo>
                    <a:lnTo>
                      <a:pt x="41" y="141"/>
                    </a:lnTo>
                    <a:lnTo>
                      <a:pt x="39" y="141"/>
                    </a:lnTo>
                    <a:lnTo>
                      <a:pt x="37" y="141"/>
                    </a:lnTo>
                    <a:lnTo>
                      <a:pt x="35" y="139"/>
                    </a:lnTo>
                    <a:lnTo>
                      <a:pt x="32" y="139"/>
                    </a:lnTo>
                    <a:lnTo>
                      <a:pt x="30" y="137"/>
                    </a:lnTo>
                    <a:lnTo>
                      <a:pt x="28" y="134"/>
                    </a:lnTo>
                    <a:lnTo>
                      <a:pt x="26" y="134"/>
                    </a:lnTo>
                    <a:lnTo>
                      <a:pt x="26" y="132"/>
                    </a:lnTo>
                    <a:lnTo>
                      <a:pt x="24" y="132"/>
                    </a:lnTo>
                    <a:lnTo>
                      <a:pt x="24" y="130"/>
                    </a:lnTo>
                    <a:lnTo>
                      <a:pt x="22" y="130"/>
                    </a:lnTo>
                    <a:lnTo>
                      <a:pt x="22" y="128"/>
                    </a:lnTo>
                    <a:lnTo>
                      <a:pt x="19" y="128"/>
                    </a:lnTo>
                    <a:lnTo>
                      <a:pt x="18" y="125"/>
                    </a:lnTo>
                    <a:lnTo>
                      <a:pt x="15" y="123"/>
                    </a:lnTo>
                    <a:lnTo>
                      <a:pt x="13" y="123"/>
                    </a:lnTo>
                    <a:lnTo>
                      <a:pt x="13" y="120"/>
                    </a:lnTo>
                    <a:lnTo>
                      <a:pt x="11" y="120"/>
                    </a:lnTo>
                    <a:lnTo>
                      <a:pt x="9" y="120"/>
                    </a:lnTo>
                    <a:lnTo>
                      <a:pt x="9" y="118"/>
                    </a:lnTo>
                    <a:lnTo>
                      <a:pt x="7" y="116"/>
                    </a:lnTo>
                    <a:lnTo>
                      <a:pt x="7" y="114"/>
                    </a:lnTo>
                    <a:lnTo>
                      <a:pt x="4" y="111"/>
                    </a:lnTo>
                    <a:lnTo>
                      <a:pt x="4" y="109"/>
                    </a:lnTo>
                    <a:lnTo>
                      <a:pt x="4" y="107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2" y="100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2" y="65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11" y="26"/>
                    </a:lnTo>
                    <a:lnTo>
                      <a:pt x="11" y="23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48" y="7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5" y="14"/>
                    </a:lnTo>
                    <a:lnTo>
                      <a:pt x="67" y="14"/>
                    </a:lnTo>
                    <a:lnTo>
                      <a:pt x="69" y="16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6" y="16"/>
                    </a:lnTo>
                    <a:lnTo>
                      <a:pt x="78" y="16"/>
                    </a:lnTo>
                    <a:lnTo>
                      <a:pt x="80" y="16"/>
                    </a:lnTo>
                    <a:lnTo>
                      <a:pt x="82" y="16"/>
                    </a:lnTo>
                    <a:lnTo>
                      <a:pt x="84" y="16"/>
                    </a:lnTo>
                    <a:lnTo>
                      <a:pt x="84" y="14"/>
                    </a:lnTo>
                    <a:lnTo>
                      <a:pt x="86" y="14"/>
                    </a:lnTo>
                    <a:lnTo>
                      <a:pt x="89" y="14"/>
                    </a:lnTo>
                    <a:lnTo>
                      <a:pt x="91" y="14"/>
                    </a:lnTo>
                    <a:lnTo>
                      <a:pt x="93" y="12"/>
                    </a:lnTo>
                    <a:lnTo>
                      <a:pt x="95" y="12"/>
                    </a:lnTo>
                    <a:lnTo>
                      <a:pt x="97" y="9"/>
                    </a:lnTo>
                    <a:lnTo>
                      <a:pt x="99" y="9"/>
                    </a:lnTo>
                    <a:lnTo>
                      <a:pt x="102" y="9"/>
                    </a:lnTo>
                    <a:lnTo>
                      <a:pt x="103" y="7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08" y="5"/>
                    </a:lnTo>
                    <a:lnTo>
                      <a:pt x="110" y="5"/>
                    </a:lnTo>
                    <a:lnTo>
                      <a:pt x="112" y="5"/>
                    </a:lnTo>
                    <a:lnTo>
                      <a:pt x="114" y="2"/>
                    </a:lnTo>
                    <a:lnTo>
                      <a:pt x="116" y="2"/>
                    </a:lnTo>
                    <a:lnTo>
                      <a:pt x="119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8" y="5"/>
                    </a:lnTo>
                    <a:lnTo>
                      <a:pt x="140" y="5"/>
                    </a:lnTo>
                    <a:lnTo>
                      <a:pt x="143" y="7"/>
                    </a:lnTo>
                    <a:lnTo>
                      <a:pt x="145" y="7"/>
                    </a:lnTo>
                    <a:lnTo>
                      <a:pt x="147" y="7"/>
                    </a:lnTo>
                    <a:lnTo>
                      <a:pt x="149" y="7"/>
                    </a:lnTo>
                    <a:lnTo>
                      <a:pt x="149" y="9"/>
                    </a:lnTo>
                    <a:lnTo>
                      <a:pt x="151" y="9"/>
                    </a:lnTo>
                    <a:lnTo>
                      <a:pt x="153" y="9"/>
                    </a:lnTo>
                    <a:lnTo>
                      <a:pt x="156" y="9"/>
                    </a:lnTo>
                    <a:lnTo>
                      <a:pt x="157" y="9"/>
                    </a:lnTo>
                    <a:lnTo>
                      <a:pt x="160" y="9"/>
                    </a:lnTo>
                    <a:lnTo>
                      <a:pt x="162" y="9"/>
                    </a:lnTo>
                    <a:lnTo>
                      <a:pt x="164" y="9"/>
                    </a:lnTo>
                    <a:lnTo>
                      <a:pt x="166" y="9"/>
                    </a:lnTo>
                    <a:lnTo>
                      <a:pt x="168" y="9"/>
                    </a:lnTo>
                    <a:lnTo>
                      <a:pt x="168" y="12"/>
                    </a:lnTo>
                    <a:lnTo>
                      <a:pt x="170" y="12"/>
                    </a:lnTo>
                    <a:lnTo>
                      <a:pt x="173" y="12"/>
                    </a:lnTo>
                    <a:lnTo>
                      <a:pt x="175" y="12"/>
                    </a:lnTo>
                    <a:lnTo>
                      <a:pt x="175" y="14"/>
                    </a:lnTo>
                    <a:lnTo>
                      <a:pt x="177" y="14"/>
                    </a:lnTo>
                    <a:lnTo>
                      <a:pt x="179" y="14"/>
                    </a:lnTo>
                    <a:lnTo>
                      <a:pt x="179" y="16"/>
                    </a:lnTo>
                    <a:lnTo>
                      <a:pt x="181" y="16"/>
                    </a:lnTo>
                    <a:lnTo>
                      <a:pt x="183" y="16"/>
                    </a:lnTo>
                    <a:lnTo>
                      <a:pt x="183" y="18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2" y="26"/>
                    </a:lnTo>
                    <a:lnTo>
                      <a:pt x="190" y="26"/>
                    </a:lnTo>
                    <a:lnTo>
                      <a:pt x="190" y="28"/>
                    </a:lnTo>
                    <a:lnTo>
                      <a:pt x="190" y="30"/>
                    </a:lnTo>
                    <a:lnTo>
                      <a:pt x="188" y="30"/>
                    </a:lnTo>
                    <a:lnTo>
                      <a:pt x="188" y="32"/>
                    </a:lnTo>
                    <a:lnTo>
                      <a:pt x="188" y="35"/>
                    </a:lnTo>
                    <a:lnTo>
                      <a:pt x="186" y="35"/>
                    </a:lnTo>
                    <a:lnTo>
                      <a:pt x="186" y="37"/>
                    </a:lnTo>
                    <a:lnTo>
                      <a:pt x="186" y="39"/>
                    </a:lnTo>
                    <a:lnTo>
                      <a:pt x="186" y="42"/>
                    </a:lnTo>
                    <a:lnTo>
                      <a:pt x="186" y="44"/>
                    </a:lnTo>
                    <a:lnTo>
                      <a:pt x="183" y="44"/>
                    </a:lnTo>
                    <a:lnTo>
                      <a:pt x="186" y="46"/>
                    </a:lnTo>
                    <a:lnTo>
                      <a:pt x="186" y="49"/>
                    </a:lnTo>
                    <a:lnTo>
                      <a:pt x="186" y="51"/>
                    </a:lnTo>
                    <a:lnTo>
                      <a:pt x="186" y="53"/>
                    </a:lnTo>
                    <a:lnTo>
                      <a:pt x="188" y="53"/>
                    </a:lnTo>
                    <a:lnTo>
                      <a:pt x="188" y="56"/>
                    </a:lnTo>
                    <a:lnTo>
                      <a:pt x="188" y="58"/>
                    </a:lnTo>
                    <a:lnTo>
                      <a:pt x="188" y="60"/>
                    </a:lnTo>
                    <a:lnTo>
                      <a:pt x="188" y="62"/>
                    </a:lnTo>
                    <a:lnTo>
                      <a:pt x="186" y="62"/>
                    </a:lnTo>
                    <a:lnTo>
                      <a:pt x="186" y="65"/>
                    </a:lnTo>
                    <a:lnTo>
                      <a:pt x="183" y="67"/>
                    </a:lnTo>
                    <a:lnTo>
                      <a:pt x="181" y="70"/>
                    </a:lnTo>
                    <a:lnTo>
                      <a:pt x="179" y="72"/>
                    </a:lnTo>
                    <a:lnTo>
                      <a:pt x="179" y="74"/>
                    </a:lnTo>
                    <a:lnTo>
                      <a:pt x="177" y="74"/>
                    </a:lnTo>
                    <a:lnTo>
                      <a:pt x="177" y="76"/>
                    </a:lnTo>
                  </a:path>
                </a:pathLst>
              </a:custGeom>
              <a:noFill/>
              <a:ln w="15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59" name="Freeform 51"/>
              <p:cNvSpPr>
                <a:spLocks/>
              </p:cNvSpPr>
              <p:nvPr/>
            </p:nvSpPr>
            <p:spPr bwMode="auto">
              <a:xfrm>
                <a:off x="4137" y="1605"/>
                <a:ext cx="219" cy="238"/>
              </a:xfrm>
              <a:custGeom>
                <a:avLst/>
                <a:gdLst>
                  <a:gd name="T0" fmla="*/ 2147483647 w 153"/>
                  <a:gd name="T1" fmla="*/ 550260634 h 179"/>
                  <a:gd name="T2" fmla="*/ 2147483647 w 153"/>
                  <a:gd name="T3" fmla="*/ 563012369 h 179"/>
                  <a:gd name="T4" fmla="*/ 2147483647 w 153"/>
                  <a:gd name="T5" fmla="*/ 595028033 h 179"/>
                  <a:gd name="T6" fmla="*/ 2147483647 w 153"/>
                  <a:gd name="T7" fmla="*/ 624521754 h 179"/>
                  <a:gd name="T8" fmla="*/ 2147483647 w 153"/>
                  <a:gd name="T9" fmla="*/ 680411291 h 179"/>
                  <a:gd name="T10" fmla="*/ 2147483647 w 153"/>
                  <a:gd name="T11" fmla="*/ 713937113 h 179"/>
                  <a:gd name="T12" fmla="*/ 2147483647 w 153"/>
                  <a:gd name="T13" fmla="*/ 741064978 h 179"/>
                  <a:gd name="T14" fmla="*/ 2147483647 w 153"/>
                  <a:gd name="T15" fmla="*/ 774105593 h 179"/>
                  <a:gd name="T16" fmla="*/ 2147483647 w 153"/>
                  <a:gd name="T17" fmla="*/ 805969872 h 179"/>
                  <a:gd name="T18" fmla="*/ 2147483647 w 153"/>
                  <a:gd name="T19" fmla="*/ 843954237 h 179"/>
                  <a:gd name="T20" fmla="*/ 2147483647 w 153"/>
                  <a:gd name="T21" fmla="*/ 904679864 h 179"/>
                  <a:gd name="T22" fmla="*/ 2147483647 w 153"/>
                  <a:gd name="T23" fmla="*/ 964318001 h 179"/>
                  <a:gd name="T24" fmla="*/ 2147483647 w 153"/>
                  <a:gd name="T25" fmla="*/ 1006312148 h 179"/>
                  <a:gd name="T26" fmla="*/ 2147483647 w 153"/>
                  <a:gd name="T27" fmla="*/ 1051926298 h 179"/>
                  <a:gd name="T28" fmla="*/ 2147483647 w 153"/>
                  <a:gd name="T29" fmla="*/ 1084911911 h 179"/>
                  <a:gd name="T30" fmla="*/ 2147483647 w 153"/>
                  <a:gd name="T31" fmla="*/ 1138874255 h 179"/>
                  <a:gd name="T32" fmla="*/ 2147483647 w 153"/>
                  <a:gd name="T33" fmla="*/ 1127299813 h 179"/>
                  <a:gd name="T34" fmla="*/ 2147483647 w 153"/>
                  <a:gd name="T35" fmla="*/ 1127299813 h 179"/>
                  <a:gd name="T36" fmla="*/ 2147483647 w 153"/>
                  <a:gd name="T37" fmla="*/ 1127299813 h 179"/>
                  <a:gd name="T38" fmla="*/ 2147483647 w 153"/>
                  <a:gd name="T39" fmla="*/ 1095808375 h 179"/>
                  <a:gd name="T40" fmla="*/ 2147483647 w 153"/>
                  <a:gd name="T41" fmla="*/ 1051926298 h 179"/>
                  <a:gd name="T42" fmla="*/ 2147483647 w 153"/>
                  <a:gd name="T43" fmla="*/ 1029258857 h 179"/>
                  <a:gd name="T44" fmla="*/ 2147483647 w 153"/>
                  <a:gd name="T45" fmla="*/ 973168328 h 179"/>
                  <a:gd name="T46" fmla="*/ 2147483647 w 153"/>
                  <a:gd name="T47" fmla="*/ 931378933 h 179"/>
                  <a:gd name="T48" fmla="*/ 2147483647 w 153"/>
                  <a:gd name="T49" fmla="*/ 887763916 h 179"/>
                  <a:gd name="T50" fmla="*/ 1799063000 w 153"/>
                  <a:gd name="T51" fmla="*/ 843954237 h 179"/>
                  <a:gd name="T52" fmla="*/ 0 w 153"/>
                  <a:gd name="T53" fmla="*/ 815964098 h 179"/>
                  <a:gd name="T54" fmla="*/ 0 w 153"/>
                  <a:gd name="T55" fmla="*/ 755558660 h 179"/>
                  <a:gd name="T56" fmla="*/ 1799063000 w 153"/>
                  <a:gd name="T57" fmla="*/ 731629773 h 179"/>
                  <a:gd name="T58" fmla="*/ 2147483647 w 153"/>
                  <a:gd name="T59" fmla="*/ 698067740 h 179"/>
                  <a:gd name="T60" fmla="*/ 2147483647 w 153"/>
                  <a:gd name="T61" fmla="*/ 680411291 h 179"/>
                  <a:gd name="T62" fmla="*/ 2147483647 w 153"/>
                  <a:gd name="T63" fmla="*/ 652443717 h 179"/>
                  <a:gd name="T64" fmla="*/ 2147483647 w 153"/>
                  <a:gd name="T65" fmla="*/ 624521754 h 179"/>
                  <a:gd name="T66" fmla="*/ 2147483647 w 153"/>
                  <a:gd name="T67" fmla="*/ 563012369 h 179"/>
                  <a:gd name="T68" fmla="*/ 2147483647 w 153"/>
                  <a:gd name="T69" fmla="*/ 518724535 h 179"/>
                  <a:gd name="T70" fmla="*/ 2147483647 w 153"/>
                  <a:gd name="T71" fmla="*/ 461554159 h 179"/>
                  <a:gd name="T72" fmla="*/ 2147483647 w 153"/>
                  <a:gd name="T73" fmla="*/ 413851318 h 179"/>
                  <a:gd name="T74" fmla="*/ 2147483647 w 153"/>
                  <a:gd name="T75" fmla="*/ 369058527 h 179"/>
                  <a:gd name="T76" fmla="*/ 2147483647 w 153"/>
                  <a:gd name="T77" fmla="*/ 311258022 h 179"/>
                  <a:gd name="T78" fmla="*/ 2147483647 w 153"/>
                  <a:gd name="T79" fmla="*/ 280025406 h 179"/>
                  <a:gd name="T80" fmla="*/ 2147483647 w 153"/>
                  <a:gd name="T81" fmla="*/ 223358159 h 179"/>
                  <a:gd name="T82" fmla="*/ 2147483647 w 153"/>
                  <a:gd name="T83" fmla="*/ 176064828 h 179"/>
                  <a:gd name="T84" fmla="*/ 2147483647 w 153"/>
                  <a:gd name="T85" fmla="*/ 116454223 h 179"/>
                  <a:gd name="T86" fmla="*/ 2147483647 w 153"/>
                  <a:gd name="T87" fmla="*/ 56334768 h 179"/>
                  <a:gd name="T88" fmla="*/ 2147483647 w 153"/>
                  <a:gd name="T89" fmla="*/ 13556820 h 179"/>
                  <a:gd name="T90" fmla="*/ 2147483647 w 153"/>
                  <a:gd name="T91" fmla="*/ 23966549 h 179"/>
                  <a:gd name="T92" fmla="*/ 2147483647 w 153"/>
                  <a:gd name="T93" fmla="*/ 56334768 h 179"/>
                  <a:gd name="T94" fmla="*/ 2147483647 w 153"/>
                  <a:gd name="T95" fmla="*/ 74903319 h 179"/>
                  <a:gd name="T96" fmla="*/ 2147483647 w 153"/>
                  <a:gd name="T97" fmla="*/ 99592101 h 179"/>
                  <a:gd name="T98" fmla="*/ 2147483647 w 153"/>
                  <a:gd name="T99" fmla="*/ 99592101 h 179"/>
                  <a:gd name="T100" fmla="*/ 2147483647 w 153"/>
                  <a:gd name="T101" fmla="*/ 116454223 h 179"/>
                  <a:gd name="T102" fmla="*/ 2147483647 w 153"/>
                  <a:gd name="T103" fmla="*/ 149165341 h 179"/>
                  <a:gd name="T104" fmla="*/ 2147483647 w 153"/>
                  <a:gd name="T105" fmla="*/ 176064828 h 179"/>
                  <a:gd name="T106" fmla="*/ 2147483647 w 153"/>
                  <a:gd name="T107" fmla="*/ 210607258 h 179"/>
                  <a:gd name="T108" fmla="*/ 2147483647 w 153"/>
                  <a:gd name="T109" fmla="*/ 223358159 h 179"/>
                  <a:gd name="T110" fmla="*/ 2147483647 w 153"/>
                  <a:gd name="T111" fmla="*/ 265690410 h 179"/>
                  <a:gd name="T112" fmla="*/ 2147483647 w 153"/>
                  <a:gd name="T113" fmla="*/ 311258022 h 179"/>
                  <a:gd name="T114" fmla="*/ 2147483647 w 153"/>
                  <a:gd name="T115" fmla="*/ 336580932 h 179"/>
                  <a:gd name="T116" fmla="*/ 2147483647 w 153"/>
                  <a:gd name="T117" fmla="*/ 369058527 h 179"/>
                  <a:gd name="T118" fmla="*/ 2147483647 w 153"/>
                  <a:gd name="T119" fmla="*/ 403842746 h 179"/>
                  <a:gd name="T120" fmla="*/ 2147483647 w 153"/>
                  <a:gd name="T121" fmla="*/ 413851318 h 179"/>
                  <a:gd name="T122" fmla="*/ 2147483647 w 153"/>
                  <a:gd name="T123" fmla="*/ 447521244 h 179"/>
                  <a:gd name="T124" fmla="*/ 2147483647 w 153"/>
                  <a:gd name="T125" fmla="*/ 503534084 h 17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3"/>
                  <a:gd name="T190" fmla="*/ 0 h 179"/>
                  <a:gd name="T191" fmla="*/ 153 w 153"/>
                  <a:gd name="T192" fmla="*/ 179 h 17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3" h="179">
                    <a:moveTo>
                      <a:pt x="153" y="79"/>
                    </a:moveTo>
                    <a:lnTo>
                      <a:pt x="148" y="81"/>
                    </a:lnTo>
                    <a:lnTo>
                      <a:pt x="146" y="83"/>
                    </a:lnTo>
                    <a:lnTo>
                      <a:pt x="144" y="86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35" y="88"/>
                    </a:lnTo>
                    <a:lnTo>
                      <a:pt x="135" y="91"/>
                    </a:lnTo>
                    <a:lnTo>
                      <a:pt x="133" y="91"/>
                    </a:lnTo>
                    <a:lnTo>
                      <a:pt x="133" y="93"/>
                    </a:lnTo>
                    <a:lnTo>
                      <a:pt x="131" y="93"/>
                    </a:lnTo>
                    <a:lnTo>
                      <a:pt x="131" y="95"/>
                    </a:lnTo>
                    <a:lnTo>
                      <a:pt x="129" y="95"/>
                    </a:lnTo>
                    <a:lnTo>
                      <a:pt x="127" y="98"/>
                    </a:lnTo>
                    <a:lnTo>
                      <a:pt x="124" y="100"/>
                    </a:lnTo>
                    <a:lnTo>
                      <a:pt x="122" y="102"/>
                    </a:lnTo>
                    <a:lnTo>
                      <a:pt x="120" y="105"/>
                    </a:lnTo>
                    <a:lnTo>
                      <a:pt x="118" y="107"/>
                    </a:lnTo>
                    <a:lnTo>
                      <a:pt x="116" y="107"/>
                    </a:lnTo>
                    <a:lnTo>
                      <a:pt x="113" y="109"/>
                    </a:lnTo>
                    <a:lnTo>
                      <a:pt x="112" y="109"/>
                    </a:lnTo>
                    <a:lnTo>
                      <a:pt x="112" y="112"/>
                    </a:lnTo>
                    <a:lnTo>
                      <a:pt x="109" y="112"/>
                    </a:lnTo>
                    <a:lnTo>
                      <a:pt x="109" y="114"/>
                    </a:lnTo>
                    <a:lnTo>
                      <a:pt x="107" y="114"/>
                    </a:lnTo>
                    <a:lnTo>
                      <a:pt x="107" y="116"/>
                    </a:lnTo>
                    <a:lnTo>
                      <a:pt x="105" y="116"/>
                    </a:lnTo>
                    <a:lnTo>
                      <a:pt x="102" y="118"/>
                    </a:lnTo>
                    <a:lnTo>
                      <a:pt x="101" y="121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6" y="123"/>
                    </a:lnTo>
                    <a:lnTo>
                      <a:pt x="96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87" y="132"/>
                    </a:lnTo>
                    <a:lnTo>
                      <a:pt x="85" y="135"/>
                    </a:lnTo>
                    <a:lnTo>
                      <a:pt x="83" y="137"/>
                    </a:lnTo>
                    <a:lnTo>
                      <a:pt x="83" y="139"/>
                    </a:lnTo>
                    <a:lnTo>
                      <a:pt x="83" y="142"/>
                    </a:lnTo>
                    <a:lnTo>
                      <a:pt x="83" y="144"/>
                    </a:lnTo>
                    <a:lnTo>
                      <a:pt x="83" y="146"/>
                    </a:lnTo>
                    <a:lnTo>
                      <a:pt x="83" y="149"/>
                    </a:lnTo>
                    <a:lnTo>
                      <a:pt x="81" y="151"/>
                    </a:lnTo>
                    <a:lnTo>
                      <a:pt x="81" y="153"/>
                    </a:lnTo>
                    <a:lnTo>
                      <a:pt x="81" y="156"/>
                    </a:lnTo>
                    <a:lnTo>
                      <a:pt x="79" y="156"/>
                    </a:lnTo>
                    <a:lnTo>
                      <a:pt x="79" y="158"/>
                    </a:lnTo>
                    <a:lnTo>
                      <a:pt x="79" y="161"/>
                    </a:lnTo>
                    <a:lnTo>
                      <a:pt x="76" y="161"/>
                    </a:lnTo>
                    <a:lnTo>
                      <a:pt x="76" y="163"/>
                    </a:lnTo>
                    <a:lnTo>
                      <a:pt x="76" y="165"/>
                    </a:lnTo>
                    <a:lnTo>
                      <a:pt x="74" y="165"/>
                    </a:lnTo>
                    <a:lnTo>
                      <a:pt x="74" y="167"/>
                    </a:lnTo>
                    <a:lnTo>
                      <a:pt x="72" y="167"/>
                    </a:lnTo>
                    <a:lnTo>
                      <a:pt x="72" y="170"/>
                    </a:lnTo>
                    <a:lnTo>
                      <a:pt x="70" y="170"/>
                    </a:lnTo>
                    <a:lnTo>
                      <a:pt x="70" y="172"/>
                    </a:lnTo>
                    <a:lnTo>
                      <a:pt x="68" y="172"/>
                    </a:lnTo>
                    <a:lnTo>
                      <a:pt x="66" y="179"/>
                    </a:lnTo>
                    <a:lnTo>
                      <a:pt x="63" y="174"/>
                    </a:lnTo>
                    <a:lnTo>
                      <a:pt x="61" y="174"/>
                    </a:lnTo>
                    <a:lnTo>
                      <a:pt x="59" y="174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5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48" y="179"/>
                    </a:lnTo>
                    <a:lnTo>
                      <a:pt x="46" y="179"/>
                    </a:lnTo>
                    <a:lnTo>
                      <a:pt x="44" y="177"/>
                    </a:lnTo>
                    <a:lnTo>
                      <a:pt x="41" y="177"/>
                    </a:lnTo>
                    <a:lnTo>
                      <a:pt x="39" y="177"/>
                    </a:lnTo>
                    <a:lnTo>
                      <a:pt x="39" y="174"/>
                    </a:lnTo>
                    <a:lnTo>
                      <a:pt x="37" y="174"/>
                    </a:lnTo>
                    <a:lnTo>
                      <a:pt x="35" y="172"/>
                    </a:lnTo>
                    <a:lnTo>
                      <a:pt x="33" y="170"/>
                    </a:lnTo>
                    <a:lnTo>
                      <a:pt x="31" y="167"/>
                    </a:lnTo>
                    <a:lnTo>
                      <a:pt x="28" y="165"/>
                    </a:lnTo>
                    <a:lnTo>
                      <a:pt x="26" y="165"/>
                    </a:lnTo>
                    <a:lnTo>
                      <a:pt x="26" y="163"/>
                    </a:lnTo>
                    <a:lnTo>
                      <a:pt x="24" y="163"/>
                    </a:lnTo>
                    <a:lnTo>
                      <a:pt x="24" y="161"/>
                    </a:lnTo>
                    <a:lnTo>
                      <a:pt x="22" y="161"/>
                    </a:lnTo>
                    <a:lnTo>
                      <a:pt x="22" y="158"/>
                    </a:lnTo>
                    <a:lnTo>
                      <a:pt x="20" y="158"/>
                    </a:lnTo>
                    <a:lnTo>
                      <a:pt x="20" y="156"/>
                    </a:lnTo>
                    <a:lnTo>
                      <a:pt x="17" y="153"/>
                    </a:lnTo>
                    <a:lnTo>
                      <a:pt x="15" y="151"/>
                    </a:lnTo>
                    <a:lnTo>
                      <a:pt x="15" y="149"/>
                    </a:lnTo>
                    <a:lnTo>
                      <a:pt x="15" y="146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1" y="144"/>
                    </a:lnTo>
                    <a:lnTo>
                      <a:pt x="11" y="142"/>
                    </a:lnTo>
                    <a:lnTo>
                      <a:pt x="9" y="139"/>
                    </a:lnTo>
                    <a:lnTo>
                      <a:pt x="6" y="137"/>
                    </a:lnTo>
                    <a:lnTo>
                      <a:pt x="6" y="135"/>
                    </a:lnTo>
                    <a:lnTo>
                      <a:pt x="5" y="135"/>
                    </a:lnTo>
                    <a:lnTo>
                      <a:pt x="5" y="132"/>
                    </a:lnTo>
                    <a:lnTo>
                      <a:pt x="5" y="130"/>
                    </a:lnTo>
                    <a:lnTo>
                      <a:pt x="2" y="130"/>
                    </a:lnTo>
                    <a:lnTo>
                      <a:pt x="2" y="128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2" y="116"/>
                    </a:lnTo>
                    <a:lnTo>
                      <a:pt x="2" y="114"/>
                    </a:lnTo>
                    <a:lnTo>
                      <a:pt x="5" y="114"/>
                    </a:lnTo>
                    <a:lnTo>
                      <a:pt x="5" y="112"/>
                    </a:lnTo>
                    <a:lnTo>
                      <a:pt x="6" y="112"/>
                    </a:lnTo>
                    <a:lnTo>
                      <a:pt x="6" y="109"/>
                    </a:lnTo>
                    <a:lnTo>
                      <a:pt x="9" y="109"/>
                    </a:lnTo>
                    <a:lnTo>
                      <a:pt x="11" y="107"/>
                    </a:lnTo>
                    <a:lnTo>
                      <a:pt x="13" y="107"/>
                    </a:lnTo>
                    <a:lnTo>
                      <a:pt x="15" y="107"/>
                    </a:lnTo>
                    <a:lnTo>
                      <a:pt x="17" y="107"/>
                    </a:lnTo>
                    <a:lnTo>
                      <a:pt x="17" y="105"/>
                    </a:lnTo>
                    <a:lnTo>
                      <a:pt x="20" y="105"/>
                    </a:lnTo>
                    <a:lnTo>
                      <a:pt x="22" y="102"/>
                    </a:lnTo>
                    <a:lnTo>
                      <a:pt x="24" y="102"/>
                    </a:lnTo>
                    <a:lnTo>
                      <a:pt x="24" y="100"/>
                    </a:lnTo>
                    <a:lnTo>
                      <a:pt x="26" y="100"/>
                    </a:lnTo>
                    <a:lnTo>
                      <a:pt x="26" y="98"/>
                    </a:lnTo>
                    <a:lnTo>
                      <a:pt x="28" y="98"/>
                    </a:lnTo>
                    <a:lnTo>
                      <a:pt x="28" y="95"/>
                    </a:lnTo>
                    <a:lnTo>
                      <a:pt x="31" y="93"/>
                    </a:lnTo>
                    <a:lnTo>
                      <a:pt x="31" y="91"/>
                    </a:lnTo>
                    <a:lnTo>
                      <a:pt x="31" y="88"/>
                    </a:lnTo>
                    <a:lnTo>
                      <a:pt x="31" y="86"/>
                    </a:lnTo>
                    <a:lnTo>
                      <a:pt x="33" y="86"/>
                    </a:lnTo>
                    <a:lnTo>
                      <a:pt x="33" y="83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3" y="77"/>
                    </a:lnTo>
                    <a:lnTo>
                      <a:pt x="33" y="74"/>
                    </a:lnTo>
                    <a:lnTo>
                      <a:pt x="33" y="72"/>
                    </a:lnTo>
                    <a:lnTo>
                      <a:pt x="35" y="72"/>
                    </a:lnTo>
                    <a:lnTo>
                      <a:pt x="35" y="70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0"/>
                    </a:lnTo>
                    <a:lnTo>
                      <a:pt x="37" y="58"/>
                    </a:lnTo>
                    <a:lnTo>
                      <a:pt x="37" y="56"/>
                    </a:lnTo>
                    <a:lnTo>
                      <a:pt x="37" y="53"/>
                    </a:lnTo>
                    <a:lnTo>
                      <a:pt x="37" y="51"/>
                    </a:lnTo>
                    <a:lnTo>
                      <a:pt x="35" y="49"/>
                    </a:lnTo>
                    <a:lnTo>
                      <a:pt x="33" y="47"/>
                    </a:lnTo>
                    <a:lnTo>
                      <a:pt x="31" y="47"/>
                    </a:lnTo>
                    <a:lnTo>
                      <a:pt x="31" y="44"/>
                    </a:lnTo>
                    <a:lnTo>
                      <a:pt x="28" y="44"/>
                    </a:lnTo>
                    <a:lnTo>
                      <a:pt x="26" y="42"/>
                    </a:lnTo>
                    <a:lnTo>
                      <a:pt x="24" y="39"/>
                    </a:lnTo>
                    <a:lnTo>
                      <a:pt x="22" y="37"/>
                    </a:lnTo>
                    <a:lnTo>
                      <a:pt x="22" y="35"/>
                    </a:lnTo>
                    <a:lnTo>
                      <a:pt x="22" y="33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7" y="9"/>
                    </a:lnTo>
                    <a:lnTo>
                      <a:pt x="20" y="7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4" y="9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2" y="14"/>
                    </a:lnTo>
                    <a:lnTo>
                      <a:pt x="55" y="14"/>
                    </a:lnTo>
                    <a:lnTo>
                      <a:pt x="57" y="16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3" y="16"/>
                    </a:lnTo>
                    <a:lnTo>
                      <a:pt x="66" y="16"/>
                    </a:lnTo>
                    <a:lnTo>
                      <a:pt x="68" y="16"/>
                    </a:lnTo>
                    <a:lnTo>
                      <a:pt x="68" y="18"/>
                    </a:lnTo>
                    <a:lnTo>
                      <a:pt x="70" y="18"/>
                    </a:lnTo>
                    <a:lnTo>
                      <a:pt x="72" y="18"/>
                    </a:lnTo>
                    <a:lnTo>
                      <a:pt x="74" y="21"/>
                    </a:lnTo>
                    <a:lnTo>
                      <a:pt x="76" y="21"/>
                    </a:lnTo>
                    <a:lnTo>
                      <a:pt x="76" y="23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5" y="30"/>
                    </a:lnTo>
                    <a:lnTo>
                      <a:pt x="87" y="30"/>
                    </a:lnTo>
                    <a:lnTo>
                      <a:pt x="87" y="33"/>
                    </a:lnTo>
                    <a:lnTo>
                      <a:pt x="90" y="33"/>
                    </a:lnTo>
                    <a:lnTo>
                      <a:pt x="92" y="33"/>
                    </a:lnTo>
                    <a:lnTo>
                      <a:pt x="92" y="35"/>
                    </a:lnTo>
                    <a:lnTo>
                      <a:pt x="94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101" y="39"/>
                    </a:lnTo>
                    <a:lnTo>
                      <a:pt x="102" y="42"/>
                    </a:lnTo>
                    <a:lnTo>
                      <a:pt x="105" y="42"/>
                    </a:lnTo>
                    <a:lnTo>
                      <a:pt x="105" y="44"/>
                    </a:lnTo>
                    <a:lnTo>
                      <a:pt x="105" y="47"/>
                    </a:lnTo>
                    <a:lnTo>
                      <a:pt x="105" y="49"/>
                    </a:lnTo>
                    <a:lnTo>
                      <a:pt x="107" y="49"/>
                    </a:lnTo>
                    <a:lnTo>
                      <a:pt x="107" y="51"/>
                    </a:lnTo>
                    <a:lnTo>
                      <a:pt x="109" y="51"/>
                    </a:lnTo>
                    <a:lnTo>
                      <a:pt x="112" y="53"/>
                    </a:lnTo>
                    <a:lnTo>
                      <a:pt x="113" y="53"/>
                    </a:lnTo>
                    <a:lnTo>
                      <a:pt x="116" y="56"/>
                    </a:lnTo>
                    <a:lnTo>
                      <a:pt x="118" y="56"/>
                    </a:lnTo>
                    <a:lnTo>
                      <a:pt x="118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3"/>
                    </a:lnTo>
                    <a:lnTo>
                      <a:pt x="127" y="63"/>
                    </a:lnTo>
                    <a:lnTo>
                      <a:pt x="127" y="65"/>
                    </a:lnTo>
                    <a:lnTo>
                      <a:pt x="129" y="65"/>
                    </a:lnTo>
                    <a:lnTo>
                      <a:pt x="131" y="65"/>
                    </a:lnTo>
                    <a:lnTo>
                      <a:pt x="133" y="65"/>
                    </a:lnTo>
                    <a:lnTo>
                      <a:pt x="135" y="65"/>
                    </a:lnTo>
                    <a:lnTo>
                      <a:pt x="138" y="67"/>
                    </a:lnTo>
                    <a:lnTo>
                      <a:pt x="140" y="67"/>
                    </a:lnTo>
                    <a:lnTo>
                      <a:pt x="142" y="70"/>
                    </a:lnTo>
                    <a:lnTo>
                      <a:pt x="144" y="70"/>
                    </a:lnTo>
                    <a:lnTo>
                      <a:pt x="146" y="72"/>
                    </a:lnTo>
                    <a:lnTo>
                      <a:pt x="148" y="74"/>
                    </a:lnTo>
                    <a:lnTo>
                      <a:pt x="153" y="7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0" name="Freeform 52"/>
              <p:cNvSpPr>
                <a:spLocks/>
              </p:cNvSpPr>
              <p:nvPr/>
            </p:nvSpPr>
            <p:spPr bwMode="auto">
              <a:xfrm>
                <a:off x="2606" y="653"/>
                <a:ext cx="84" cy="108"/>
              </a:xfrm>
              <a:custGeom>
                <a:avLst/>
                <a:gdLst>
                  <a:gd name="T0" fmla="*/ 2147483647 w 59"/>
                  <a:gd name="T1" fmla="*/ 380596145 h 81"/>
                  <a:gd name="T2" fmla="*/ 2147483647 w 59"/>
                  <a:gd name="T3" fmla="*/ 404520645 h 81"/>
                  <a:gd name="T4" fmla="*/ 2147483647 w 59"/>
                  <a:gd name="T5" fmla="*/ 429630604 h 81"/>
                  <a:gd name="T6" fmla="*/ 2147483647 w 59"/>
                  <a:gd name="T7" fmla="*/ 464663668 h 81"/>
                  <a:gd name="T8" fmla="*/ 1261661225 w 59"/>
                  <a:gd name="T9" fmla="*/ 487758224 h 81"/>
                  <a:gd name="T10" fmla="*/ 622427201 w 59"/>
                  <a:gd name="T11" fmla="*/ 515522105 h 81"/>
                  <a:gd name="T12" fmla="*/ 0 w 59"/>
                  <a:gd name="T13" fmla="*/ 551695324 h 81"/>
                  <a:gd name="T14" fmla="*/ 622427201 w 59"/>
                  <a:gd name="T15" fmla="*/ 587090868 h 81"/>
                  <a:gd name="T16" fmla="*/ 1261661225 w 59"/>
                  <a:gd name="T17" fmla="*/ 603122041 h 81"/>
                  <a:gd name="T18" fmla="*/ 2147483647 w 59"/>
                  <a:gd name="T19" fmla="*/ 587090868 h 81"/>
                  <a:gd name="T20" fmla="*/ 2147483647 w 59"/>
                  <a:gd name="T21" fmla="*/ 565548793 h 81"/>
                  <a:gd name="T22" fmla="*/ 2147483647 w 59"/>
                  <a:gd name="T23" fmla="*/ 536603892 h 81"/>
                  <a:gd name="T24" fmla="*/ 2147483647 w 59"/>
                  <a:gd name="T25" fmla="*/ 515522105 h 81"/>
                  <a:gd name="T26" fmla="*/ 2147483647 w 59"/>
                  <a:gd name="T27" fmla="*/ 499987529 h 81"/>
                  <a:gd name="T28" fmla="*/ 2147483647 w 59"/>
                  <a:gd name="T29" fmla="*/ 487758224 h 81"/>
                  <a:gd name="T30" fmla="*/ 2147483647 w 59"/>
                  <a:gd name="T31" fmla="*/ 464663668 h 81"/>
                  <a:gd name="T32" fmla="*/ 2147483647 w 59"/>
                  <a:gd name="T33" fmla="*/ 449758501 h 81"/>
                  <a:gd name="T34" fmla="*/ 2147483647 w 59"/>
                  <a:gd name="T35" fmla="*/ 404520645 h 81"/>
                  <a:gd name="T36" fmla="*/ 2147483647 w 59"/>
                  <a:gd name="T37" fmla="*/ 397291845 h 81"/>
                  <a:gd name="T38" fmla="*/ 2147483647 w 59"/>
                  <a:gd name="T39" fmla="*/ 365818753 h 81"/>
                  <a:gd name="T40" fmla="*/ 2147483647 w 59"/>
                  <a:gd name="T41" fmla="*/ 339256279 h 81"/>
                  <a:gd name="T42" fmla="*/ 2147483647 w 59"/>
                  <a:gd name="T43" fmla="*/ 303390633 h 81"/>
                  <a:gd name="T44" fmla="*/ 2147483647 w 59"/>
                  <a:gd name="T45" fmla="*/ 289981140 h 81"/>
                  <a:gd name="T46" fmla="*/ 2147483647 w 59"/>
                  <a:gd name="T47" fmla="*/ 274363983 h 81"/>
                  <a:gd name="T48" fmla="*/ 2147483647 w 59"/>
                  <a:gd name="T49" fmla="*/ 263055956 h 81"/>
                  <a:gd name="T50" fmla="*/ 2147483647 w 59"/>
                  <a:gd name="T51" fmla="*/ 238590927 h 81"/>
                  <a:gd name="T52" fmla="*/ 2147483647 w 59"/>
                  <a:gd name="T53" fmla="*/ 223476715 h 81"/>
                  <a:gd name="T54" fmla="*/ 2147483647 w 59"/>
                  <a:gd name="T55" fmla="*/ 199570081 h 81"/>
                  <a:gd name="T56" fmla="*/ 2147483647 w 59"/>
                  <a:gd name="T57" fmla="*/ 170657300 h 81"/>
                  <a:gd name="T58" fmla="*/ 2147483647 w 59"/>
                  <a:gd name="T59" fmla="*/ 134207547 h 81"/>
                  <a:gd name="T60" fmla="*/ 2147483647 w 59"/>
                  <a:gd name="T61" fmla="*/ 115747535 h 81"/>
                  <a:gd name="T62" fmla="*/ 2147483647 w 59"/>
                  <a:gd name="T63" fmla="*/ 86810596 h 81"/>
                  <a:gd name="T64" fmla="*/ 2147483647 w 59"/>
                  <a:gd name="T65" fmla="*/ 48830967 h 81"/>
                  <a:gd name="T66" fmla="*/ 2147483647 w 59"/>
                  <a:gd name="T67" fmla="*/ 27467419 h 81"/>
                  <a:gd name="T68" fmla="*/ 2147483647 w 59"/>
                  <a:gd name="T69" fmla="*/ 15450432 h 81"/>
                  <a:gd name="T70" fmla="*/ 2147483647 w 59"/>
                  <a:gd name="T71" fmla="*/ 0 h 81"/>
                  <a:gd name="T72" fmla="*/ 2147483647 w 59"/>
                  <a:gd name="T73" fmla="*/ 0 h 81"/>
                  <a:gd name="T74" fmla="*/ 2147483647 w 59"/>
                  <a:gd name="T75" fmla="*/ 27467419 h 81"/>
                  <a:gd name="T76" fmla="*/ 2147483647 w 59"/>
                  <a:gd name="T77" fmla="*/ 65107909 h 81"/>
                  <a:gd name="T78" fmla="*/ 2147483647 w 59"/>
                  <a:gd name="T79" fmla="*/ 86810596 h 81"/>
                  <a:gd name="T80" fmla="*/ 2147483647 w 59"/>
                  <a:gd name="T81" fmla="*/ 104489669 h 81"/>
                  <a:gd name="T82" fmla="*/ 2147483647 w 59"/>
                  <a:gd name="T83" fmla="*/ 134207547 h 81"/>
                  <a:gd name="T84" fmla="*/ 2147483647 w 59"/>
                  <a:gd name="T85" fmla="*/ 170657300 h 81"/>
                  <a:gd name="T86" fmla="*/ 2147483647 w 59"/>
                  <a:gd name="T87" fmla="*/ 197291931 h 81"/>
                  <a:gd name="T88" fmla="*/ 2147483647 w 59"/>
                  <a:gd name="T89" fmla="*/ 223476715 h 81"/>
                  <a:gd name="T90" fmla="*/ 2147483647 w 59"/>
                  <a:gd name="T91" fmla="*/ 238590927 h 81"/>
                  <a:gd name="T92" fmla="*/ 2147483647 w 59"/>
                  <a:gd name="T93" fmla="*/ 274363983 h 81"/>
                  <a:gd name="T94" fmla="*/ 2147483647 w 59"/>
                  <a:gd name="T95" fmla="*/ 303390633 h 81"/>
                  <a:gd name="T96" fmla="*/ 2147483647 w 59"/>
                  <a:gd name="T97" fmla="*/ 330238633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9"/>
                  <a:gd name="T148" fmla="*/ 0 h 81"/>
                  <a:gd name="T149" fmla="*/ 59 w 59"/>
                  <a:gd name="T150" fmla="*/ 81 h 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9" h="81">
                    <a:moveTo>
                      <a:pt x="20" y="46"/>
                    </a:moveTo>
                    <a:lnTo>
                      <a:pt x="17" y="51"/>
                    </a:lnTo>
                    <a:lnTo>
                      <a:pt x="15" y="53"/>
                    </a:lnTo>
                    <a:lnTo>
                      <a:pt x="13" y="55"/>
                    </a:lnTo>
                    <a:lnTo>
                      <a:pt x="11" y="55"/>
                    </a:lnTo>
                    <a:lnTo>
                      <a:pt x="11" y="58"/>
                    </a:lnTo>
                    <a:lnTo>
                      <a:pt x="9" y="60"/>
                    </a:lnTo>
                    <a:lnTo>
                      <a:pt x="9" y="62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2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3" y="76"/>
                    </a:lnTo>
                    <a:lnTo>
                      <a:pt x="15" y="74"/>
                    </a:lnTo>
                    <a:lnTo>
                      <a:pt x="17" y="72"/>
                    </a:lnTo>
                    <a:lnTo>
                      <a:pt x="20" y="72"/>
                    </a:lnTo>
                    <a:lnTo>
                      <a:pt x="22" y="69"/>
                    </a:lnTo>
                    <a:lnTo>
                      <a:pt x="24" y="69"/>
                    </a:lnTo>
                    <a:lnTo>
                      <a:pt x="24" y="67"/>
                    </a:lnTo>
                    <a:lnTo>
                      <a:pt x="26" y="67"/>
                    </a:lnTo>
                    <a:lnTo>
                      <a:pt x="26" y="65"/>
                    </a:lnTo>
                    <a:lnTo>
                      <a:pt x="28" y="65"/>
                    </a:lnTo>
                    <a:lnTo>
                      <a:pt x="31" y="62"/>
                    </a:lnTo>
                    <a:lnTo>
                      <a:pt x="31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3" y="55"/>
                    </a:lnTo>
                    <a:lnTo>
                      <a:pt x="35" y="55"/>
                    </a:lnTo>
                    <a:lnTo>
                      <a:pt x="35" y="53"/>
                    </a:lnTo>
                    <a:lnTo>
                      <a:pt x="37" y="51"/>
                    </a:lnTo>
                    <a:lnTo>
                      <a:pt x="37" y="49"/>
                    </a:lnTo>
                    <a:lnTo>
                      <a:pt x="39" y="49"/>
                    </a:lnTo>
                    <a:lnTo>
                      <a:pt x="39" y="46"/>
                    </a:lnTo>
                    <a:lnTo>
                      <a:pt x="42" y="44"/>
                    </a:lnTo>
                    <a:lnTo>
                      <a:pt x="42" y="41"/>
                    </a:lnTo>
                    <a:lnTo>
                      <a:pt x="44" y="41"/>
                    </a:lnTo>
                    <a:lnTo>
                      <a:pt x="44" y="39"/>
                    </a:lnTo>
                    <a:lnTo>
                      <a:pt x="46" y="39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48" y="35"/>
                    </a:lnTo>
                    <a:lnTo>
                      <a:pt x="48" y="32"/>
                    </a:lnTo>
                    <a:lnTo>
                      <a:pt x="50" y="32"/>
                    </a:lnTo>
                    <a:lnTo>
                      <a:pt x="50" y="30"/>
                    </a:lnTo>
                    <a:lnTo>
                      <a:pt x="53" y="30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6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7" y="18"/>
                    </a:lnTo>
                    <a:lnTo>
                      <a:pt x="59" y="18"/>
                    </a:lnTo>
                    <a:lnTo>
                      <a:pt x="57" y="16"/>
                    </a:lnTo>
                    <a:lnTo>
                      <a:pt x="57" y="14"/>
                    </a:lnTo>
                    <a:lnTo>
                      <a:pt x="57" y="12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5" y="4"/>
                    </a:lnTo>
                    <a:lnTo>
                      <a:pt x="53" y="4"/>
                    </a:lnTo>
                    <a:lnTo>
                      <a:pt x="53" y="2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5" y="14"/>
                    </a:lnTo>
                    <a:lnTo>
                      <a:pt x="33" y="16"/>
                    </a:lnTo>
                    <a:lnTo>
                      <a:pt x="31" y="18"/>
                    </a:lnTo>
                    <a:lnTo>
                      <a:pt x="31" y="21"/>
                    </a:lnTo>
                    <a:lnTo>
                      <a:pt x="28" y="23"/>
                    </a:lnTo>
                    <a:lnTo>
                      <a:pt x="28" y="26"/>
                    </a:lnTo>
                    <a:lnTo>
                      <a:pt x="26" y="26"/>
                    </a:lnTo>
                    <a:lnTo>
                      <a:pt x="26" y="27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4" y="32"/>
                    </a:lnTo>
                    <a:lnTo>
                      <a:pt x="24" y="35"/>
                    </a:lnTo>
                    <a:lnTo>
                      <a:pt x="22" y="37"/>
                    </a:lnTo>
                    <a:lnTo>
                      <a:pt x="22" y="39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20" y="46"/>
                    </a:lnTo>
                  </a:path>
                </a:pathLst>
              </a:custGeom>
              <a:noFill/>
              <a:ln w="15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1" name="Freeform 53"/>
              <p:cNvSpPr>
                <a:spLocks/>
              </p:cNvSpPr>
              <p:nvPr/>
            </p:nvSpPr>
            <p:spPr bwMode="auto">
              <a:xfrm>
                <a:off x="2751" y="2126"/>
                <a:ext cx="1217" cy="959"/>
              </a:xfrm>
              <a:custGeom>
                <a:avLst/>
                <a:gdLst>
                  <a:gd name="T0" fmla="*/ 2147483647 w 851"/>
                  <a:gd name="T1" fmla="*/ 2053504040 h 722"/>
                  <a:gd name="T2" fmla="*/ 2147483647 w 851"/>
                  <a:gd name="T3" fmla="*/ 2147483647 h 722"/>
                  <a:gd name="T4" fmla="*/ 2147483647 w 851"/>
                  <a:gd name="T5" fmla="*/ 2147483647 h 722"/>
                  <a:gd name="T6" fmla="*/ 2147483647 w 851"/>
                  <a:gd name="T7" fmla="*/ 2147483647 h 722"/>
                  <a:gd name="T8" fmla="*/ 2147483647 w 851"/>
                  <a:gd name="T9" fmla="*/ 2147483647 h 722"/>
                  <a:gd name="T10" fmla="*/ 2147483647 w 851"/>
                  <a:gd name="T11" fmla="*/ 2147483647 h 722"/>
                  <a:gd name="T12" fmla="*/ 2147483647 w 851"/>
                  <a:gd name="T13" fmla="*/ 2147483647 h 722"/>
                  <a:gd name="T14" fmla="*/ 2147483647 w 851"/>
                  <a:gd name="T15" fmla="*/ 2147483647 h 722"/>
                  <a:gd name="T16" fmla="*/ 2147483647 w 851"/>
                  <a:gd name="T17" fmla="*/ 2147483647 h 722"/>
                  <a:gd name="T18" fmla="*/ 2147483647 w 851"/>
                  <a:gd name="T19" fmla="*/ 2147483647 h 722"/>
                  <a:gd name="T20" fmla="*/ 2147483647 w 851"/>
                  <a:gd name="T21" fmla="*/ 2147483647 h 722"/>
                  <a:gd name="T22" fmla="*/ 2147483647 w 851"/>
                  <a:gd name="T23" fmla="*/ 2147483647 h 722"/>
                  <a:gd name="T24" fmla="*/ 2147483647 w 851"/>
                  <a:gd name="T25" fmla="*/ 2147483647 h 722"/>
                  <a:gd name="T26" fmla="*/ 2147483647 w 851"/>
                  <a:gd name="T27" fmla="*/ 2147483647 h 722"/>
                  <a:gd name="T28" fmla="*/ 2147483647 w 851"/>
                  <a:gd name="T29" fmla="*/ 2147483647 h 722"/>
                  <a:gd name="T30" fmla="*/ 2147483647 w 851"/>
                  <a:gd name="T31" fmla="*/ 2147483647 h 722"/>
                  <a:gd name="T32" fmla="*/ 2147483647 w 851"/>
                  <a:gd name="T33" fmla="*/ 2147483647 h 722"/>
                  <a:gd name="T34" fmla="*/ 2147483647 w 851"/>
                  <a:gd name="T35" fmla="*/ 2147483647 h 722"/>
                  <a:gd name="T36" fmla="*/ 2147483647 w 851"/>
                  <a:gd name="T37" fmla="*/ 2147483647 h 722"/>
                  <a:gd name="T38" fmla="*/ 2147483647 w 851"/>
                  <a:gd name="T39" fmla="*/ 2147483647 h 722"/>
                  <a:gd name="T40" fmla="*/ 2147483647 w 851"/>
                  <a:gd name="T41" fmla="*/ 2147483647 h 722"/>
                  <a:gd name="T42" fmla="*/ 2147483647 w 851"/>
                  <a:gd name="T43" fmla="*/ 2147483647 h 722"/>
                  <a:gd name="T44" fmla="*/ 2147483647 w 851"/>
                  <a:gd name="T45" fmla="*/ 2147483647 h 722"/>
                  <a:gd name="T46" fmla="*/ 2147483647 w 851"/>
                  <a:gd name="T47" fmla="*/ 2147483647 h 722"/>
                  <a:gd name="T48" fmla="*/ 2147483647 w 851"/>
                  <a:gd name="T49" fmla="*/ 2147483647 h 722"/>
                  <a:gd name="T50" fmla="*/ 2147483647 w 851"/>
                  <a:gd name="T51" fmla="*/ 2147483647 h 722"/>
                  <a:gd name="T52" fmla="*/ 2147483647 w 851"/>
                  <a:gd name="T53" fmla="*/ 2147483647 h 722"/>
                  <a:gd name="T54" fmla="*/ 2147483647 w 851"/>
                  <a:gd name="T55" fmla="*/ 2147483647 h 722"/>
                  <a:gd name="T56" fmla="*/ 2147483647 w 851"/>
                  <a:gd name="T57" fmla="*/ 2147483647 h 722"/>
                  <a:gd name="T58" fmla="*/ 0 w 851"/>
                  <a:gd name="T59" fmla="*/ 2147483647 h 722"/>
                  <a:gd name="T60" fmla="*/ 2147483647 w 851"/>
                  <a:gd name="T61" fmla="*/ 2147483647 h 722"/>
                  <a:gd name="T62" fmla="*/ 2147483647 w 851"/>
                  <a:gd name="T63" fmla="*/ 2147483647 h 722"/>
                  <a:gd name="T64" fmla="*/ 2147483647 w 851"/>
                  <a:gd name="T65" fmla="*/ 2147483647 h 722"/>
                  <a:gd name="T66" fmla="*/ 2147483647 w 851"/>
                  <a:gd name="T67" fmla="*/ 2133376982 h 722"/>
                  <a:gd name="T68" fmla="*/ 2147483647 w 851"/>
                  <a:gd name="T69" fmla="*/ 2038814140 h 722"/>
                  <a:gd name="T70" fmla="*/ 2147483647 w 851"/>
                  <a:gd name="T71" fmla="*/ 2053504040 h 722"/>
                  <a:gd name="T72" fmla="*/ 2147483647 w 851"/>
                  <a:gd name="T73" fmla="*/ 2053504040 h 722"/>
                  <a:gd name="T74" fmla="*/ 2147483647 w 851"/>
                  <a:gd name="T75" fmla="*/ 1871844199 h 722"/>
                  <a:gd name="T76" fmla="*/ 2147483647 w 851"/>
                  <a:gd name="T77" fmla="*/ 1616723195 h 722"/>
                  <a:gd name="T78" fmla="*/ 2147483647 w 851"/>
                  <a:gd name="T79" fmla="*/ 1382416769 h 722"/>
                  <a:gd name="T80" fmla="*/ 2147483647 w 851"/>
                  <a:gd name="T81" fmla="*/ 1191249209 h 722"/>
                  <a:gd name="T82" fmla="*/ 2147483647 w 851"/>
                  <a:gd name="T83" fmla="*/ 924404711 h 722"/>
                  <a:gd name="T84" fmla="*/ 2147483647 w 851"/>
                  <a:gd name="T85" fmla="*/ 826426613 h 722"/>
                  <a:gd name="T86" fmla="*/ 2147483647 w 851"/>
                  <a:gd name="T87" fmla="*/ 565075887 h 722"/>
                  <a:gd name="T88" fmla="*/ 2147483647 w 851"/>
                  <a:gd name="T89" fmla="*/ 361083017 h 722"/>
                  <a:gd name="T90" fmla="*/ 2147483647 w 851"/>
                  <a:gd name="T91" fmla="*/ 383714693 h 722"/>
                  <a:gd name="T92" fmla="*/ 2147483647 w 851"/>
                  <a:gd name="T93" fmla="*/ 445390526 h 722"/>
                  <a:gd name="T94" fmla="*/ 2147483647 w 851"/>
                  <a:gd name="T95" fmla="*/ 347244829 h 722"/>
                  <a:gd name="T96" fmla="*/ 2147483647 w 851"/>
                  <a:gd name="T97" fmla="*/ 140705755 h 722"/>
                  <a:gd name="T98" fmla="*/ 2147483647 w 851"/>
                  <a:gd name="T99" fmla="*/ 30326727 h 722"/>
                  <a:gd name="T100" fmla="*/ 2147483647 w 851"/>
                  <a:gd name="T101" fmla="*/ 71067229 h 722"/>
                  <a:gd name="T102" fmla="*/ 2147483647 w 851"/>
                  <a:gd name="T103" fmla="*/ 241136527 h 722"/>
                  <a:gd name="T104" fmla="*/ 2147483647 w 851"/>
                  <a:gd name="T105" fmla="*/ 252451608 h 722"/>
                  <a:gd name="T106" fmla="*/ 2147483647 w 851"/>
                  <a:gd name="T107" fmla="*/ 476577616 h 722"/>
                  <a:gd name="T108" fmla="*/ 2147483647 w 851"/>
                  <a:gd name="T109" fmla="*/ 585451191 h 722"/>
                  <a:gd name="T110" fmla="*/ 2147483647 w 851"/>
                  <a:gd name="T111" fmla="*/ 785786172 h 722"/>
                  <a:gd name="T112" fmla="*/ 2147483647 w 851"/>
                  <a:gd name="T113" fmla="*/ 806724458 h 722"/>
                  <a:gd name="T114" fmla="*/ 2147483647 w 851"/>
                  <a:gd name="T115" fmla="*/ 924404711 h 722"/>
                  <a:gd name="T116" fmla="*/ 2147483647 w 851"/>
                  <a:gd name="T117" fmla="*/ 1116807247 h 722"/>
                  <a:gd name="T118" fmla="*/ 2147483647 w 851"/>
                  <a:gd name="T119" fmla="*/ 1372211144 h 722"/>
                  <a:gd name="T120" fmla="*/ 2147483647 w 851"/>
                  <a:gd name="T121" fmla="*/ 1592718363 h 722"/>
                  <a:gd name="T122" fmla="*/ 2147483647 w 851"/>
                  <a:gd name="T123" fmla="*/ 1801210557 h 7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51"/>
                  <a:gd name="T187" fmla="*/ 0 h 722"/>
                  <a:gd name="T188" fmla="*/ 851 w 851"/>
                  <a:gd name="T189" fmla="*/ 722 h 7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51" h="722">
                    <a:moveTo>
                      <a:pt x="823" y="303"/>
                    </a:moveTo>
                    <a:lnTo>
                      <a:pt x="823" y="308"/>
                    </a:lnTo>
                    <a:lnTo>
                      <a:pt x="821" y="308"/>
                    </a:lnTo>
                    <a:lnTo>
                      <a:pt x="821" y="310"/>
                    </a:lnTo>
                    <a:lnTo>
                      <a:pt x="821" y="313"/>
                    </a:lnTo>
                    <a:lnTo>
                      <a:pt x="819" y="313"/>
                    </a:lnTo>
                    <a:lnTo>
                      <a:pt x="819" y="315"/>
                    </a:lnTo>
                    <a:lnTo>
                      <a:pt x="819" y="317"/>
                    </a:lnTo>
                    <a:lnTo>
                      <a:pt x="816" y="317"/>
                    </a:lnTo>
                    <a:lnTo>
                      <a:pt x="816" y="319"/>
                    </a:lnTo>
                    <a:lnTo>
                      <a:pt x="816" y="322"/>
                    </a:lnTo>
                    <a:lnTo>
                      <a:pt x="814" y="322"/>
                    </a:lnTo>
                    <a:lnTo>
                      <a:pt x="814" y="324"/>
                    </a:lnTo>
                    <a:lnTo>
                      <a:pt x="814" y="326"/>
                    </a:lnTo>
                    <a:lnTo>
                      <a:pt x="812" y="326"/>
                    </a:lnTo>
                    <a:lnTo>
                      <a:pt x="812" y="329"/>
                    </a:lnTo>
                    <a:lnTo>
                      <a:pt x="810" y="331"/>
                    </a:lnTo>
                    <a:lnTo>
                      <a:pt x="810" y="333"/>
                    </a:lnTo>
                    <a:lnTo>
                      <a:pt x="808" y="333"/>
                    </a:lnTo>
                    <a:lnTo>
                      <a:pt x="808" y="336"/>
                    </a:lnTo>
                    <a:lnTo>
                      <a:pt x="806" y="338"/>
                    </a:lnTo>
                    <a:lnTo>
                      <a:pt x="803" y="340"/>
                    </a:lnTo>
                    <a:lnTo>
                      <a:pt x="801" y="343"/>
                    </a:lnTo>
                    <a:lnTo>
                      <a:pt x="799" y="345"/>
                    </a:lnTo>
                    <a:lnTo>
                      <a:pt x="797" y="347"/>
                    </a:lnTo>
                    <a:lnTo>
                      <a:pt x="797" y="349"/>
                    </a:lnTo>
                    <a:lnTo>
                      <a:pt x="795" y="349"/>
                    </a:lnTo>
                    <a:lnTo>
                      <a:pt x="795" y="352"/>
                    </a:lnTo>
                    <a:lnTo>
                      <a:pt x="792" y="354"/>
                    </a:lnTo>
                    <a:lnTo>
                      <a:pt x="791" y="357"/>
                    </a:lnTo>
                    <a:lnTo>
                      <a:pt x="788" y="357"/>
                    </a:lnTo>
                    <a:lnTo>
                      <a:pt x="788" y="359"/>
                    </a:lnTo>
                    <a:lnTo>
                      <a:pt x="786" y="361"/>
                    </a:lnTo>
                    <a:lnTo>
                      <a:pt x="786" y="363"/>
                    </a:lnTo>
                    <a:lnTo>
                      <a:pt x="784" y="363"/>
                    </a:lnTo>
                    <a:lnTo>
                      <a:pt x="784" y="366"/>
                    </a:lnTo>
                    <a:lnTo>
                      <a:pt x="784" y="368"/>
                    </a:lnTo>
                    <a:lnTo>
                      <a:pt x="782" y="368"/>
                    </a:lnTo>
                    <a:lnTo>
                      <a:pt x="782" y="370"/>
                    </a:lnTo>
                    <a:lnTo>
                      <a:pt x="782" y="373"/>
                    </a:lnTo>
                    <a:lnTo>
                      <a:pt x="780" y="373"/>
                    </a:lnTo>
                    <a:lnTo>
                      <a:pt x="780" y="375"/>
                    </a:lnTo>
                    <a:lnTo>
                      <a:pt x="780" y="377"/>
                    </a:lnTo>
                    <a:lnTo>
                      <a:pt x="778" y="377"/>
                    </a:lnTo>
                    <a:lnTo>
                      <a:pt x="778" y="380"/>
                    </a:lnTo>
                    <a:lnTo>
                      <a:pt x="778" y="382"/>
                    </a:lnTo>
                    <a:lnTo>
                      <a:pt x="775" y="382"/>
                    </a:lnTo>
                    <a:lnTo>
                      <a:pt x="775" y="384"/>
                    </a:lnTo>
                    <a:lnTo>
                      <a:pt x="775" y="387"/>
                    </a:lnTo>
                    <a:lnTo>
                      <a:pt x="773" y="389"/>
                    </a:lnTo>
                    <a:lnTo>
                      <a:pt x="773" y="391"/>
                    </a:lnTo>
                    <a:lnTo>
                      <a:pt x="773" y="393"/>
                    </a:lnTo>
                    <a:lnTo>
                      <a:pt x="771" y="393"/>
                    </a:lnTo>
                    <a:lnTo>
                      <a:pt x="771" y="396"/>
                    </a:lnTo>
                    <a:lnTo>
                      <a:pt x="771" y="398"/>
                    </a:lnTo>
                    <a:lnTo>
                      <a:pt x="771" y="401"/>
                    </a:lnTo>
                    <a:lnTo>
                      <a:pt x="769" y="403"/>
                    </a:lnTo>
                    <a:lnTo>
                      <a:pt x="769" y="405"/>
                    </a:lnTo>
                    <a:lnTo>
                      <a:pt x="769" y="407"/>
                    </a:lnTo>
                    <a:lnTo>
                      <a:pt x="769" y="410"/>
                    </a:lnTo>
                    <a:lnTo>
                      <a:pt x="767" y="412"/>
                    </a:lnTo>
                    <a:lnTo>
                      <a:pt x="767" y="415"/>
                    </a:lnTo>
                    <a:lnTo>
                      <a:pt x="765" y="415"/>
                    </a:lnTo>
                    <a:lnTo>
                      <a:pt x="765" y="417"/>
                    </a:lnTo>
                    <a:lnTo>
                      <a:pt x="762" y="419"/>
                    </a:lnTo>
                    <a:lnTo>
                      <a:pt x="762" y="421"/>
                    </a:lnTo>
                    <a:lnTo>
                      <a:pt x="760" y="424"/>
                    </a:lnTo>
                    <a:lnTo>
                      <a:pt x="760" y="426"/>
                    </a:lnTo>
                    <a:lnTo>
                      <a:pt x="758" y="428"/>
                    </a:lnTo>
                    <a:lnTo>
                      <a:pt x="758" y="430"/>
                    </a:lnTo>
                    <a:lnTo>
                      <a:pt x="756" y="433"/>
                    </a:lnTo>
                    <a:lnTo>
                      <a:pt x="756" y="435"/>
                    </a:lnTo>
                    <a:lnTo>
                      <a:pt x="754" y="438"/>
                    </a:lnTo>
                    <a:lnTo>
                      <a:pt x="754" y="440"/>
                    </a:lnTo>
                    <a:lnTo>
                      <a:pt x="751" y="442"/>
                    </a:lnTo>
                    <a:lnTo>
                      <a:pt x="751" y="444"/>
                    </a:lnTo>
                    <a:lnTo>
                      <a:pt x="750" y="447"/>
                    </a:lnTo>
                    <a:lnTo>
                      <a:pt x="750" y="449"/>
                    </a:lnTo>
                    <a:lnTo>
                      <a:pt x="747" y="451"/>
                    </a:lnTo>
                    <a:lnTo>
                      <a:pt x="747" y="454"/>
                    </a:lnTo>
                    <a:lnTo>
                      <a:pt x="745" y="454"/>
                    </a:lnTo>
                    <a:lnTo>
                      <a:pt x="745" y="456"/>
                    </a:lnTo>
                    <a:lnTo>
                      <a:pt x="743" y="458"/>
                    </a:lnTo>
                    <a:lnTo>
                      <a:pt x="743" y="461"/>
                    </a:lnTo>
                    <a:lnTo>
                      <a:pt x="743" y="463"/>
                    </a:lnTo>
                    <a:lnTo>
                      <a:pt x="741" y="463"/>
                    </a:lnTo>
                    <a:lnTo>
                      <a:pt x="741" y="465"/>
                    </a:lnTo>
                    <a:lnTo>
                      <a:pt x="741" y="468"/>
                    </a:lnTo>
                    <a:lnTo>
                      <a:pt x="739" y="468"/>
                    </a:lnTo>
                    <a:lnTo>
                      <a:pt x="739" y="470"/>
                    </a:lnTo>
                    <a:lnTo>
                      <a:pt x="739" y="472"/>
                    </a:lnTo>
                    <a:lnTo>
                      <a:pt x="737" y="474"/>
                    </a:lnTo>
                    <a:lnTo>
                      <a:pt x="737" y="477"/>
                    </a:lnTo>
                    <a:lnTo>
                      <a:pt x="737" y="479"/>
                    </a:lnTo>
                    <a:lnTo>
                      <a:pt x="734" y="482"/>
                    </a:lnTo>
                    <a:lnTo>
                      <a:pt x="732" y="484"/>
                    </a:lnTo>
                    <a:lnTo>
                      <a:pt x="732" y="486"/>
                    </a:lnTo>
                    <a:lnTo>
                      <a:pt x="730" y="488"/>
                    </a:lnTo>
                    <a:lnTo>
                      <a:pt x="728" y="491"/>
                    </a:lnTo>
                    <a:lnTo>
                      <a:pt x="726" y="493"/>
                    </a:lnTo>
                    <a:lnTo>
                      <a:pt x="724" y="495"/>
                    </a:lnTo>
                    <a:lnTo>
                      <a:pt x="721" y="495"/>
                    </a:lnTo>
                    <a:lnTo>
                      <a:pt x="719" y="495"/>
                    </a:lnTo>
                    <a:lnTo>
                      <a:pt x="719" y="498"/>
                    </a:lnTo>
                    <a:lnTo>
                      <a:pt x="717" y="498"/>
                    </a:lnTo>
                    <a:lnTo>
                      <a:pt x="717" y="500"/>
                    </a:lnTo>
                    <a:lnTo>
                      <a:pt x="715" y="500"/>
                    </a:lnTo>
                    <a:lnTo>
                      <a:pt x="713" y="502"/>
                    </a:lnTo>
                    <a:lnTo>
                      <a:pt x="711" y="505"/>
                    </a:lnTo>
                    <a:lnTo>
                      <a:pt x="711" y="507"/>
                    </a:lnTo>
                    <a:lnTo>
                      <a:pt x="708" y="507"/>
                    </a:lnTo>
                    <a:lnTo>
                      <a:pt x="708" y="509"/>
                    </a:lnTo>
                    <a:lnTo>
                      <a:pt x="706" y="509"/>
                    </a:lnTo>
                    <a:lnTo>
                      <a:pt x="706" y="512"/>
                    </a:lnTo>
                    <a:lnTo>
                      <a:pt x="704" y="514"/>
                    </a:lnTo>
                    <a:lnTo>
                      <a:pt x="704" y="516"/>
                    </a:lnTo>
                    <a:lnTo>
                      <a:pt x="702" y="516"/>
                    </a:lnTo>
                    <a:lnTo>
                      <a:pt x="702" y="518"/>
                    </a:lnTo>
                    <a:lnTo>
                      <a:pt x="702" y="521"/>
                    </a:lnTo>
                    <a:lnTo>
                      <a:pt x="700" y="521"/>
                    </a:lnTo>
                    <a:lnTo>
                      <a:pt x="700" y="523"/>
                    </a:lnTo>
                    <a:lnTo>
                      <a:pt x="697" y="526"/>
                    </a:lnTo>
                    <a:lnTo>
                      <a:pt x="697" y="528"/>
                    </a:lnTo>
                    <a:lnTo>
                      <a:pt x="697" y="530"/>
                    </a:lnTo>
                    <a:lnTo>
                      <a:pt x="696" y="532"/>
                    </a:lnTo>
                    <a:lnTo>
                      <a:pt x="696" y="535"/>
                    </a:lnTo>
                    <a:lnTo>
                      <a:pt x="696" y="537"/>
                    </a:lnTo>
                    <a:lnTo>
                      <a:pt x="693" y="537"/>
                    </a:lnTo>
                    <a:lnTo>
                      <a:pt x="693" y="540"/>
                    </a:lnTo>
                    <a:lnTo>
                      <a:pt x="693" y="541"/>
                    </a:lnTo>
                    <a:lnTo>
                      <a:pt x="691" y="544"/>
                    </a:lnTo>
                    <a:lnTo>
                      <a:pt x="691" y="546"/>
                    </a:lnTo>
                    <a:lnTo>
                      <a:pt x="691" y="549"/>
                    </a:lnTo>
                    <a:lnTo>
                      <a:pt x="689" y="555"/>
                    </a:lnTo>
                    <a:lnTo>
                      <a:pt x="685" y="553"/>
                    </a:lnTo>
                    <a:lnTo>
                      <a:pt x="683" y="553"/>
                    </a:lnTo>
                    <a:lnTo>
                      <a:pt x="680" y="553"/>
                    </a:lnTo>
                    <a:lnTo>
                      <a:pt x="678" y="551"/>
                    </a:lnTo>
                    <a:lnTo>
                      <a:pt x="676" y="553"/>
                    </a:lnTo>
                    <a:lnTo>
                      <a:pt x="674" y="553"/>
                    </a:lnTo>
                    <a:lnTo>
                      <a:pt x="674" y="555"/>
                    </a:lnTo>
                    <a:lnTo>
                      <a:pt x="674" y="558"/>
                    </a:lnTo>
                    <a:lnTo>
                      <a:pt x="672" y="560"/>
                    </a:lnTo>
                    <a:lnTo>
                      <a:pt x="672" y="563"/>
                    </a:lnTo>
                    <a:lnTo>
                      <a:pt x="672" y="565"/>
                    </a:lnTo>
                    <a:lnTo>
                      <a:pt x="672" y="567"/>
                    </a:lnTo>
                    <a:lnTo>
                      <a:pt x="672" y="569"/>
                    </a:lnTo>
                    <a:lnTo>
                      <a:pt x="672" y="572"/>
                    </a:lnTo>
                    <a:lnTo>
                      <a:pt x="672" y="574"/>
                    </a:lnTo>
                    <a:lnTo>
                      <a:pt x="672" y="576"/>
                    </a:lnTo>
                    <a:lnTo>
                      <a:pt x="670" y="576"/>
                    </a:lnTo>
                    <a:lnTo>
                      <a:pt x="670" y="579"/>
                    </a:lnTo>
                    <a:lnTo>
                      <a:pt x="670" y="581"/>
                    </a:lnTo>
                    <a:lnTo>
                      <a:pt x="670" y="583"/>
                    </a:lnTo>
                    <a:lnTo>
                      <a:pt x="670" y="585"/>
                    </a:lnTo>
                    <a:lnTo>
                      <a:pt x="670" y="588"/>
                    </a:lnTo>
                    <a:lnTo>
                      <a:pt x="667" y="590"/>
                    </a:lnTo>
                    <a:lnTo>
                      <a:pt x="667" y="593"/>
                    </a:lnTo>
                    <a:lnTo>
                      <a:pt x="667" y="595"/>
                    </a:lnTo>
                    <a:lnTo>
                      <a:pt x="667" y="597"/>
                    </a:lnTo>
                    <a:lnTo>
                      <a:pt x="667" y="599"/>
                    </a:lnTo>
                    <a:lnTo>
                      <a:pt x="665" y="602"/>
                    </a:lnTo>
                    <a:lnTo>
                      <a:pt x="665" y="604"/>
                    </a:lnTo>
                    <a:lnTo>
                      <a:pt x="665" y="607"/>
                    </a:lnTo>
                    <a:lnTo>
                      <a:pt x="665" y="609"/>
                    </a:lnTo>
                    <a:lnTo>
                      <a:pt x="665" y="611"/>
                    </a:lnTo>
                    <a:lnTo>
                      <a:pt x="663" y="613"/>
                    </a:lnTo>
                    <a:lnTo>
                      <a:pt x="661" y="613"/>
                    </a:lnTo>
                    <a:lnTo>
                      <a:pt x="661" y="616"/>
                    </a:lnTo>
                    <a:lnTo>
                      <a:pt x="659" y="616"/>
                    </a:lnTo>
                    <a:lnTo>
                      <a:pt x="656" y="618"/>
                    </a:lnTo>
                    <a:lnTo>
                      <a:pt x="654" y="618"/>
                    </a:lnTo>
                    <a:lnTo>
                      <a:pt x="652" y="618"/>
                    </a:lnTo>
                    <a:lnTo>
                      <a:pt x="650" y="618"/>
                    </a:lnTo>
                    <a:lnTo>
                      <a:pt x="648" y="620"/>
                    </a:lnTo>
                    <a:lnTo>
                      <a:pt x="646" y="620"/>
                    </a:lnTo>
                    <a:lnTo>
                      <a:pt x="643" y="623"/>
                    </a:lnTo>
                    <a:lnTo>
                      <a:pt x="642" y="623"/>
                    </a:lnTo>
                    <a:lnTo>
                      <a:pt x="639" y="625"/>
                    </a:lnTo>
                    <a:lnTo>
                      <a:pt x="637" y="625"/>
                    </a:lnTo>
                    <a:lnTo>
                      <a:pt x="637" y="627"/>
                    </a:lnTo>
                    <a:lnTo>
                      <a:pt x="635" y="627"/>
                    </a:lnTo>
                    <a:lnTo>
                      <a:pt x="633" y="627"/>
                    </a:lnTo>
                    <a:lnTo>
                      <a:pt x="631" y="630"/>
                    </a:lnTo>
                    <a:lnTo>
                      <a:pt x="629" y="630"/>
                    </a:lnTo>
                    <a:lnTo>
                      <a:pt x="626" y="630"/>
                    </a:lnTo>
                    <a:lnTo>
                      <a:pt x="624" y="632"/>
                    </a:lnTo>
                    <a:lnTo>
                      <a:pt x="622" y="632"/>
                    </a:lnTo>
                    <a:lnTo>
                      <a:pt x="622" y="634"/>
                    </a:lnTo>
                    <a:lnTo>
                      <a:pt x="620" y="634"/>
                    </a:lnTo>
                    <a:lnTo>
                      <a:pt x="618" y="637"/>
                    </a:lnTo>
                    <a:lnTo>
                      <a:pt x="616" y="639"/>
                    </a:lnTo>
                    <a:lnTo>
                      <a:pt x="613" y="639"/>
                    </a:lnTo>
                    <a:lnTo>
                      <a:pt x="611" y="639"/>
                    </a:lnTo>
                    <a:lnTo>
                      <a:pt x="609" y="637"/>
                    </a:lnTo>
                    <a:lnTo>
                      <a:pt x="607" y="637"/>
                    </a:lnTo>
                    <a:lnTo>
                      <a:pt x="605" y="637"/>
                    </a:lnTo>
                    <a:lnTo>
                      <a:pt x="602" y="637"/>
                    </a:lnTo>
                    <a:lnTo>
                      <a:pt x="602" y="634"/>
                    </a:lnTo>
                    <a:lnTo>
                      <a:pt x="600" y="634"/>
                    </a:lnTo>
                    <a:lnTo>
                      <a:pt x="598" y="637"/>
                    </a:lnTo>
                    <a:lnTo>
                      <a:pt x="596" y="639"/>
                    </a:lnTo>
                    <a:lnTo>
                      <a:pt x="596" y="641"/>
                    </a:lnTo>
                    <a:lnTo>
                      <a:pt x="594" y="641"/>
                    </a:lnTo>
                    <a:lnTo>
                      <a:pt x="594" y="643"/>
                    </a:lnTo>
                    <a:lnTo>
                      <a:pt x="592" y="643"/>
                    </a:lnTo>
                    <a:lnTo>
                      <a:pt x="592" y="646"/>
                    </a:lnTo>
                    <a:lnTo>
                      <a:pt x="589" y="646"/>
                    </a:lnTo>
                    <a:lnTo>
                      <a:pt x="589" y="648"/>
                    </a:lnTo>
                    <a:lnTo>
                      <a:pt x="588" y="648"/>
                    </a:lnTo>
                    <a:lnTo>
                      <a:pt x="585" y="648"/>
                    </a:lnTo>
                    <a:lnTo>
                      <a:pt x="583" y="648"/>
                    </a:lnTo>
                    <a:lnTo>
                      <a:pt x="581" y="648"/>
                    </a:lnTo>
                    <a:lnTo>
                      <a:pt x="579" y="648"/>
                    </a:lnTo>
                    <a:lnTo>
                      <a:pt x="579" y="646"/>
                    </a:lnTo>
                    <a:lnTo>
                      <a:pt x="577" y="646"/>
                    </a:lnTo>
                    <a:lnTo>
                      <a:pt x="575" y="646"/>
                    </a:lnTo>
                    <a:lnTo>
                      <a:pt x="572" y="646"/>
                    </a:lnTo>
                    <a:lnTo>
                      <a:pt x="570" y="646"/>
                    </a:lnTo>
                    <a:lnTo>
                      <a:pt x="568" y="646"/>
                    </a:lnTo>
                    <a:lnTo>
                      <a:pt x="566" y="646"/>
                    </a:lnTo>
                    <a:lnTo>
                      <a:pt x="564" y="646"/>
                    </a:lnTo>
                    <a:lnTo>
                      <a:pt x="561" y="646"/>
                    </a:lnTo>
                    <a:lnTo>
                      <a:pt x="559" y="648"/>
                    </a:lnTo>
                    <a:lnTo>
                      <a:pt x="557" y="648"/>
                    </a:lnTo>
                    <a:lnTo>
                      <a:pt x="555" y="651"/>
                    </a:lnTo>
                    <a:lnTo>
                      <a:pt x="553" y="651"/>
                    </a:lnTo>
                    <a:lnTo>
                      <a:pt x="551" y="651"/>
                    </a:lnTo>
                    <a:lnTo>
                      <a:pt x="548" y="653"/>
                    </a:lnTo>
                    <a:lnTo>
                      <a:pt x="546" y="653"/>
                    </a:lnTo>
                    <a:lnTo>
                      <a:pt x="544" y="655"/>
                    </a:lnTo>
                    <a:lnTo>
                      <a:pt x="542" y="655"/>
                    </a:lnTo>
                    <a:lnTo>
                      <a:pt x="540" y="657"/>
                    </a:lnTo>
                    <a:lnTo>
                      <a:pt x="538" y="657"/>
                    </a:lnTo>
                    <a:lnTo>
                      <a:pt x="535" y="657"/>
                    </a:lnTo>
                    <a:lnTo>
                      <a:pt x="534" y="657"/>
                    </a:lnTo>
                    <a:lnTo>
                      <a:pt x="531" y="657"/>
                    </a:lnTo>
                    <a:lnTo>
                      <a:pt x="529" y="660"/>
                    </a:lnTo>
                    <a:lnTo>
                      <a:pt x="527" y="660"/>
                    </a:lnTo>
                    <a:lnTo>
                      <a:pt x="525" y="660"/>
                    </a:lnTo>
                    <a:lnTo>
                      <a:pt x="525" y="662"/>
                    </a:lnTo>
                    <a:lnTo>
                      <a:pt x="523" y="662"/>
                    </a:lnTo>
                    <a:lnTo>
                      <a:pt x="521" y="662"/>
                    </a:lnTo>
                    <a:lnTo>
                      <a:pt x="521" y="665"/>
                    </a:lnTo>
                    <a:lnTo>
                      <a:pt x="518" y="665"/>
                    </a:lnTo>
                    <a:lnTo>
                      <a:pt x="516" y="665"/>
                    </a:lnTo>
                    <a:lnTo>
                      <a:pt x="514" y="665"/>
                    </a:lnTo>
                    <a:lnTo>
                      <a:pt x="512" y="665"/>
                    </a:lnTo>
                    <a:lnTo>
                      <a:pt x="510" y="665"/>
                    </a:lnTo>
                    <a:lnTo>
                      <a:pt x="507" y="665"/>
                    </a:lnTo>
                    <a:lnTo>
                      <a:pt x="505" y="665"/>
                    </a:lnTo>
                    <a:lnTo>
                      <a:pt x="503" y="665"/>
                    </a:lnTo>
                    <a:lnTo>
                      <a:pt x="501" y="665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7" y="669"/>
                    </a:lnTo>
                    <a:lnTo>
                      <a:pt x="494" y="671"/>
                    </a:lnTo>
                    <a:lnTo>
                      <a:pt x="493" y="671"/>
                    </a:lnTo>
                    <a:lnTo>
                      <a:pt x="493" y="674"/>
                    </a:lnTo>
                    <a:lnTo>
                      <a:pt x="490" y="674"/>
                    </a:lnTo>
                    <a:lnTo>
                      <a:pt x="490" y="676"/>
                    </a:lnTo>
                    <a:lnTo>
                      <a:pt x="486" y="678"/>
                    </a:lnTo>
                    <a:lnTo>
                      <a:pt x="482" y="680"/>
                    </a:lnTo>
                    <a:lnTo>
                      <a:pt x="480" y="680"/>
                    </a:lnTo>
                    <a:lnTo>
                      <a:pt x="480" y="683"/>
                    </a:lnTo>
                    <a:lnTo>
                      <a:pt x="477" y="683"/>
                    </a:lnTo>
                    <a:lnTo>
                      <a:pt x="477" y="685"/>
                    </a:lnTo>
                    <a:lnTo>
                      <a:pt x="475" y="685"/>
                    </a:lnTo>
                    <a:lnTo>
                      <a:pt x="475" y="687"/>
                    </a:lnTo>
                    <a:lnTo>
                      <a:pt x="473" y="687"/>
                    </a:lnTo>
                    <a:lnTo>
                      <a:pt x="473" y="690"/>
                    </a:lnTo>
                    <a:lnTo>
                      <a:pt x="471" y="690"/>
                    </a:lnTo>
                    <a:lnTo>
                      <a:pt x="469" y="692"/>
                    </a:lnTo>
                    <a:lnTo>
                      <a:pt x="466" y="694"/>
                    </a:lnTo>
                    <a:lnTo>
                      <a:pt x="464" y="694"/>
                    </a:lnTo>
                    <a:lnTo>
                      <a:pt x="464" y="697"/>
                    </a:lnTo>
                    <a:lnTo>
                      <a:pt x="462" y="697"/>
                    </a:lnTo>
                    <a:lnTo>
                      <a:pt x="460" y="697"/>
                    </a:lnTo>
                    <a:lnTo>
                      <a:pt x="460" y="699"/>
                    </a:lnTo>
                    <a:lnTo>
                      <a:pt x="458" y="699"/>
                    </a:lnTo>
                    <a:lnTo>
                      <a:pt x="456" y="699"/>
                    </a:lnTo>
                    <a:lnTo>
                      <a:pt x="453" y="699"/>
                    </a:lnTo>
                    <a:lnTo>
                      <a:pt x="453" y="701"/>
                    </a:lnTo>
                    <a:lnTo>
                      <a:pt x="451" y="701"/>
                    </a:lnTo>
                    <a:lnTo>
                      <a:pt x="449" y="701"/>
                    </a:lnTo>
                    <a:lnTo>
                      <a:pt x="447" y="701"/>
                    </a:lnTo>
                    <a:lnTo>
                      <a:pt x="445" y="701"/>
                    </a:lnTo>
                    <a:lnTo>
                      <a:pt x="443" y="701"/>
                    </a:lnTo>
                    <a:lnTo>
                      <a:pt x="440" y="701"/>
                    </a:lnTo>
                    <a:lnTo>
                      <a:pt x="439" y="701"/>
                    </a:lnTo>
                    <a:lnTo>
                      <a:pt x="436" y="701"/>
                    </a:lnTo>
                    <a:lnTo>
                      <a:pt x="434" y="701"/>
                    </a:lnTo>
                    <a:lnTo>
                      <a:pt x="432" y="701"/>
                    </a:lnTo>
                    <a:lnTo>
                      <a:pt x="430" y="701"/>
                    </a:lnTo>
                    <a:lnTo>
                      <a:pt x="428" y="701"/>
                    </a:lnTo>
                    <a:lnTo>
                      <a:pt x="425" y="701"/>
                    </a:lnTo>
                    <a:lnTo>
                      <a:pt x="423" y="701"/>
                    </a:lnTo>
                    <a:lnTo>
                      <a:pt x="423" y="704"/>
                    </a:lnTo>
                    <a:lnTo>
                      <a:pt x="421" y="704"/>
                    </a:lnTo>
                    <a:lnTo>
                      <a:pt x="419" y="704"/>
                    </a:lnTo>
                    <a:lnTo>
                      <a:pt x="417" y="704"/>
                    </a:lnTo>
                    <a:lnTo>
                      <a:pt x="415" y="706"/>
                    </a:lnTo>
                    <a:lnTo>
                      <a:pt x="412" y="706"/>
                    </a:lnTo>
                    <a:lnTo>
                      <a:pt x="412" y="708"/>
                    </a:lnTo>
                    <a:lnTo>
                      <a:pt x="410" y="710"/>
                    </a:lnTo>
                    <a:lnTo>
                      <a:pt x="408" y="713"/>
                    </a:lnTo>
                    <a:lnTo>
                      <a:pt x="408" y="715"/>
                    </a:lnTo>
                    <a:lnTo>
                      <a:pt x="406" y="718"/>
                    </a:lnTo>
                    <a:lnTo>
                      <a:pt x="404" y="720"/>
                    </a:lnTo>
                    <a:lnTo>
                      <a:pt x="402" y="720"/>
                    </a:lnTo>
                    <a:lnTo>
                      <a:pt x="399" y="720"/>
                    </a:lnTo>
                    <a:lnTo>
                      <a:pt x="397" y="720"/>
                    </a:lnTo>
                    <a:lnTo>
                      <a:pt x="395" y="720"/>
                    </a:lnTo>
                    <a:lnTo>
                      <a:pt x="393" y="720"/>
                    </a:lnTo>
                    <a:lnTo>
                      <a:pt x="391" y="720"/>
                    </a:lnTo>
                    <a:lnTo>
                      <a:pt x="389" y="720"/>
                    </a:lnTo>
                    <a:lnTo>
                      <a:pt x="386" y="720"/>
                    </a:lnTo>
                    <a:lnTo>
                      <a:pt x="385" y="720"/>
                    </a:lnTo>
                    <a:lnTo>
                      <a:pt x="382" y="720"/>
                    </a:lnTo>
                    <a:lnTo>
                      <a:pt x="380" y="720"/>
                    </a:lnTo>
                    <a:lnTo>
                      <a:pt x="380" y="722"/>
                    </a:lnTo>
                    <a:lnTo>
                      <a:pt x="378" y="722"/>
                    </a:lnTo>
                    <a:lnTo>
                      <a:pt x="376" y="722"/>
                    </a:lnTo>
                    <a:lnTo>
                      <a:pt x="374" y="722"/>
                    </a:lnTo>
                    <a:lnTo>
                      <a:pt x="371" y="722"/>
                    </a:lnTo>
                    <a:lnTo>
                      <a:pt x="371" y="720"/>
                    </a:lnTo>
                    <a:lnTo>
                      <a:pt x="369" y="720"/>
                    </a:lnTo>
                    <a:lnTo>
                      <a:pt x="367" y="720"/>
                    </a:lnTo>
                    <a:lnTo>
                      <a:pt x="365" y="718"/>
                    </a:lnTo>
                    <a:lnTo>
                      <a:pt x="363" y="718"/>
                    </a:lnTo>
                    <a:lnTo>
                      <a:pt x="363" y="715"/>
                    </a:lnTo>
                    <a:lnTo>
                      <a:pt x="363" y="713"/>
                    </a:lnTo>
                    <a:lnTo>
                      <a:pt x="361" y="713"/>
                    </a:lnTo>
                    <a:lnTo>
                      <a:pt x="361" y="710"/>
                    </a:lnTo>
                    <a:lnTo>
                      <a:pt x="358" y="708"/>
                    </a:lnTo>
                    <a:lnTo>
                      <a:pt x="358" y="706"/>
                    </a:lnTo>
                    <a:lnTo>
                      <a:pt x="358" y="704"/>
                    </a:lnTo>
                    <a:lnTo>
                      <a:pt x="356" y="704"/>
                    </a:lnTo>
                    <a:lnTo>
                      <a:pt x="356" y="701"/>
                    </a:lnTo>
                    <a:lnTo>
                      <a:pt x="356" y="699"/>
                    </a:lnTo>
                    <a:lnTo>
                      <a:pt x="356" y="697"/>
                    </a:lnTo>
                    <a:lnTo>
                      <a:pt x="356" y="694"/>
                    </a:lnTo>
                    <a:lnTo>
                      <a:pt x="356" y="692"/>
                    </a:lnTo>
                    <a:lnTo>
                      <a:pt x="354" y="692"/>
                    </a:lnTo>
                    <a:lnTo>
                      <a:pt x="354" y="690"/>
                    </a:lnTo>
                    <a:lnTo>
                      <a:pt x="354" y="687"/>
                    </a:lnTo>
                    <a:lnTo>
                      <a:pt x="352" y="685"/>
                    </a:lnTo>
                    <a:lnTo>
                      <a:pt x="350" y="683"/>
                    </a:lnTo>
                    <a:lnTo>
                      <a:pt x="348" y="680"/>
                    </a:lnTo>
                    <a:lnTo>
                      <a:pt x="345" y="680"/>
                    </a:lnTo>
                    <a:lnTo>
                      <a:pt x="345" y="678"/>
                    </a:lnTo>
                    <a:lnTo>
                      <a:pt x="343" y="676"/>
                    </a:lnTo>
                    <a:lnTo>
                      <a:pt x="341" y="674"/>
                    </a:lnTo>
                    <a:lnTo>
                      <a:pt x="341" y="671"/>
                    </a:lnTo>
                    <a:lnTo>
                      <a:pt x="339" y="671"/>
                    </a:lnTo>
                    <a:lnTo>
                      <a:pt x="339" y="669"/>
                    </a:lnTo>
                    <a:lnTo>
                      <a:pt x="337" y="666"/>
                    </a:lnTo>
                    <a:lnTo>
                      <a:pt x="337" y="665"/>
                    </a:lnTo>
                    <a:lnTo>
                      <a:pt x="335" y="665"/>
                    </a:lnTo>
                    <a:lnTo>
                      <a:pt x="335" y="662"/>
                    </a:lnTo>
                    <a:lnTo>
                      <a:pt x="335" y="660"/>
                    </a:lnTo>
                    <a:lnTo>
                      <a:pt x="335" y="657"/>
                    </a:lnTo>
                    <a:lnTo>
                      <a:pt x="335" y="655"/>
                    </a:lnTo>
                    <a:lnTo>
                      <a:pt x="335" y="653"/>
                    </a:lnTo>
                    <a:lnTo>
                      <a:pt x="335" y="651"/>
                    </a:lnTo>
                    <a:lnTo>
                      <a:pt x="335" y="648"/>
                    </a:lnTo>
                    <a:lnTo>
                      <a:pt x="335" y="646"/>
                    </a:lnTo>
                    <a:lnTo>
                      <a:pt x="335" y="643"/>
                    </a:lnTo>
                    <a:lnTo>
                      <a:pt x="335" y="641"/>
                    </a:lnTo>
                    <a:lnTo>
                      <a:pt x="332" y="641"/>
                    </a:lnTo>
                    <a:lnTo>
                      <a:pt x="335" y="639"/>
                    </a:lnTo>
                    <a:lnTo>
                      <a:pt x="335" y="637"/>
                    </a:lnTo>
                    <a:lnTo>
                      <a:pt x="335" y="634"/>
                    </a:lnTo>
                    <a:lnTo>
                      <a:pt x="335" y="632"/>
                    </a:lnTo>
                    <a:lnTo>
                      <a:pt x="335" y="630"/>
                    </a:lnTo>
                    <a:lnTo>
                      <a:pt x="335" y="627"/>
                    </a:lnTo>
                    <a:lnTo>
                      <a:pt x="335" y="625"/>
                    </a:lnTo>
                    <a:lnTo>
                      <a:pt x="337" y="623"/>
                    </a:lnTo>
                    <a:lnTo>
                      <a:pt x="337" y="620"/>
                    </a:lnTo>
                    <a:lnTo>
                      <a:pt x="339" y="620"/>
                    </a:lnTo>
                    <a:lnTo>
                      <a:pt x="339" y="618"/>
                    </a:lnTo>
                    <a:lnTo>
                      <a:pt x="339" y="616"/>
                    </a:lnTo>
                    <a:lnTo>
                      <a:pt x="341" y="616"/>
                    </a:lnTo>
                    <a:lnTo>
                      <a:pt x="341" y="613"/>
                    </a:lnTo>
                    <a:lnTo>
                      <a:pt x="341" y="611"/>
                    </a:lnTo>
                    <a:lnTo>
                      <a:pt x="341" y="609"/>
                    </a:lnTo>
                    <a:lnTo>
                      <a:pt x="343" y="607"/>
                    </a:lnTo>
                    <a:lnTo>
                      <a:pt x="343" y="604"/>
                    </a:lnTo>
                    <a:lnTo>
                      <a:pt x="341" y="604"/>
                    </a:lnTo>
                    <a:lnTo>
                      <a:pt x="341" y="602"/>
                    </a:lnTo>
                    <a:lnTo>
                      <a:pt x="339" y="599"/>
                    </a:lnTo>
                    <a:lnTo>
                      <a:pt x="339" y="597"/>
                    </a:lnTo>
                    <a:lnTo>
                      <a:pt x="337" y="597"/>
                    </a:lnTo>
                    <a:lnTo>
                      <a:pt x="335" y="597"/>
                    </a:lnTo>
                    <a:lnTo>
                      <a:pt x="332" y="597"/>
                    </a:lnTo>
                    <a:lnTo>
                      <a:pt x="330" y="597"/>
                    </a:lnTo>
                    <a:lnTo>
                      <a:pt x="328" y="597"/>
                    </a:lnTo>
                    <a:lnTo>
                      <a:pt x="326" y="595"/>
                    </a:lnTo>
                    <a:lnTo>
                      <a:pt x="324" y="597"/>
                    </a:lnTo>
                    <a:lnTo>
                      <a:pt x="321" y="597"/>
                    </a:lnTo>
                    <a:lnTo>
                      <a:pt x="320" y="595"/>
                    </a:lnTo>
                    <a:lnTo>
                      <a:pt x="317" y="595"/>
                    </a:lnTo>
                    <a:lnTo>
                      <a:pt x="315" y="595"/>
                    </a:lnTo>
                    <a:lnTo>
                      <a:pt x="313" y="593"/>
                    </a:lnTo>
                    <a:lnTo>
                      <a:pt x="311" y="593"/>
                    </a:lnTo>
                    <a:lnTo>
                      <a:pt x="309" y="593"/>
                    </a:lnTo>
                    <a:lnTo>
                      <a:pt x="309" y="590"/>
                    </a:lnTo>
                    <a:lnTo>
                      <a:pt x="307" y="590"/>
                    </a:lnTo>
                    <a:lnTo>
                      <a:pt x="307" y="588"/>
                    </a:lnTo>
                    <a:lnTo>
                      <a:pt x="304" y="588"/>
                    </a:lnTo>
                    <a:lnTo>
                      <a:pt x="304" y="585"/>
                    </a:lnTo>
                    <a:lnTo>
                      <a:pt x="302" y="583"/>
                    </a:lnTo>
                    <a:lnTo>
                      <a:pt x="302" y="581"/>
                    </a:lnTo>
                    <a:lnTo>
                      <a:pt x="300" y="581"/>
                    </a:lnTo>
                    <a:lnTo>
                      <a:pt x="300" y="579"/>
                    </a:lnTo>
                    <a:lnTo>
                      <a:pt x="300" y="576"/>
                    </a:lnTo>
                    <a:lnTo>
                      <a:pt x="298" y="574"/>
                    </a:lnTo>
                    <a:lnTo>
                      <a:pt x="298" y="572"/>
                    </a:lnTo>
                    <a:lnTo>
                      <a:pt x="298" y="569"/>
                    </a:lnTo>
                    <a:lnTo>
                      <a:pt x="296" y="569"/>
                    </a:lnTo>
                    <a:lnTo>
                      <a:pt x="296" y="567"/>
                    </a:lnTo>
                    <a:lnTo>
                      <a:pt x="296" y="565"/>
                    </a:lnTo>
                    <a:lnTo>
                      <a:pt x="294" y="563"/>
                    </a:lnTo>
                    <a:lnTo>
                      <a:pt x="294" y="560"/>
                    </a:lnTo>
                    <a:lnTo>
                      <a:pt x="294" y="558"/>
                    </a:lnTo>
                    <a:lnTo>
                      <a:pt x="294" y="555"/>
                    </a:lnTo>
                    <a:lnTo>
                      <a:pt x="294" y="553"/>
                    </a:lnTo>
                    <a:lnTo>
                      <a:pt x="294" y="551"/>
                    </a:lnTo>
                    <a:lnTo>
                      <a:pt x="294" y="549"/>
                    </a:lnTo>
                    <a:lnTo>
                      <a:pt x="294" y="546"/>
                    </a:lnTo>
                    <a:lnTo>
                      <a:pt x="296" y="544"/>
                    </a:lnTo>
                    <a:lnTo>
                      <a:pt x="296" y="541"/>
                    </a:lnTo>
                    <a:lnTo>
                      <a:pt x="296" y="540"/>
                    </a:lnTo>
                    <a:lnTo>
                      <a:pt x="298" y="537"/>
                    </a:lnTo>
                    <a:lnTo>
                      <a:pt x="298" y="535"/>
                    </a:lnTo>
                    <a:lnTo>
                      <a:pt x="296" y="535"/>
                    </a:lnTo>
                    <a:lnTo>
                      <a:pt x="296" y="532"/>
                    </a:lnTo>
                    <a:lnTo>
                      <a:pt x="296" y="530"/>
                    </a:lnTo>
                    <a:lnTo>
                      <a:pt x="296" y="528"/>
                    </a:lnTo>
                    <a:lnTo>
                      <a:pt x="296" y="526"/>
                    </a:lnTo>
                    <a:lnTo>
                      <a:pt x="294" y="523"/>
                    </a:lnTo>
                    <a:lnTo>
                      <a:pt x="294" y="521"/>
                    </a:lnTo>
                    <a:lnTo>
                      <a:pt x="291" y="518"/>
                    </a:lnTo>
                    <a:lnTo>
                      <a:pt x="291" y="516"/>
                    </a:lnTo>
                    <a:lnTo>
                      <a:pt x="290" y="516"/>
                    </a:lnTo>
                    <a:lnTo>
                      <a:pt x="290" y="514"/>
                    </a:lnTo>
                    <a:lnTo>
                      <a:pt x="290" y="512"/>
                    </a:lnTo>
                    <a:lnTo>
                      <a:pt x="290" y="509"/>
                    </a:lnTo>
                    <a:lnTo>
                      <a:pt x="290" y="507"/>
                    </a:lnTo>
                    <a:lnTo>
                      <a:pt x="290" y="505"/>
                    </a:lnTo>
                    <a:lnTo>
                      <a:pt x="290" y="502"/>
                    </a:lnTo>
                    <a:lnTo>
                      <a:pt x="291" y="500"/>
                    </a:lnTo>
                    <a:lnTo>
                      <a:pt x="291" y="498"/>
                    </a:lnTo>
                    <a:lnTo>
                      <a:pt x="291" y="495"/>
                    </a:lnTo>
                    <a:lnTo>
                      <a:pt x="290" y="493"/>
                    </a:lnTo>
                    <a:lnTo>
                      <a:pt x="290" y="491"/>
                    </a:lnTo>
                    <a:lnTo>
                      <a:pt x="290" y="488"/>
                    </a:lnTo>
                    <a:lnTo>
                      <a:pt x="287" y="488"/>
                    </a:lnTo>
                    <a:lnTo>
                      <a:pt x="287" y="486"/>
                    </a:lnTo>
                    <a:lnTo>
                      <a:pt x="285" y="484"/>
                    </a:lnTo>
                    <a:lnTo>
                      <a:pt x="285" y="482"/>
                    </a:lnTo>
                    <a:lnTo>
                      <a:pt x="285" y="479"/>
                    </a:lnTo>
                    <a:lnTo>
                      <a:pt x="283" y="479"/>
                    </a:lnTo>
                    <a:lnTo>
                      <a:pt x="283" y="477"/>
                    </a:lnTo>
                    <a:lnTo>
                      <a:pt x="283" y="474"/>
                    </a:lnTo>
                    <a:lnTo>
                      <a:pt x="281" y="474"/>
                    </a:lnTo>
                    <a:lnTo>
                      <a:pt x="281" y="472"/>
                    </a:lnTo>
                    <a:lnTo>
                      <a:pt x="281" y="470"/>
                    </a:lnTo>
                    <a:lnTo>
                      <a:pt x="279" y="470"/>
                    </a:lnTo>
                    <a:lnTo>
                      <a:pt x="279" y="468"/>
                    </a:lnTo>
                    <a:lnTo>
                      <a:pt x="276" y="468"/>
                    </a:lnTo>
                    <a:lnTo>
                      <a:pt x="274" y="468"/>
                    </a:lnTo>
                    <a:lnTo>
                      <a:pt x="272" y="468"/>
                    </a:lnTo>
                    <a:lnTo>
                      <a:pt x="270" y="470"/>
                    </a:lnTo>
                    <a:lnTo>
                      <a:pt x="268" y="470"/>
                    </a:lnTo>
                    <a:lnTo>
                      <a:pt x="268" y="472"/>
                    </a:lnTo>
                    <a:lnTo>
                      <a:pt x="266" y="472"/>
                    </a:lnTo>
                    <a:lnTo>
                      <a:pt x="263" y="472"/>
                    </a:lnTo>
                    <a:lnTo>
                      <a:pt x="261" y="472"/>
                    </a:lnTo>
                    <a:lnTo>
                      <a:pt x="259" y="472"/>
                    </a:lnTo>
                    <a:lnTo>
                      <a:pt x="257" y="474"/>
                    </a:lnTo>
                    <a:lnTo>
                      <a:pt x="255" y="474"/>
                    </a:lnTo>
                    <a:lnTo>
                      <a:pt x="253" y="474"/>
                    </a:lnTo>
                    <a:lnTo>
                      <a:pt x="250" y="474"/>
                    </a:lnTo>
                    <a:lnTo>
                      <a:pt x="248" y="474"/>
                    </a:lnTo>
                    <a:lnTo>
                      <a:pt x="248" y="477"/>
                    </a:lnTo>
                    <a:lnTo>
                      <a:pt x="246" y="477"/>
                    </a:lnTo>
                    <a:lnTo>
                      <a:pt x="246" y="479"/>
                    </a:lnTo>
                    <a:lnTo>
                      <a:pt x="244" y="479"/>
                    </a:lnTo>
                    <a:lnTo>
                      <a:pt x="244" y="482"/>
                    </a:lnTo>
                    <a:lnTo>
                      <a:pt x="244" y="484"/>
                    </a:lnTo>
                    <a:lnTo>
                      <a:pt x="244" y="486"/>
                    </a:lnTo>
                    <a:lnTo>
                      <a:pt x="244" y="488"/>
                    </a:lnTo>
                    <a:lnTo>
                      <a:pt x="242" y="488"/>
                    </a:lnTo>
                    <a:lnTo>
                      <a:pt x="242" y="491"/>
                    </a:lnTo>
                    <a:lnTo>
                      <a:pt x="240" y="491"/>
                    </a:lnTo>
                    <a:lnTo>
                      <a:pt x="240" y="493"/>
                    </a:lnTo>
                    <a:lnTo>
                      <a:pt x="237" y="493"/>
                    </a:lnTo>
                    <a:lnTo>
                      <a:pt x="235" y="493"/>
                    </a:lnTo>
                    <a:lnTo>
                      <a:pt x="233" y="493"/>
                    </a:lnTo>
                    <a:lnTo>
                      <a:pt x="231" y="491"/>
                    </a:lnTo>
                    <a:lnTo>
                      <a:pt x="229" y="491"/>
                    </a:lnTo>
                    <a:lnTo>
                      <a:pt x="226" y="488"/>
                    </a:lnTo>
                    <a:lnTo>
                      <a:pt x="225" y="488"/>
                    </a:lnTo>
                    <a:lnTo>
                      <a:pt x="222" y="488"/>
                    </a:lnTo>
                    <a:lnTo>
                      <a:pt x="220" y="488"/>
                    </a:lnTo>
                    <a:lnTo>
                      <a:pt x="218" y="488"/>
                    </a:lnTo>
                    <a:lnTo>
                      <a:pt x="218" y="491"/>
                    </a:lnTo>
                    <a:lnTo>
                      <a:pt x="216" y="491"/>
                    </a:lnTo>
                    <a:lnTo>
                      <a:pt x="214" y="491"/>
                    </a:lnTo>
                    <a:lnTo>
                      <a:pt x="212" y="491"/>
                    </a:lnTo>
                    <a:lnTo>
                      <a:pt x="209" y="491"/>
                    </a:lnTo>
                    <a:lnTo>
                      <a:pt x="207" y="493"/>
                    </a:lnTo>
                    <a:lnTo>
                      <a:pt x="205" y="493"/>
                    </a:lnTo>
                    <a:lnTo>
                      <a:pt x="203" y="493"/>
                    </a:lnTo>
                    <a:lnTo>
                      <a:pt x="201" y="493"/>
                    </a:lnTo>
                    <a:lnTo>
                      <a:pt x="199" y="493"/>
                    </a:lnTo>
                    <a:lnTo>
                      <a:pt x="196" y="493"/>
                    </a:lnTo>
                    <a:lnTo>
                      <a:pt x="194" y="493"/>
                    </a:lnTo>
                    <a:lnTo>
                      <a:pt x="192" y="491"/>
                    </a:lnTo>
                    <a:lnTo>
                      <a:pt x="190" y="491"/>
                    </a:lnTo>
                    <a:lnTo>
                      <a:pt x="188" y="491"/>
                    </a:lnTo>
                    <a:lnTo>
                      <a:pt x="186" y="491"/>
                    </a:lnTo>
                    <a:lnTo>
                      <a:pt x="183" y="491"/>
                    </a:lnTo>
                    <a:lnTo>
                      <a:pt x="181" y="491"/>
                    </a:lnTo>
                    <a:lnTo>
                      <a:pt x="179" y="493"/>
                    </a:lnTo>
                    <a:lnTo>
                      <a:pt x="177" y="493"/>
                    </a:lnTo>
                    <a:lnTo>
                      <a:pt x="177" y="495"/>
                    </a:lnTo>
                    <a:lnTo>
                      <a:pt x="175" y="495"/>
                    </a:lnTo>
                    <a:lnTo>
                      <a:pt x="175" y="498"/>
                    </a:lnTo>
                    <a:lnTo>
                      <a:pt x="175" y="500"/>
                    </a:lnTo>
                    <a:lnTo>
                      <a:pt x="172" y="502"/>
                    </a:lnTo>
                    <a:lnTo>
                      <a:pt x="172" y="505"/>
                    </a:lnTo>
                    <a:lnTo>
                      <a:pt x="172" y="507"/>
                    </a:lnTo>
                    <a:lnTo>
                      <a:pt x="172" y="509"/>
                    </a:lnTo>
                    <a:lnTo>
                      <a:pt x="172" y="512"/>
                    </a:lnTo>
                    <a:lnTo>
                      <a:pt x="171" y="514"/>
                    </a:lnTo>
                    <a:lnTo>
                      <a:pt x="168" y="514"/>
                    </a:lnTo>
                    <a:lnTo>
                      <a:pt x="168" y="512"/>
                    </a:lnTo>
                    <a:lnTo>
                      <a:pt x="168" y="509"/>
                    </a:lnTo>
                    <a:lnTo>
                      <a:pt x="166" y="509"/>
                    </a:lnTo>
                    <a:lnTo>
                      <a:pt x="166" y="507"/>
                    </a:lnTo>
                    <a:lnTo>
                      <a:pt x="166" y="505"/>
                    </a:lnTo>
                    <a:lnTo>
                      <a:pt x="164" y="502"/>
                    </a:lnTo>
                    <a:lnTo>
                      <a:pt x="164" y="500"/>
                    </a:lnTo>
                    <a:lnTo>
                      <a:pt x="164" y="498"/>
                    </a:lnTo>
                    <a:lnTo>
                      <a:pt x="164" y="495"/>
                    </a:lnTo>
                    <a:lnTo>
                      <a:pt x="162" y="495"/>
                    </a:lnTo>
                    <a:lnTo>
                      <a:pt x="160" y="493"/>
                    </a:lnTo>
                    <a:lnTo>
                      <a:pt x="160" y="495"/>
                    </a:lnTo>
                    <a:lnTo>
                      <a:pt x="158" y="498"/>
                    </a:lnTo>
                    <a:lnTo>
                      <a:pt x="158" y="500"/>
                    </a:lnTo>
                    <a:lnTo>
                      <a:pt x="155" y="502"/>
                    </a:lnTo>
                    <a:lnTo>
                      <a:pt x="153" y="505"/>
                    </a:lnTo>
                    <a:lnTo>
                      <a:pt x="153" y="507"/>
                    </a:lnTo>
                    <a:lnTo>
                      <a:pt x="151" y="509"/>
                    </a:lnTo>
                    <a:lnTo>
                      <a:pt x="149" y="509"/>
                    </a:lnTo>
                    <a:lnTo>
                      <a:pt x="149" y="512"/>
                    </a:lnTo>
                    <a:lnTo>
                      <a:pt x="147" y="512"/>
                    </a:lnTo>
                    <a:lnTo>
                      <a:pt x="145" y="512"/>
                    </a:lnTo>
                    <a:lnTo>
                      <a:pt x="142" y="512"/>
                    </a:lnTo>
                    <a:lnTo>
                      <a:pt x="142" y="509"/>
                    </a:lnTo>
                    <a:lnTo>
                      <a:pt x="140" y="509"/>
                    </a:lnTo>
                    <a:lnTo>
                      <a:pt x="140" y="507"/>
                    </a:lnTo>
                    <a:lnTo>
                      <a:pt x="138" y="505"/>
                    </a:lnTo>
                    <a:lnTo>
                      <a:pt x="138" y="502"/>
                    </a:lnTo>
                    <a:lnTo>
                      <a:pt x="138" y="500"/>
                    </a:lnTo>
                    <a:lnTo>
                      <a:pt x="138" y="498"/>
                    </a:lnTo>
                    <a:lnTo>
                      <a:pt x="136" y="495"/>
                    </a:lnTo>
                    <a:lnTo>
                      <a:pt x="138" y="493"/>
                    </a:lnTo>
                    <a:lnTo>
                      <a:pt x="138" y="491"/>
                    </a:lnTo>
                    <a:lnTo>
                      <a:pt x="138" y="488"/>
                    </a:lnTo>
                    <a:lnTo>
                      <a:pt x="140" y="486"/>
                    </a:lnTo>
                    <a:lnTo>
                      <a:pt x="142" y="486"/>
                    </a:lnTo>
                    <a:lnTo>
                      <a:pt x="145" y="484"/>
                    </a:lnTo>
                    <a:lnTo>
                      <a:pt x="147" y="482"/>
                    </a:lnTo>
                    <a:lnTo>
                      <a:pt x="149" y="479"/>
                    </a:lnTo>
                    <a:lnTo>
                      <a:pt x="147" y="477"/>
                    </a:lnTo>
                    <a:lnTo>
                      <a:pt x="145" y="477"/>
                    </a:lnTo>
                    <a:lnTo>
                      <a:pt x="142" y="477"/>
                    </a:lnTo>
                    <a:lnTo>
                      <a:pt x="140" y="477"/>
                    </a:lnTo>
                    <a:lnTo>
                      <a:pt x="138" y="477"/>
                    </a:lnTo>
                    <a:lnTo>
                      <a:pt x="136" y="477"/>
                    </a:lnTo>
                    <a:lnTo>
                      <a:pt x="136" y="474"/>
                    </a:lnTo>
                    <a:lnTo>
                      <a:pt x="134" y="474"/>
                    </a:lnTo>
                    <a:lnTo>
                      <a:pt x="131" y="474"/>
                    </a:lnTo>
                    <a:lnTo>
                      <a:pt x="129" y="472"/>
                    </a:lnTo>
                    <a:lnTo>
                      <a:pt x="127" y="472"/>
                    </a:lnTo>
                    <a:lnTo>
                      <a:pt x="125" y="472"/>
                    </a:lnTo>
                    <a:lnTo>
                      <a:pt x="123" y="472"/>
                    </a:lnTo>
                    <a:lnTo>
                      <a:pt x="121" y="472"/>
                    </a:lnTo>
                    <a:lnTo>
                      <a:pt x="118" y="472"/>
                    </a:lnTo>
                    <a:lnTo>
                      <a:pt x="117" y="472"/>
                    </a:lnTo>
                    <a:lnTo>
                      <a:pt x="114" y="472"/>
                    </a:lnTo>
                    <a:lnTo>
                      <a:pt x="112" y="472"/>
                    </a:lnTo>
                    <a:lnTo>
                      <a:pt x="110" y="472"/>
                    </a:lnTo>
                    <a:lnTo>
                      <a:pt x="108" y="472"/>
                    </a:lnTo>
                    <a:lnTo>
                      <a:pt x="106" y="472"/>
                    </a:lnTo>
                    <a:lnTo>
                      <a:pt x="106" y="474"/>
                    </a:lnTo>
                    <a:lnTo>
                      <a:pt x="104" y="474"/>
                    </a:lnTo>
                    <a:lnTo>
                      <a:pt x="101" y="474"/>
                    </a:lnTo>
                    <a:lnTo>
                      <a:pt x="99" y="474"/>
                    </a:lnTo>
                    <a:lnTo>
                      <a:pt x="97" y="474"/>
                    </a:lnTo>
                    <a:lnTo>
                      <a:pt x="95" y="474"/>
                    </a:lnTo>
                    <a:lnTo>
                      <a:pt x="93" y="474"/>
                    </a:lnTo>
                    <a:lnTo>
                      <a:pt x="91" y="474"/>
                    </a:lnTo>
                    <a:lnTo>
                      <a:pt x="88" y="474"/>
                    </a:lnTo>
                    <a:lnTo>
                      <a:pt x="86" y="474"/>
                    </a:lnTo>
                    <a:lnTo>
                      <a:pt x="84" y="474"/>
                    </a:lnTo>
                    <a:lnTo>
                      <a:pt x="82" y="474"/>
                    </a:lnTo>
                    <a:lnTo>
                      <a:pt x="80" y="474"/>
                    </a:lnTo>
                    <a:lnTo>
                      <a:pt x="77" y="474"/>
                    </a:lnTo>
                    <a:lnTo>
                      <a:pt x="75" y="474"/>
                    </a:lnTo>
                    <a:lnTo>
                      <a:pt x="75" y="472"/>
                    </a:lnTo>
                    <a:lnTo>
                      <a:pt x="73" y="472"/>
                    </a:lnTo>
                    <a:lnTo>
                      <a:pt x="71" y="472"/>
                    </a:lnTo>
                    <a:lnTo>
                      <a:pt x="69" y="472"/>
                    </a:lnTo>
                    <a:lnTo>
                      <a:pt x="67" y="472"/>
                    </a:lnTo>
                    <a:lnTo>
                      <a:pt x="65" y="472"/>
                    </a:lnTo>
                    <a:lnTo>
                      <a:pt x="63" y="472"/>
                    </a:lnTo>
                    <a:lnTo>
                      <a:pt x="60" y="472"/>
                    </a:lnTo>
                    <a:lnTo>
                      <a:pt x="58" y="472"/>
                    </a:lnTo>
                    <a:lnTo>
                      <a:pt x="56" y="470"/>
                    </a:lnTo>
                    <a:lnTo>
                      <a:pt x="54" y="470"/>
                    </a:lnTo>
                    <a:lnTo>
                      <a:pt x="52" y="470"/>
                    </a:lnTo>
                    <a:lnTo>
                      <a:pt x="50" y="468"/>
                    </a:lnTo>
                    <a:lnTo>
                      <a:pt x="47" y="468"/>
                    </a:lnTo>
                    <a:lnTo>
                      <a:pt x="47" y="465"/>
                    </a:lnTo>
                    <a:lnTo>
                      <a:pt x="45" y="465"/>
                    </a:lnTo>
                    <a:lnTo>
                      <a:pt x="43" y="463"/>
                    </a:lnTo>
                    <a:lnTo>
                      <a:pt x="41" y="463"/>
                    </a:lnTo>
                    <a:lnTo>
                      <a:pt x="39" y="463"/>
                    </a:lnTo>
                    <a:lnTo>
                      <a:pt x="36" y="463"/>
                    </a:lnTo>
                    <a:lnTo>
                      <a:pt x="34" y="463"/>
                    </a:lnTo>
                    <a:lnTo>
                      <a:pt x="34" y="465"/>
                    </a:lnTo>
                    <a:lnTo>
                      <a:pt x="32" y="465"/>
                    </a:lnTo>
                    <a:lnTo>
                      <a:pt x="30" y="468"/>
                    </a:lnTo>
                    <a:lnTo>
                      <a:pt x="28" y="470"/>
                    </a:lnTo>
                    <a:lnTo>
                      <a:pt x="28" y="472"/>
                    </a:lnTo>
                    <a:lnTo>
                      <a:pt x="26" y="472"/>
                    </a:lnTo>
                    <a:lnTo>
                      <a:pt x="23" y="474"/>
                    </a:lnTo>
                    <a:lnTo>
                      <a:pt x="22" y="474"/>
                    </a:lnTo>
                    <a:lnTo>
                      <a:pt x="19" y="477"/>
                    </a:lnTo>
                    <a:lnTo>
                      <a:pt x="17" y="477"/>
                    </a:lnTo>
                    <a:lnTo>
                      <a:pt x="15" y="479"/>
                    </a:lnTo>
                    <a:lnTo>
                      <a:pt x="13" y="479"/>
                    </a:lnTo>
                    <a:lnTo>
                      <a:pt x="11" y="479"/>
                    </a:lnTo>
                    <a:lnTo>
                      <a:pt x="9" y="479"/>
                    </a:lnTo>
                    <a:lnTo>
                      <a:pt x="6" y="482"/>
                    </a:lnTo>
                    <a:lnTo>
                      <a:pt x="2" y="482"/>
                    </a:lnTo>
                    <a:lnTo>
                      <a:pt x="0" y="477"/>
                    </a:lnTo>
                    <a:lnTo>
                      <a:pt x="0" y="474"/>
                    </a:lnTo>
                    <a:lnTo>
                      <a:pt x="0" y="472"/>
                    </a:lnTo>
                    <a:lnTo>
                      <a:pt x="0" y="470"/>
                    </a:lnTo>
                    <a:lnTo>
                      <a:pt x="0" y="468"/>
                    </a:lnTo>
                    <a:lnTo>
                      <a:pt x="0" y="465"/>
                    </a:lnTo>
                    <a:lnTo>
                      <a:pt x="0" y="463"/>
                    </a:lnTo>
                    <a:lnTo>
                      <a:pt x="0" y="461"/>
                    </a:lnTo>
                    <a:lnTo>
                      <a:pt x="0" y="458"/>
                    </a:lnTo>
                    <a:lnTo>
                      <a:pt x="0" y="456"/>
                    </a:lnTo>
                    <a:lnTo>
                      <a:pt x="0" y="454"/>
                    </a:lnTo>
                    <a:lnTo>
                      <a:pt x="2" y="451"/>
                    </a:lnTo>
                    <a:lnTo>
                      <a:pt x="4" y="449"/>
                    </a:lnTo>
                    <a:lnTo>
                      <a:pt x="4" y="447"/>
                    </a:lnTo>
                    <a:lnTo>
                      <a:pt x="6" y="444"/>
                    </a:lnTo>
                    <a:lnTo>
                      <a:pt x="4" y="444"/>
                    </a:lnTo>
                    <a:lnTo>
                      <a:pt x="6" y="442"/>
                    </a:lnTo>
                    <a:lnTo>
                      <a:pt x="6" y="440"/>
                    </a:lnTo>
                    <a:lnTo>
                      <a:pt x="6" y="435"/>
                    </a:lnTo>
                    <a:lnTo>
                      <a:pt x="6" y="430"/>
                    </a:lnTo>
                    <a:lnTo>
                      <a:pt x="9" y="428"/>
                    </a:lnTo>
                    <a:lnTo>
                      <a:pt x="9" y="426"/>
                    </a:lnTo>
                    <a:lnTo>
                      <a:pt x="9" y="424"/>
                    </a:lnTo>
                    <a:lnTo>
                      <a:pt x="9" y="421"/>
                    </a:lnTo>
                    <a:lnTo>
                      <a:pt x="11" y="421"/>
                    </a:lnTo>
                    <a:lnTo>
                      <a:pt x="11" y="419"/>
                    </a:lnTo>
                    <a:lnTo>
                      <a:pt x="13" y="417"/>
                    </a:lnTo>
                    <a:lnTo>
                      <a:pt x="13" y="415"/>
                    </a:lnTo>
                    <a:lnTo>
                      <a:pt x="15" y="412"/>
                    </a:lnTo>
                    <a:lnTo>
                      <a:pt x="15" y="410"/>
                    </a:lnTo>
                    <a:lnTo>
                      <a:pt x="17" y="410"/>
                    </a:lnTo>
                    <a:lnTo>
                      <a:pt x="19" y="407"/>
                    </a:lnTo>
                    <a:lnTo>
                      <a:pt x="22" y="405"/>
                    </a:lnTo>
                    <a:lnTo>
                      <a:pt x="23" y="403"/>
                    </a:lnTo>
                    <a:lnTo>
                      <a:pt x="26" y="403"/>
                    </a:lnTo>
                    <a:lnTo>
                      <a:pt x="26" y="401"/>
                    </a:lnTo>
                    <a:lnTo>
                      <a:pt x="28" y="401"/>
                    </a:lnTo>
                    <a:lnTo>
                      <a:pt x="30" y="398"/>
                    </a:lnTo>
                    <a:lnTo>
                      <a:pt x="32" y="398"/>
                    </a:lnTo>
                    <a:lnTo>
                      <a:pt x="34" y="396"/>
                    </a:lnTo>
                    <a:lnTo>
                      <a:pt x="34" y="393"/>
                    </a:lnTo>
                    <a:lnTo>
                      <a:pt x="36" y="393"/>
                    </a:lnTo>
                    <a:lnTo>
                      <a:pt x="39" y="391"/>
                    </a:lnTo>
                    <a:lnTo>
                      <a:pt x="41" y="389"/>
                    </a:lnTo>
                    <a:lnTo>
                      <a:pt x="43" y="387"/>
                    </a:lnTo>
                    <a:lnTo>
                      <a:pt x="43" y="384"/>
                    </a:lnTo>
                    <a:lnTo>
                      <a:pt x="45" y="382"/>
                    </a:lnTo>
                    <a:lnTo>
                      <a:pt x="47" y="380"/>
                    </a:lnTo>
                    <a:lnTo>
                      <a:pt x="47" y="377"/>
                    </a:lnTo>
                    <a:lnTo>
                      <a:pt x="50" y="377"/>
                    </a:lnTo>
                    <a:lnTo>
                      <a:pt x="50" y="375"/>
                    </a:lnTo>
                    <a:lnTo>
                      <a:pt x="52" y="375"/>
                    </a:lnTo>
                    <a:lnTo>
                      <a:pt x="52" y="373"/>
                    </a:lnTo>
                    <a:lnTo>
                      <a:pt x="54" y="370"/>
                    </a:lnTo>
                    <a:lnTo>
                      <a:pt x="54" y="368"/>
                    </a:lnTo>
                    <a:lnTo>
                      <a:pt x="56" y="368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60" y="366"/>
                    </a:lnTo>
                    <a:lnTo>
                      <a:pt x="63" y="366"/>
                    </a:lnTo>
                    <a:lnTo>
                      <a:pt x="65" y="363"/>
                    </a:lnTo>
                    <a:lnTo>
                      <a:pt x="67" y="363"/>
                    </a:lnTo>
                    <a:lnTo>
                      <a:pt x="69" y="361"/>
                    </a:lnTo>
                    <a:lnTo>
                      <a:pt x="71" y="361"/>
                    </a:lnTo>
                    <a:lnTo>
                      <a:pt x="73" y="361"/>
                    </a:lnTo>
                    <a:lnTo>
                      <a:pt x="75" y="361"/>
                    </a:lnTo>
                    <a:lnTo>
                      <a:pt x="77" y="361"/>
                    </a:lnTo>
                    <a:lnTo>
                      <a:pt x="80" y="361"/>
                    </a:lnTo>
                    <a:lnTo>
                      <a:pt x="82" y="361"/>
                    </a:lnTo>
                    <a:lnTo>
                      <a:pt x="84" y="361"/>
                    </a:lnTo>
                    <a:lnTo>
                      <a:pt x="86" y="361"/>
                    </a:lnTo>
                    <a:lnTo>
                      <a:pt x="88" y="361"/>
                    </a:lnTo>
                    <a:lnTo>
                      <a:pt x="91" y="361"/>
                    </a:lnTo>
                    <a:lnTo>
                      <a:pt x="93" y="361"/>
                    </a:lnTo>
                    <a:lnTo>
                      <a:pt x="95" y="361"/>
                    </a:lnTo>
                    <a:lnTo>
                      <a:pt x="97" y="361"/>
                    </a:lnTo>
                    <a:lnTo>
                      <a:pt x="99" y="361"/>
                    </a:lnTo>
                    <a:lnTo>
                      <a:pt x="101" y="361"/>
                    </a:lnTo>
                    <a:lnTo>
                      <a:pt x="104" y="361"/>
                    </a:lnTo>
                    <a:lnTo>
                      <a:pt x="106" y="359"/>
                    </a:lnTo>
                    <a:lnTo>
                      <a:pt x="108" y="359"/>
                    </a:lnTo>
                    <a:lnTo>
                      <a:pt x="110" y="357"/>
                    </a:lnTo>
                    <a:lnTo>
                      <a:pt x="112" y="357"/>
                    </a:lnTo>
                    <a:lnTo>
                      <a:pt x="114" y="357"/>
                    </a:lnTo>
                    <a:lnTo>
                      <a:pt x="117" y="357"/>
                    </a:lnTo>
                    <a:lnTo>
                      <a:pt x="118" y="357"/>
                    </a:lnTo>
                    <a:lnTo>
                      <a:pt x="121" y="357"/>
                    </a:lnTo>
                    <a:lnTo>
                      <a:pt x="123" y="357"/>
                    </a:lnTo>
                    <a:lnTo>
                      <a:pt x="125" y="359"/>
                    </a:lnTo>
                    <a:lnTo>
                      <a:pt x="125" y="361"/>
                    </a:lnTo>
                    <a:lnTo>
                      <a:pt x="127" y="363"/>
                    </a:lnTo>
                    <a:lnTo>
                      <a:pt x="129" y="363"/>
                    </a:lnTo>
                    <a:lnTo>
                      <a:pt x="131" y="361"/>
                    </a:lnTo>
                    <a:lnTo>
                      <a:pt x="134" y="361"/>
                    </a:lnTo>
                    <a:lnTo>
                      <a:pt x="136" y="359"/>
                    </a:lnTo>
                    <a:lnTo>
                      <a:pt x="136" y="357"/>
                    </a:lnTo>
                    <a:lnTo>
                      <a:pt x="138" y="357"/>
                    </a:lnTo>
                    <a:lnTo>
                      <a:pt x="138" y="354"/>
                    </a:lnTo>
                    <a:lnTo>
                      <a:pt x="140" y="354"/>
                    </a:lnTo>
                    <a:lnTo>
                      <a:pt x="140" y="352"/>
                    </a:lnTo>
                    <a:lnTo>
                      <a:pt x="142" y="349"/>
                    </a:lnTo>
                    <a:lnTo>
                      <a:pt x="142" y="347"/>
                    </a:lnTo>
                    <a:lnTo>
                      <a:pt x="145" y="347"/>
                    </a:lnTo>
                    <a:lnTo>
                      <a:pt x="145" y="345"/>
                    </a:lnTo>
                    <a:lnTo>
                      <a:pt x="147" y="343"/>
                    </a:lnTo>
                    <a:lnTo>
                      <a:pt x="149" y="343"/>
                    </a:lnTo>
                    <a:lnTo>
                      <a:pt x="151" y="343"/>
                    </a:lnTo>
                    <a:lnTo>
                      <a:pt x="151" y="340"/>
                    </a:lnTo>
                    <a:lnTo>
                      <a:pt x="153" y="340"/>
                    </a:lnTo>
                    <a:lnTo>
                      <a:pt x="155" y="340"/>
                    </a:lnTo>
                    <a:lnTo>
                      <a:pt x="158" y="340"/>
                    </a:lnTo>
                    <a:lnTo>
                      <a:pt x="158" y="338"/>
                    </a:lnTo>
                    <a:lnTo>
                      <a:pt x="160" y="338"/>
                    </a:lnTo>
                    <a:lnTo>
                      <a:pt x="162" y="338"/>
                    </a:lnTo>
                    <a:lnTo>
                      <a:pt x="164" y="338"/>
                    </a:lnTo>
                    <a:lnTo>
                      <a:pt x="164" y="336"/>
                    </a:lnTo>
                    <a:lnTo>
                      <a:pt x="166" y="336"/>
                    </a:lnTo>
                    <a:lnTo>
                      <a:pt x="168" y="336"/>
                    </a:lnTo>
                    <a:lnTo>
                      <a:pt x="171" y="338"/>
                    </a:lnTo>
                    <a:lnTo>
                      <a:pt x="172" y="338"/>
                    </a:lnTo>
                    <a:lnTo>
                      <a:pt x="175" y="338"/>
                    </a:lnTo>
                    <a:lnTo>
                      <a:pt x="177" y="336"/>
                    </a:lnTo>
                    <a:lnTo>
                      <a:pt x="179" y="338"/>
                    </a:lnTo>
                    <a:lnTo>
                      <a:pt x="181" y="338"/>
                    </a:lnTo>
                    <a:lnTo>
                      <a:pt x="183" y="338"/>
                    </a:lnTo>
                    <a:lnTo>
                      <a:pt x="186" y="338"/>
                    </a:lnTo>
                    <a:lnTo>
                      <a:pt x="188" y="338"/>
                    </a:lnTo>
                    <a:lnTo>
                      <a:pt x="190" y="338"/>
                    </a:lnTo>
                    <a:lnTo>
                      <a:pt x="192" y="338"/>
                    </a:lnTo>
                    <a:lnTo>
                      <a:pt x="194" y="338"/>
                    </a:lnTo>
                    <a:lnTo>
                      <a:pt x="196" y="338"/>
                    </a:lnTo>
                    <a:lnTo>
                      <a:pt x="199" y="338"/>
                    </a:lnTo>
                    <a:lnTo>
                      <a:pt x="201" y="340"/>
                    </a:lnTo>
                    <a:lnTo>
                      <a:pt x="203" y="338"/>
                    </a:lnTo>
                    <a:lnTo>
                      <a:pt x="205" y="338"/>
                    </a:lnTo>
                    <a:lnTo>
                      <a:pt x="205" y="340"/>
                    </a:lnTo>
                    <a:lnTo>
                      <a:pt x="207" y="340"/>
                    </a:lnTo>
                    <a:lnTo>
                      <a:pt x="209" y="340"/>
                    </a:lnTo>
                    <a:lnTo>
                      <a:pt x="212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8" y="340"/>
                    </a:lnTo>
                    <a:lnTo>
                      <a:pt x="220" y="343"/>
                    </a:lnTo>
                    <a:lnTo>
                      <a:pt x="222" y="343"/>
                    </a:lnTo>
                    <a:lnTo>
                      <a:pt x="225" y="343"/>
                    </a:lnTo>
                    <a:lnTo>
                      <a:pt x="226" y="343"/>
                    </a:lnTo>
                    <a:lnTo>
                      <a:pt x="229" y="343"/>
                    </a:lnTo>
                    <a:lnTo>
                      <a:pt x="231" y="343"/>
                    </a:lnTo>
                    <a:lnTo>
                      <a:pt x="233" y="343"/>
                    </a:lnTo>
                    <a:lnTo>
                      <a:pt x="235" y="343"/>
                    </a:lnTo>
                    <a:lnTo>
                      <a:pt x="237" y="343"/>
                    </a:lnTo>
                    <a:lnTo>
                      <a:pt x="240" y="343"/>
                    </a:lnTo>
                    <a:lnTo>
                      <a:pt x="242" y="343"/>
                    </a:lnTo>
                    <a:lnTo>
                      <a:pt x="244" y="343"/>
                    </a:lnTo>
                    <a:lnTo>
                      <a:pt x="246" y="345"/>
                    </a:lnTo>
                    <a:lnTo>
                      <a:pt x="248" y="345"/>
                    </a:lnTo>
                    <a:lnTo>
                      <a:pt x="250" y="345"/>
                    </a:lnTo>
                    <a:lnTo>
                      <a:pt x="253" y="345"/>
                    </a:lnTo>
                    <a:lnTo>
                      <a:pt x="255" y="345"/>
                    </a:lnTo>
                    <a:lnTo>
                      <a:pt x="257" y="345"/>
                    </a:lnTo>
                    <a:lnTo>
                      <a:pt x="257" y="343"/>
                    </a:lnTo>
                    <a:lnTo>
                      <a:pt x="259" y="343"/>
                    </a:lnTo>
                    <a:lnTo>
                      <a:pt x="261" y="343"/>
                    </a:lnTo>
                    <a:lnTo>
                      <a:pt x="263" y="340"/>
                    </a:lnTo>
                    <a:lnTo>
                      <a:pt x="266" y="338"/>
                    </a:lnTo>
                    <a:lnTo>
                      <a:pt x="268" y="338"/>
                    </a:lnTo>
                    <a:lnTo>
                      <a:pt x="268" y="336"/>
                    </a:lnTo>
                    <a:lnTo>
                      <a:pt x="270" y="336"/>
                    </a:lnTo>
                    <a:lnTo>
                      <a:pt x="270" y="333"/>
                    </a:lnTo>
                    <a:lnTo>
                      <a:pt x="272" y="333"/>
                    </a:lnTo>
                    <a:lnTo>
                      <a:pt x="272" y="331"/>
                    </a:lnTo>
                    <a:lnTo>
                      <a:pt x="274" y="331"/>
                    </a:lnTo>
                    <a:lnTo>
                      <a:pt x="276" y="331"/>
                    </a:lnTo>
                    <a:lnTo>
                      <a:pt x="276" y="329"/>
                    </a:lnTo>
                    <a:lnTo>
                      <a:pt x="279" y="329"/>
                    </a:lnTo>
                    <a:lnTo>
                      <a:pt x="281" y="329"/>
                    </a:lnTo>
                    <a:lnTo>
                      <a:pt x="281" y="326"/>
                    </a:lnTo>
                    <a:lnTo>
                      <a:pt x="283" y="326"/>
                    </a:lnTo>
                    <a:lnTo>
                      <a:pt x="285" y="324"/>
                    </a:lnTo>
                    <a:lnTo>
                      <a:pt x="285" y="322"/>
                    </a:lnTo>
                    <a:lnTo>
                      <a:pt x="285" y="319"/>
                    </a:lnTo>
                    <a:lnTo>
                      <a:pt x="287" y="319"/>
                    </a:lnTo>
                    <a:lnTo>
                      <a:pt x="287" y="317"/>
                    </a:lnTo>
                    <a:lnTo>
                      <a:pt x="287" y="315"/>
                    </a:lnTo>
                    <a:lnTo>
                      <a:pt x="287" y="313"/>
                    </a:lnTo>
                    <a:lnTo>
                      <a:pt x="287" y="310"/>
                    </a:lnTo>
                    <a:lnTo>
                      <a:pt x="287" y="308"/>
                    </a:lnTo>
                    <a:lnTo>
                      <a:pt x="290" y="308"/>
                    </a:lnTo>
                    <a:lnTo>
                      <a:pt x="290" y="305"/>
                    </a:lnTo>
                    <a:lnTo>
                      <a:pt x="290" y="303"/>
                    </a:lnTo>
                    <a:lnTo>
                      <a:pt x="290" y="301"/>
                    </a:lnTo>
                    <a:lnTo>
                      <a:pt x="290" y="299"/>
                    </a:lnTo>
                    <a:lnTo>
                      <a:pt x="290" y="296"/>
                    </a:lnTo>
                    <a:lnTo>
                      <a:pt x="290" y="294"/>
                    </a:lnTo>
                    <a:lnTo>
                      <a:pt x="291" y="294"/>
                    </a:lnTo>
                    <a:lnTo>
                      <a:pt x="291" y="292"/>
                    </a:lnTo>
                    <a:lnTo>
                      <a:pt x="291" y="290"/>
                    </a:lnTo>
                    <a:lnTo>
                      <a:pt x="291" y="287"/>
                    </a:lnTo>
                    <a:lnTo>
                      <a:pt x="291" y="285"/>
                    </a:lnTo>
                    <a:lnTo>
                      <a:pt x="291" y="282"/>
                    </a:lnTo>
                    <a:lnTo>
                      <a:pt x="290" y="282"/>
                    </a:lnTo>
                    <a:lnTo>
                      <a:pt x="290" y="280"/>
                    </a:lnTo>
                    <a:lnTo>
                      <a:pt x="290" y="278"/>
                    </a:lnTo>
                    <a:lnTo>
                      <a:pt x="287" y="276"/>
                    </a:lnTo>
                    <a:lnTo>
                      <a:pt x="285" y="273"/>
                    </a:lnTo>
                    <a:lnTo>
                      <a:pt x="283" y="273"/>
                    </a:lnTo>
                    <a:lnTo>
                      <a:pt x="281" y="271"/>
                    </a:lnTo>
                    <a:lnTo>
                      <a:pt x="279" y="268"/>
                    </a:lnTo>
                    <a:lnTo>
                      <a:pt x="279" y="266"/>
                    </a:lnTo>
                    <a:lnTo>
                      <a:pt x="279" y="264"/>
                    </a:lnTo>
                    <a:lnTo>
                      <a:pt x="279" y="262"/>
                    </a:lnTo>
                    <a:lnTo>
                      <a:pt x="279" y="259"/>
                    </a:lnTo>
                    <a:lnTo>
                      <a:pt x="281" y="259"/>
                    </a:lnTo>
                    <a:lnTo>
                      <a:pt x="281" y="257"/>
                    </a:lnTo>
                    <a:lnTo>
                      <a:pt x="283" y="257"/>
                    </a:lnTo>
                    <a:lnTo>
                      <a:pt x="283" y="255"/>
                    </a:lnTo>
                    <a:lnTo>
                      <a:pt x="285" y="255"/>
                    </a:lnTo>
                    <a:lnTo>
                      <a:pt x="287" y="252"/>
                    </a:lnTo>
                    <a:lnTo>
                      <a:pt x="290" y="250"/>
                    </a:lnTo>
                    <a:lnTo>
                      <a:pt x="290" y="248"/>
                    </a:lnTo>
                    <a:lnTo>
                      <a:pt x="291" y="248"/>
                    </a:lnTo>
                    <a:lnTo>
                      <a:pt x="291" y="246"/>
                    </a:lnTo>
                    <a:lnTo>
                      <a:pt x="294" y="246"/>
                    </a:lnTo>
                    <a:lnTo>
                      <a:pt x="294" y="243"/>
                    </a:lnTo>
                    <a:lnTo>
                      <a:pt x="294" y="241"/>
                    </a:lnTo>
                    <a:lnTo>
                      <a:pt x="294" y="238"/>
                    </a:lnTo>
                    <a:lnTo>
                      <a:pt x="294" y="236"/>
                    </a:lnTo>
                    <a:lnTo>
                      <a:pt x="294" y="234"/>
                    </a:lnTo>
                    <a:lnTo>
                      <a:pt x="294" y="232"/>
                    </a:lnTo>
                    <a:lnTo>
                      <a:pt x="294" y="229"/>
                    </a:lnTo>
                    <a:lnTo>
                      <a:pt x="291" y="227"/>
                    </a:lnTo>
                    <a:lnTo>
                      <a:pt x="291" y="224"/>
                    </a:lnTo>
                    <a:lnTo>
                      <a:pt x="291" y="222"/>
                    </a:lnTo>
                    <a:lnTo>
                      <a:pt x="291" y="220"/>
                    </a:lnTo>
                    <a:lnTo>
                      <a:pt x="290" y="220"/>
                    </a:lnTo>
                    <a:lnTo>
                      <a:pt x="290" y="218"/>
                    </a:lnTo>
                    <a:lnTo>
                      <a:pt x="290" y="215"/>
                    </a:lnTo>
                    <a:lnTo>
                      <a:pt x="287" y="215"/>
                    </a:lnTo>
                    <a:lnTo>
                      <a:pt x="287" y="213"/>
                    </a:lnTo>
                    <a:lnTo>
                      <a:pt x="285" y="213"/>
                    </a:lnTo>
                    <a:lnTo>
                      <a:pt x="285" y="211"/>
                    </a:lnTo>
                    <a:lnTo>
                      <a:pt x="283" y="211"/>
                    </a:lnTo>
                    <a:lnTo>
                      <a:pt x="283" y="208"/>
                    </a:lnTo>
                    <a:lnTo>
                      <a:pt x="281" y="208"/>
                    </a:lnTo>
                    <a:lnTo>
                      <a:pt x="279" y="206"/>
                    </a:lnTo>
                    <a:lnTo>
                      <a:pt x="276" y="206"/>
                    </a:lnTo>
                    <a:lnTo>
                      <a:pt x="276" y="204"/>
                    </a:lnTo>
                    <a:lnTo>
                      <a:pt x="274" y="204"/>
                    </a:lnTo>
                    <a:lnTo>
                      <a:pt x="274" y="201"/>
                    </a:lnTo>
                    <a:lnTo>
                      <a:pt x="272" y="201"/>
                    </a:lnTo>
                    <a:lnTo>
                      <a:pt x="272" y="199"/>
                    </a:lnTo>
                    <a:lnTo>
                      <a:pt x="272" y="197"/>
                    </a:lnTo>
                    <a:lnTo>
                      <a:pt x="272" y="194"/>
                    </a:lnTo>
                    <a:lnTo>
                      <a:pt x="272" y="192"/>
                    </a:lnTo>
                    <a:lnTo>
                      <a:pt x="270" y="190"/>
                    </a:lnTo>
                    <a:lnTo>
                      <a:pt x="270" y="188"/>
                    </a:lnTo>
                    <a:lnTo>
                      <a:pt x="270" y="185"/>
                    </a:lnTo>
                    <a:lnTo>
                      <a:pt x="270" y="183"/>
                    </a:lnTo>
                    <a:lnTo>
                      <a:pt x="270" y="180"/>
                    </a:lnTo>
                    <a:lnTo>
                      <a:pt x="270" y="178"/>
                    </a:lnTo>
                    <a:lnTo>
                      <a:pt x="270" y="176"/>
                    </a:lnTo>
                    <a:lnTo>
                      <a:pt x="268" y="176"/>
                    </a:lnTo>
                    <a:lnTo>
                      <a:pt x="268" y="169"/>
                    </a:lnTo>
                    <a:lnTo>
                      <a:pt x="276" y="162"/>
                    </a:lnTo>
                    <a:lnTo>
                      <a:pt x="287" y="155"/>
                    </a:lnTo>
                    <a:lnTo>
                      <a:pt x="291" y="153"/>
                    </a:lnTo>
                    <a:lnTo>
                      <a:pt x="290" y="151"/>
                    </a:lnTo>
                    <a:lnTo>
                      <a:pt x="291" y="153"/>
                    </a:lnTo>
                    <a:lnTo>
                      <a:pt x="291" y="151"/>
                    </a:lnTo>
                    <a:lnTo>
                      <a:pt x="291" y="155"/>
                    </a:lnTo>
                    <a:lnTo>
                      <a:pt x="291" y="151"/>
                    </a:lnTo>
                    <a:lnTo>
                      <a:pt x="291" y="148"/>
                    </a:lnTo>
                    <a:lnTo>
                      <a:pt x="290" y="151"/>
                    </a:lnTo>
                    <a:lnTo>
                      <a:pt x="291" y="153"/>
                    </a:lnTo>
                    <a:lnTo>
                      <a:pt x="294" y="153"/>
                    </a:lnTo>
                    <a:lnTo>
                      <a:pt x="294" y="157"/>
                    </a:lnTo>
                    <a:lnTo>
                      <a:pt x="294" y="155"/>
                    </a:lnTo>
                    <a:lnTo>
                      <a:pt x="291" y="151"/>
                    </a:lnTo>
                    <a:lnTo>
                      <a:pt x="296" y="151"/>
                    </a:lnTo>
                    <a:lnTo>
                      <a:pt x="298" y="151"/>
                    </a:lnTo>
                    <a:lnTo>
                      <a:pt x="300" y="151"/>
                    </a:lnTo>
                    <a:lnTo>
                      <a:pt x="302" y="153"/>
                    </a:lnTo>
                    <a:lnTo>
                      <a:pt x="304" y="153"/>
                    </a:lnTo>
                    <a:lnTo>
                      <a:pt x="307" y="153"/>
                    </a:lnTo>
                    <a:lnTo>
                      <a:pt x="309" y="153"/>
                    </a:lnTo>
                    <a:lnTo>
                      <a:pt x="311" y="153"/>
                    </a:lnTo>
                    <a:lnTo>
                      <a:pt x="313" y="151"/>
                    </a:lnTo>
                    <a:lnTo>
                      <a:pt x="315" y="151"/>
                    </a:lnTo>
                    <a:lnTo>
                      <a:pt x="315" y="148"/>
                    </a:lnTo>
                    <a:lnTo>
                      <a:pt x="317" y="148"/>
                    </a:lnTo>
                    <a:lnTo>
                      <a:pt x="317" y="146"/>
                    </a:lnTo>
                    <a:lnTo>
                      <a:pt x="320" y="144"/>
                    </a:lnTo>
                    <a:lnTo>
                      <a:pt x="320" y="141"/>
                    </a:lnTo>
                    <a:lnTo>
                      <a:pt x="320" y="139"/>
                    </a:lnTo>
                    <a:lnTo>
                      <a:pt x="317" y="139"/>
                    </a:lnTo>
                    <a:lnTo>
                      <a:pt x="317" y="137"/>
                    </a:lnTo>
                    <a:lnTo>
                      <a:pt x="317" y="134"/>
                    </a:lnTo>
                    <a:lnTo>
                      <a:pt x="317" y="132"/>
                    </a:lnTo>
                    <a:lnTo>
                      <a:pt x="317" y="130"/>
                    </a:lnTo>
                    <a:lnTo>
                      <a:pt x="317" y="127"/>
                    </a:lnTo>
                    <a:lnTo>
                      <a:pt x="317" y="125"/>
                    </a:lnTo>
                    <a:lnTo>
                      <a:pt x="315" y="125"/>
                    </a:lnTo>
                    <a:lnTo>
                      <a:pt x="315" y="123"/>
                    </a:lnTo>
                    <a:lnTo>
                      <a:pt x="315" y="121"/>
                    </a:lnTo>
                    <a:lnTo>
                      <a:pt x="315" y="118"/>
                    </a:lnTo>
                    <a:lnTo>
                      <a:pt x="313" y="116"/>
                    </a:lnTo>
                    <a:lnTo>
                      <a:pt x="313" y="113"/>
                    </a:lnTo>
                    <a:lnTo>
                      <a:pt x="313" y="111"/>
                    </a:lnTo>
                    <a:lnTo>
                      <a:pt x="313" y="109"/>
                    </a:lnTo>
                    <a:lnTo>
                      <a:pt x="311" y="109"/>
                    </a:lnTo>
                    <a:lnTo>
                      <a:pt x="311" y="107"/>
                    </a:lnTo>
                    <a:lnTo>
                      <a:pt x="311" y="104"/>
                    </a:lnTo>
                    <a:lnTo>
                      <a:pt x="309" y="102"/>
                    </a:lnTo>
                    <a:lnTo>
                      <a:pt x="309" y="99"/>
                    </a:lnTo>
                    <a:lnTo>
                      <a:pt x="309" y="97"/>
                    </a:lnTo>
                    <a:lnTo>
                      <a:pt x="309" y="95"/>
                    </a:lnTo>
                    <a:lnTo>
                      <a:pt x="309" y="93"/>
                    </a:lnTo>
                    <a:lnTo>
                      <a:pt x="311" y="93"/>
                    </a:lnTo>
                    <a:lnTo>
                      <a:pt x="311" y="90"/>
                    </a:lnTo>
                    <a:lnTo>
                      <a:pt x="311" y="88"/>
                    </a:lnTo>
                    <a:lnTo>
                      <a:pt x="311" y="86"/>
                    </a:lnTo>
                    <a:lnTo>
                      <a:pt x="313" y="86"/>
                    </a:lnTo>
                    <a:lnTo>
                      <a:pt x="313" y="83"/>
                    </a:lnTo>
                    <a:lnTo>
                      <a:pt x="315" y="83"/>
                    </a:lnTo>
                    <a:lnTo>
                      <a:pt x="317" y="81"/>
                    </a:lnTo>
                    <a:lnTo>
                      <a:pt x="320" y="79"/>
                    </a:lnTo>
                    <a:lnTo>
                      <a:pt x="321" y="79"/>
                    </a:lnTo>
                    <a:lnTo>
                      <a:pt x="324" y="79"/>
                    </a:lnTo>
                    <a:lnTo>
                      <a:pt x="326" y="79"/>
                    </a:lnTo>
                    <a:lnTo>
                      <a:pt x="328" y="79"/>
                    </a:lnTo>
                    <a:lnTo>
                      <a:pt x="330" y="79"/>
                    </a:lnTo>
                    <a:lnTo>
                      <a:pt x="332" y="76"/>
                    </a:lnTo>
                    <a:lnTo>
                      <a:pt x="332" y="74"/>
                    </a:lnTo>
                    <a:lnTo>
                      <a:pt x="335" y="74"/>
                    </a:lnTo>
                    <a:lnTo>
                      <a:pt x="335" y="72"/>
                    </a:lnTo>
                    <a:lnTo>
                      <a:pt x="335" y="69"/>
                    </a:lnTo>
                    <a:lnTo>
                      <a:pt x="335" y="67"/>
                    </a:lnTo>
                    <a:lnTo>
                      <a:pt x="335" y="65"/>
                    </a:lnTo>
                    <a:lnTo>
                      <a:pt x="335" y="63"/>
                    </a:lnTo>
                    <a:lnTo>
                      <a:pt x="335" y="60"/>
                    </a:lnTo>
                    <a:lnTo>
                      <a:pt x="335" y="58"/>
                    </a:lnTo>
                    <a:lnTo>
                      <a:pt x="335" y="56"/>
                    </a:lnTo>
                    <a:lnTo>
                      <a:pt x="337" y="56"/>
                    </a:lnTo>
                    <a:lnTo>
                      <a:pt x="337" y="53"/>
                    </a:lnTo>
                    <a:lnTo>
                      <a:pt x="337" y="51"/>
                    </a:lnTo>
                    <a:lnTo>
                      <a:pt x="339" y="49"/>
                    </a:lnTo>
                    <a:lnTo>
                      <a:pt x="339" y="46"/>
                    </a:lnTo>
                    <a:lnTo>
                      <a:pt x="341" y="44"/>
                    </a:lnTo>
                    <a:lnTo>
                      <a:pt x="343" y="44"/>
                    </a:lnTo>
                    <a:lnTo>
                      <a:pt x="345" y="44"/>
                    </a:lnTo>
                    <a:lnTo>
                      <a:pt x="345" y="46"/>
                    </a:lnTo>
                    <a:lnTo>
                      <a:pt x="348" y="46"/>
                    </a:lnTo>
                    <a:lnTo>
                      <a:pt x="348" y="49"/>
                    </a:lnTo>
                    <a:lnTo>
                      <a:pt x="350" y="49"/>
                    </a:lnTo>
                    <a:lnTo>
                      <a:pt x="352" y="51"/>
                    </a:lnTo>
                    <a:lnTo>
                      <a:pt x="354" y="53"/>
                    </a:lnTo>
                    <a:lnTo>
                      <a:pt x="356" y="56"/>
                    </a:lnTo>
                    <a:lnTo>
                      <a:pt x="358" y="56"/>
                    </a:lnTo>
                    <a:lnTo>
                      <a:pt x="358" y="58"/>
                    </a:lnTo>
                    <a:lnTo>
                      <a:pt x="361" y="58"/>
                    </a:lnTo>
                    <a:lnTo>
                      <a:pt x="363" y="60"/>
                    </a:lnTo>
                    <a:lnTo>
                      <a:pt x="365" y="63"/>
                    </a:lnTo>
                    <a:lnTo>
                      <a:pt x="367" y="63"/>
                    </a:lnTo>
                    <a:lnTo>
                      <a:pt x="367" y="65"/>
                    </a:lnTo>
                    <a:lnTo>
                      <a:pt x="369" y="65"/>
                    </a:lnTo>
                    <a:lnTo>
                      <a:pt x="371" y="67"/>
                    </a:lnTo>
                    <a:lnTo>
                      <a:pt x="374" y="67"/>
                    </a:lnTo>
                    <a:lnTo>
                      <a:pt x="376" y="65"/>
                    </a:lnTo>
                    <a:lnTo>
                      <a:pt x="380" y="65"/>
                    </a:lnTo>
                    <a:lnTo>
                      <a:pt x="380" y="69"/>
                    </a:lnTo>
                    <a:lnTo>
                      <a:pt x="380" y="72"/>
                    </a:lnTo>
                    <a:lnTo>
                      <a:pt x="380" y="74"/>
                    </a:lnTo>
                    <a:lnTo>
                      <a:pt x="382" y="74"/>
                    </a:lnTo>
                    <a:lnTo>
                      <a:pt x="382" y="76"/>
                    </a:lnTo>
                    <a:lnTo>
                      <a:pt x="385" y="76"/>
                    </a:lnTo>
                    <a:lnTo>
                      <a:pt x="385" y="79"/>
                    </a:lnTo>
                    <a:lnTo>
                      <a:pt x="386" y="79"/>
                    </a:lnTo>
                    <a:lnTo>
                      <a:pt x="389" y="79"/>
                    </a:lnTo>
                    <a:lnTo>
                      <a:pt x="391" y="79"/>
                    </a:lnTo>
                    <a:lnTo>
                      <a:pt x="393" y="79"/>
                    </a:lnTo>
                    <a:lnTo>
                      <a:pt x="393" y="76"/>
                    </a:lnTo>
                    <a:lnTo>
                      <a:pt x="395" y="76"/>
                    </a:lnTo>
                    <a:lnTo>
                      <a:pt x="397" y="76"/>
                    </a:lnTo>
                    <a:lnTo>
                      <a:pt x="397" y="74"/>
                    </a:lnTo>
                    <a:lnTo>
                      <a:pt x="399" y="74"/>
                    </a:lnTo>
                    <a:lnTo>
                      <a:pt x="402" y="74"/>
                    </a:lnTo>
                    <a:lnTo>
                      <a:pt x="404" y="74"/>
                    </a:lnTo>
                    <a:lnTo>
                      <a:pt x="404" y="72"/>
                    </a:lnTo>
                    <a:lnTo>
                      <a:pt x="406" y="72"/>
                    </a:lnTo>
                    <a:lnTo>
                      <a:pt x="408" y="72"/>
                    </a:lnTo>
                    <a:lnTo>
                      <a:pt x="410" y="72"/>
                    </a:lnTo>
                    <a:lnTo>
                      <a:pt x="410" y="69"/>
                    </a:lnTo>
                    <a:lnTo>
                      <a:pt x="412" y="69"/>
                    </a:lnTo>
                    <a:lnTo>
                      <a:pt x="415" y="69"/>
                    </a:lnTo>
                    <a:lnTo>
                      <a:pt x="415" y="67"/>
                    </a:lnTo>
                    <a:lnTo>
                      <a:pt x="417" y="67"/>
                    </a:lnTo>
                    <a:lnTo>
                      <a:pt x="419" y="67"/>
                    </a:lnTo>
                    <a:lnTo>
                      <a:pt x="419" y="65"/>
                    </a:lnTo>
                    <a:lnTo>
                      <a:pt x="421" y="65"/>
                    </a:lnTo>
                    <a:lnTo>
                      <a:pt x="423" y="65"/>
                    </a:lnTo>
                    <a:lnTo>
                      <a:pt x="423" y="63"/>
                    </a:lnTo>
                    <a:lnTo>
                      <a:pt x="425" y="63"/>
                    </a:lnTo>
                    <a:lnTo>
                      <a:pt x="428" y="63"/>
                    </a:lnTo>
                    <a:lnTo>
                      <a:pt x="430" y="60"/>
                    </a:lnTo>
                    <a:lnTo>
                      <a:pt x="432" y="60"/>
                    </a:lnTo>
                    <a:lnTo>
                      <a:pt x="432" y="58"/>
                    </a:lnTo>
                    <a:lnTo>
                      <a:pt x="434" y="58"/>
                    </a:lnTo>
                    <a:lnTo>
                      <a:pt x="434" y="56"/>
                    </a:lnTo>
                    <a:lnTo>
                      <a:pt x="436" y="56"/>
                    </a:lnTo>
                    <a:lnTo>
                      <a:pt x="439" y="56"/>
                    </a:lnTo>
                    <a:lnTo>
                      <a:pt x="440" y="53"/>
                    </a:lnTo>
                    <a:lnTo>
                      <a:pt x="443" y="51"/>
                    </a:lnTo>
                    <a:lnTo>
                      <a:pt x="445" y="49"/>
                    </a:lnTo>
                    <a:lnTo>
                      <a:pt x="447" y="46"/>
                    </a:lnTo>
                    <a:lnTo>
                      <a:pt x="449" y="46"/>
                    </a:lnTo>
                    <a:lnTo>
                      <a:pt x="451" y="44"/>
                    </a:lnTo>
                    <a:lnTo>
                      <a:pt x="451" y="42"/>
                    </a:lnTo>
                    <a:lnTo>
                      <a:pt x="453" y="42"/>
                    </a:lnTo>
                    <a:lnTo>
                      <a:pt x="456" y="40"/>
                    </a:lnTo>
                    <a:lnTo>
                      <a:pt x="458" y="37"/>
                    </a:lnTo>
                    <a:lnTo>
                      <a:pt x="460" y="35"/>
                    </a:lnTo>
                    <a:lnTo>
                      <a:pt x="462" y="35"/>
                    </a:lnTo>
                    <a:lnTo>
                      <a:pt x="462" y="32"/>
                    </a:lnTo>
                    <a:lnTo>
                      <a:pt x="464" y="30"/>
                    </a:lnTo>
                    <a:lnTo>
                      <a:pt x="466" y="28"/>
                    </a:lnTo>
                    <a:lnTo>
                      <a:pt x="469" y="28"/>
                    </a:lnTo>
                    <a:lnTo>
                      <a:pt x="471" y="26"/>
                    </a:lnTo>
                    <a:lnTo>
                      <a:pt x="471" y="23"/>
                    </a:lnTo>
                    <a:lnTo>
                      <a:pt x="475" y="23"/>
                    </a:lnTo>
                    <a:lnTo>
                      <a:pt x="475" y="21"/>
                    </a:lnTo>
                    <a:lnTo>
                      <a:pt x="477" y="21"/>
                    </a:lnTo>
                    <a:lnTo>
                      <a:pt x="480" y="19"/>
                    </a:lnTo>
                    <a:lnTo>
                      <a:pt x="482" y="19"/>
                    </a:lnTo>
                    <a:lnTo>
                      <a:pt x="484" y="16"/>
                    </a:lnTo>
                    <a:lnTo>
                      <a:pt x="486" y="16"/>
                    </a:lnTo>
                    <a:lnTo>
                      <a:pt x="488" y="14"/>
                    </a:lnTo>
                    <a:lnTo>
                      <a:pt x="490" y="14"/>
                    </a:lnTo>
                    <a:lnTo>
                      <a:pt x="493" y="12"/>
                    </a:lnTo>
                    <a:lnTo>
                      <a:pt x="494" y="12"/>
                    </a:lnTo>
                    <a:lnTo>
                      <a:pt x="497" y="12"/>
                    </a:lnTo>
                    <a:lnTo>
                      <a:pt x="499" y="9"/>
                    </a:lnTo>
                    <a:lnTo>
                      <a:pt x="501" y="9"/>
                    </a:lnTo>
                    <a:lnTo>
                      <a:pt x="503" y="9"/>
                    </a:lnTo>
                    <a:lnTo>
                      <a:pt x="505" y="7"/>
                    </a:lnTo>
                    <a:lnTo>
                      <a:pt x="507" y="7"/>
                    </a:lnTo>
                    <a:lnTo>
                      <a:pt x="510" y="7"/>
                    </a:lnTo>
                    <a:lnTo>
                      <a:pt x="512" y="7"/>
                    </a:lnTo>
                    <a:lnTo>
                      <a:pt x="514" y="7"/>
                    </a:lnTo>
                    <a:lnTo>
                      <a:pt x="518" y="5"/>
                    </a:lnTo>
                    <a:lnTo>
                      <a:pt x="521" y="5"/>
                    </a:lnTo>
                    <a:lnTo>
                      <a:pt x="525" y="5"/>
                    </a:lnTo>
                    <a:lnTo>
                      <a:pt x="527" y="5"/>
                    </a:lnTo>
                    <a:lnTo>
                      <a:pt x="529" y="5"/>
                    </a:lnTo>
                    <a:lnTo>
                      <a:pt x="531" y="5"/>
                    </a:lnTo>
                    <a:lnTo>
                      <a:pt x="534" y="5"/>
                    </a:lnTo>
                    <a:lnTo>
                      <a:pt x="535" y="2"/>
                    </a:lnTo>
                    <a:lnTo>
                      <a:pt x="538" y="2"/>
                    </a:lnTo>
                    <a:lnTo>
                      <a:pt x="540" y="2"/>
                    </a:lnTo>
                    <a:lnTo>
                      <a:pt x="542" y="2"/>
                    </a:lnTo>
                    <a:lnTo>
                      <a:pt x="544" y="2"/>
                    </a:lnTo>
                    <a:lnTo>
                      <a:pt x="546" y="2"/>
                    </a:lnTo>
                    <a:lnTo>
                      <a:pt x="548" y="2"/>
                    </a:lnTo>
                    <a:lnTo>
                      <a:pt x="551" y="2"/>
                    </a:lnTo>
                    <a:lnTo>
                      <a:pt x="553" y="2"/>
                    </a:lnTo>
                    <a:lnTo>
                      <a:pt x="555" y="2"/>
                    </a:lnTo>
                    <a:lnTo>
                      <a:pt x="557" y="0"/>
                    </a:lnTo>
                    <a:lnTo>
                      <a:pt x="557" y="2"/>
                    </a:lnTo>
                    <a:lnTo>
                      <a:pt x="557" y="5"/>
                    </a:lnTo>
                    <a:lnTo>
                      <a:pt x="555" y="5"/>
                    </a:lnTo>
                    <a:lnTo>
                      <a:pt x="555" y="7"/>
                    </a:lnTo>
                    <a:lnTo>
                      <a:pt x="555" y="9"/>
                    </a:lnTo>
                    <a:lnTo>
                      <a:pt x="553" y="12"/>
                    </a:lnTo>
                    <a:lnTo>
                      <a:pt x="551" y="14"/>
                    </a:lnTo>
                    <a:lnTo>
                      <a:pt x="551" y="16"/>
                    </a:lnTo>
                    <a:lnTo>
                      <a:pt x="548" y="19"/>
                    </a:lnTo>
                    <a:lnTo>
                      <a:pt x="548" y="21"/>
                    </a:lnTo>
                    <a:lnTo>
                      <a:pt x="546" y="23"/>
                    </a:lnTo>
                    <a:lnTo>
                      <a:pt x="546" y="26"/>
                    </a:lnTo>
                    <a:lnTo>
                      <a:pt x="546" y="28"/>
                    </a:lnTo>
                    <a:lnTo>
                      <a:pt x="546" y="30"/>
                    </a:lnTo>
                    <a:lnTo>
                      <a:pt x="546" y="32"/>
                    </a:lnTo>
                    <a:lnTo>
                      <a:pt x="546" y="35"/>
                    </a:lnTo>
                    <a:lnTo>
                      <a:pt x="548" y="37"/>
                    </a:lnTo>
                    <a:lnTo>
                      <a:pt x="548" y="40"/>
                    </a:lnTo>
                    <a:lnTo>
                      <a:pt x="551" y="40"/>
                    </a:lnTo>
                    <a:lnTo>
                      <a:pt x="551" y="42"/>
                    </a:lnTo>
                    <a:lnTo>
                      <a:pt x="553" y="42"/>
                    </a:lnTo>
                    <a:lnTo>
                      <a:pt x="555" y="44"/>
                    </a:lnTo>
                    <a:lnTo>
                      <a:pt x="557" y="44"/>
                    </a:lnTo>
                    <a:lnTo>
                      <a:pt x="559" y="44"/>
                    </a:lnTo>
                    <a:lnTo>
                      <a:pt x="561" y="44"/>
                    </a:lnTo>
                    <a:lnTo>
                      <a:pt x="564" y="42"/>
                    </a:lnTo>
                    <a:lnTo>
                      <a:pt x="566" y="42"/>
                    </a:lnTo>
                    <a:lnTo>
                      <a:pt x="568" y="40"/>
                    </a:lnTo>
                    <a:lnTo>
                      <a:pt x="570" y="40"/>
                    </a:lnTo>
                    <a:lnTo>
                      <a:pt x="575" y="37"/>
                    </a:lnTo>
                    <a:lnTo>
                      <a:pt x="577" y="37"/>
                    </a:lnTo>
                    <a:lnTo>
                      <a:pt x="579" y="37"/>
                    </a:lnTo>
                    <a:lnTo>
                      <a:pt x="581" y="35"/>
                    </a:lnTo>
                    <a:lnTo>
                      <a:pt x="583" y="35"/>
                    </a:lnTo>
                    <a:lnTo>
                      <a:pt x="588" y="35"/>
                    </a:lnTo>
                    <a:lnTo>
                      <a:pt x="589" y="32"/>
                    </a:lnTo>
                    <a:lnTo>
                      <a:pt x="592" y="32"/>
                    </a:lnTo>
                    <a:lnTo>
                      <a:pt x="594" y="32"/>
                    </a:lnTo>
                    <a:lnTo>
                      <a:pt x="596" y="35"/>
                    </a:lnTo>
                    <a:lnTo>
                      <a:pt x="598" y="35"/>
                    </a:lnTo>
                    <a:lnTo>
                      <a:pt x="600" y="35"/>
                    </a:lnTo>
                    <a:lnTo>
                      <a:pt x="602" y="35"/>
                    </a:lnTo>
                    <a:lnTo>
                      <a:pt x="605" y="35"/>
                    </a:lnTo>
                    <a:lnTo>
                      <a:pt x="607" y="37"/>
                    </a:lnTo>
                    <a:lnTo>
                      <a:pt x="609" y="37"/>
                    </a:lnTo>
                    <a:lnTo>
                      <a:pt x="611" y="37"/>
                    </a:lnTo>
                    <a:lnTo>
                      <a:pt x="613" y="40"/>
                    </a:lnTo>
                    <a:lnTo>
                      <a:pt x="616" y="40"/>
                    </a:lnTo>
                    <a:lnTo>
                      <a:pt x="618" y="40"/>
                    </a:lnTo>
                    <a:lnTo>
                      <a:pt x="618" y="42"/>
                    </a:lnTo>
                    <a:lnTo>
                      <a:pt x="620" y="42"/>
                    </a:lnTo>
                    <a:lnTo>
                      <a:pt x="622" y="44"/>
                    </a:lnTo>
                    <a:lnTo>
                      <a:pt x="624" y="46"/>
                    </a:lnTo>
                    <a:lnTo>
                      <a:pt x="626" y="46"/>
                    </a:lnTo>
                    <a:lnTo>
                      <a:pt x="629" y="49"/>
                    </a:lnTo>
                    <a:lnTo>
                      <a:pt x="631" y="51"/>
                    </a:lnTo>
                    <a:lnTo>
                      <a:pt x="633" y="53"/>
                    </a:lnTo>
                    <a:lnTo>
                      <a:pt x="635" y="56"/>
                    </a:lnTo>
                    <a:lnTo>
                      <a:pt x="637" y="58"/>
                    </a:lnTo>
                    <a:lnTo>
                      <a:pt x="639" y="58"/>
                    </a:lnTo>
                    <a:lnTo>
                      <a:pt x="643" y="60"/>
                    </a:lnTo>
                    <a:lnTo>
                      <a:pt x="646" y="63"/>
                    </a:lnTo>
                    <a:lnTo>
                      <a:pt x="648" y="63"/>
                    </a:lnTo>
                    <a:lnTo>
                      <a:pt x="650" y="65"/>
                    </a:lnTo>
                    <a:lnTo>
                      <a:pt x="656" y="69"/>
                    </a:lnTo>
                    <a:lnTo>
                      <a:pt x="659" y="69"/>
                    </a:lnTo>
                    <a:lnTo>
                      <a:pt x="661" y="69"/>
                    </a:lnTo>
                    <a:lnTo>
                      <a:pt x="661" y="72"/>
                    </a:lnTo>
                    <a:lnTo>
                      <a:pt x="663" y="72"/>
                    </a:lnTo>
                    <a:lnTo>
                      <a:pt x="665" y="74"/>
                    </a:lnTo>
                    <a:lnTo>
                      <a:pt x="678" y="79"/>
                    </a:lnTo>
                    <a:lnTo>
                      <a:pt x="680" y="79"/>
                    </a:lnTo>
                    <a:lnTo>
                      <a:pt x="683" y="79"/>
                    </a:lnTo>
                    <a:lnTo>
                      <a:pt x="683" y="81"/>
                    </a:lnTo>
                    <a:lnTo>
                      <a:pt x="685" y="79"/>
                    </a:lnTo>
                    <a:lnTo>
                      <a:pt x="687" y="81"/>
                    </a:lnTo>
                    <a:lnTo>
                      <a:pt x="689" y="81"/>
                    </a:lnTo>
                    <a:lnTo>
                      <a:pt x="691" y="81"/>
                    </a:lnTo>
                    <a:lnTo>
                      <a:pt x="693" y="81"/>
                    </a:lnTo>
                    <a:lnTo>
                      <a:pt x="696" y="81"/>
                    </a:lnTo>
                    <a:lnTo>
                      <a:pt x="697" y="83"/>
                    </a:lnTo>
                    <a:lnTo>
                      <a:pt x="700" y="83"/>
                    </a:lnTo>
                    <a:lnTo>
                      <a:pt x="702" y="83"/>
                    </a:lnTo>
                    <a:lnTo>
                      <a:pt x="704" y="83"/>
                    </a:lnTo>
                    <a:lnTo>
                      <a:pt x="704" y="86"/>
                    </a:lnTo>
                    <a:lnTo>
                      <a:pt x="706" y="86"/>
                    </a:lnTo>
                    <a:lnTo>
                      <a:pt x="708" y="88"/>
                    </a:lnTo>
                    <a:lnTo>
                      <a:pt x="711" y="88"/>
                    </a:lnTo>
                    <a:lnTo>
                      <a:pt x="713" y="90"/>
                    </a:lnTo>
                    <a:lnTo>
                      <a:pt x="715" y="90"/>
                    </a:lnTo>
                    <a:lnTo>
                      <a:pt x="715" y="93"/>
                    </a:lnTo>
                    <a:lnTo>
                      <a:pt x="717" y="93"/>
                    </a:lnTo>
                    <a:lnTo>
                      <a:pt x="717" y="95"/>
                    </a:lnTo>
                    <a:lnTo>
                      <a:pt x="719" y="97"/>
                    </a:lnTo>
                    <a:lnTo>
                      <a:pt x="721" y="99"/>
                    </a:lnTo>
                    <a:lnTo>
                      <a:pt x="724" y="102"/>
                    </a:lnTo>
                    <a:lnTo>
                      <a:pt x="724" y="104"/>
                    </a:lnTo>
                    <a:lnTo>
                      <a:pt x="726" y="107"/>
                    </a:lnTo>
                    <a:lnTo>
                      <a:pt x="728" y="109"/>
                    </a:lnTo>
                    <a:lnTo>
                      <a:pt x="728" y="111"/>
                    </a:lnTo>
                    <a:lnTo>
                      <a:pt x="730" y="111"/>
                    </a:lnTo>
                    <a:lnTo>
                      <a:pt x="730" y="113"/>
                    </a:lnTo>
                    <a:lnTo>
                      <a:pt x="732" y="116"/>
                    </a:lnTo>
                    <a:lnTo>
                      <a:pt x="732" y="118"/>
                    </a:lnTo>
                    <a:lnTo>
                      <a:pt x="734" y="121"/>
                    </a:lnTo>
                    <a:lnTo>
                      <a:pt x="737" y="123"/>
                    </a:lnTo>
                    <a:lnTo>
                      <a:pt x="739" y="125"/>
                    </a:lnTo>
                    <a:lnTo>
                      <a:pt x="741" y="127"/>
                    </a:lnTo>
                    <a:lnTo>
                      <a:pt x="743" y="127"/>
                    </a:lnTo>
                    <a:lnTo>
                      <a:pt x="745" y="127"/>
                    </a:lnTo>
                    <a:lnTo>
                      <a:pt x="747" y="130"/>
                    </a:lnTo>
                    <a:lnTo>
                      <a:pt x="750" y="130"/>
                    </a:lnTo>
                    <a:lnTo>
                      <a:pt x="751" y="130"/>
                    </a:lnTo>
                    <a:lnTo>
                      <a:pt x="754" y="130"/>
                    </a:lnTo>
                    <a:lnTo>
                      <a:pt x="756" y="130"/>
                    </a:lnTo>
                    <a:lnTo>
                      <a:pt x="758" y="130"/>
                    </a:lnTo>
                    <a:lnTo>
                      <a:pt x="760" y="130"/>
                    </a:lnTo>
                    <a:lnTo>
                      <a:pt x="762" y="130"/>
                    </a:lnTo>
                    <a:lnTo>
                      <a:pt x="765" y="130"/>
                    </a:lnTo>
                    <a:lnTo>
                      <a:pt x="767" y="130"/>
                    </a:lnTo>
                    <a:lnTo>
                      <a:pt x="769" y="127"/>
                    </a:lnTo>
                    <a:lnTo>
                      <a:pt x="771" y="127"/>
                    </a:lnTo>
                    <a:lnTo>
                      <a:pt x="773" y="127"/>
                    </a:lnTo>
                    <a:lnTo>
                      <a:pt x="775" y="127"/>
                    </a:lnTo>
                    <a:lnTo>
                      <a:pt x="778" y="127"/>
                    </a:lnTo>
                    <a:lnTo>
                      <a:pt x="778" y="130"/>
                    </a:lnTo>
                    <a:lnTo>
                      <a:pt x="780" y="130"/>
                    </a:lnTo>
                    <a:lnTo>
                      <a:pt x="782" y="130"/>
                    </a:lnTo>
                    <a:lnTo>
                      <a:pt x="786" y="130"/>
                    </a:lnTo>
                    <a:lnTo>
                      <a:pt x="788" y="132"/>
                    </a:lnTo>
                    <a:lnTo>
                      <a:pt x="791" y="132"/>
                    </a:lnTo>
                    <a:lnTo>
                      <a:pt x="792" y="132"/>
                    </a:lnTo>
                    <a:lnTo>
                      <a:pt x="795" y="132"/>
                    </a:lnTo>
                    <a:lnTo>
                      <a:pt x="797" y="132"/>
                    </a:lnTo>
                    <a:lnTo>
                      <a:pt x="799" y="132"/>
                    </a:lnTo>
                    <a:lnTo>
                      <a:pt x="801" y="132"/>
                    </a:lnTo>
                    <a:lnTo>
                      <a:pt x="801" y="134"/>
                    </a:lnTo>
                    <a:lnTo>
                      <a:pt x="803" y="134"/>
                    </a:lnTo>
                    <a:lnTo>
                      <a:pt x="806" y="134"/>
                    </a:lnTo>
                    <a:lnTo>
                      <a:pt x="808" y="137"/>
                    </a:lnTo>
                    <a:lnTo>
                      <a:pt x="810" y="137"/>
                    </a:lnTo>
                    <a:lnTo>
                      <a:pt x="812" y="139"/>
                    </a:lnTo>
                    <a:lnTo>
                      <a:pt x="814" y="139"/>
                    </a:lnTo>
                    <a:lnTo>
                      <a:pt x="816" y="141"/>
                    </a:lnTo>
                    <a:lnTo>
                      <a:pt x="819" y="141"/>
                    </a:lnTo>
                    <a:lnTo>
                      <a:pt x="821" y="141"/>
                    </a:lnTo>
                    <a:lnTo>
                      <a:pt x="821" y="144"/>
                    </a:lnTo>
                    <a:lnTo>
                      <a:pt x="823" y="144"/>
                    </a:lnTo>
                    <a:lnTo>
                      <a:pt x="825" y="144"/>
                    </a:lnTo>
                    <a:lnTo>
                      <a:pt x="827" y="146"/>
                    </a:lnTo>
                    <a:lnTo>
                      <a:pt x="829" y="146"/>
                    </a:lnTo>
                    <a:lnTo>
                      <a:pt x="832" y="148"/>
                    </a:lnTo>
                    <a:lnTo>
                      <a:pt x="834" y="148"/>
                    </a:lnTo>
                    <a:lnTo>
                      <a:pt x="836" y="148"/>
                    </a:lnTo>
                    <a:lnTo>
                      <a:pt x="838" y="148"/>
                    </a:lnTo>
                    <a:lnTo>
                      <a:pt x="840" y="148"/>
                    </a:lnTo>
                    <a:lnTo>
                      <a:pt x="842" y="148"/>
                    </a:lnTo>
                    <a:lnTo>
                      <a:pt x="845" y="151"/>
                    </a:lnTo>
                    <a:lnTo>
                      <a:pt x="845" y="153"/>
                    </a:lnTo>
                    <a:lnTo>
                      <a:pt x="846" y="153"/>
                    </a:lnTo>
                    <a:lnTo>
                      <a:pt x="846" y="155"/>
                    </a:lnTo>
                    <a:lnTo>
                      <a:pt x="849" y="155"/>
                    </a:lnTo>
                    <a:lnTo>
                      <a:pt x="849" y="157"/>
                    </a:lnTo>
                    <a:lnTo>
                      <a:pt x="849" y="160"/>
                    </a:lnTo>
                    <a:lnTo>
                      <a:pt x="851" y="160"/>
                    </a:lnTo>
                    <a:lnTo>
                      <a:pt x="851" y="162"/>
                    </a:lnTo>
                    <a:lnTo>
                      <a:pt x="851" y="165"/>
                    </a:lnTo>
                    <a:lnTo>
                      <a:pt x="851" y="167"/>
                    </a:lnTo>
                    <a:lnTo>
                      <a:pt x="849" y="167"/>
                    </a:lnTo>
                    <a:lnTo>
                      <a:pt x="849" y="169"/>
                    </a:lnTo>
                    <a:lnTo>
                      <a:pt x="849" y="171"/>
                    </a:lnTo>
                    <a:lnTo>
                      <a:pt x="846" y="171"/>
                    </a:lnTo>
                    <a:lnTo>
                      <a:pt x="846" y="174"/>
                    </a:lnTo>
                    <a:lnTo>
                      <a:pt x="845" y="174"/>
                    </a:lnTo>
                    <a:lnTo>
                      <a:pt x="845" y="176"/>
                    </a:lnTo>
                    <a:lnTo>
                      <a:pt x="842" y="176"/>
                    </a:lnTo>
                    <a:lnTo>
                      <a:pt x="842" y="178"/>
                    </a:lnTo>
                    <a:lnTo>
                      <a:pt x="840" y="178"/>
                    </a:lnTo>
                    <a:lnTo>
                      <a:pt x="838" y="180"/>
                    </a:lnTo>
                    <a:lnTo>
                      <a:pt x="836" y="183"/>
                    </a:lnTo>
                    <a:lnTo>
                      <a:pt x="834" y="185"/>
                    </a:lnTo>
                    <a:lnTo>
                      <a:pt x="832" y="185"/>
                    </a:lnTo>
                    <a:lnTo>
                      <a:pt x="829" y="188"/>
                    </a:lnTo>
                    <a:lnTo>
                      <a:pt x="827" y="188"/>
                    </a:lnTo>
                    <a:lnTo>
                      <a:pt x="827" y="190"/>
                    </a:lnTo>
                    <a:lnTo>
                      <a:pt x="825" y="190"/>
                    </a:lnTo>
                    <a:lnTo>
                      <a:pt x="825" y="192"/>
                    </a:lnTo>
                    <a:lnTo>
                      <a:pt x="823" y="192"/>
                    </a:lnTo>
                    <a:lnTo>
                      <a:pt x="821" y="194"/>
                    </a:lnTo>
                    <a:lnTo>
                      <a:pt x="819" y="197"/>
                    </a:lnTo>
                    <a:lnTo>
                      <a:pt x="816" y="199"/>
                    </a:lnTo>
                    <a:lnTo>
                      <a:pt x="814" y="201"/>
                    </a:lnTo>
                    <a:lnTo>
                      <a:pt x="812" y="204"/>
                    </a:lnTo>
                    <a:lnTo>
                      <a:pt x="812" y="206"/>
                    </a:lnTo>
                    <a:lnTo>
                      <a:pt x="812" y="208"/>
                    </a:lnTo>
                    <a:lnTo>
                      <a:pt x="812" y="211"/>
                    </a:lnTo>
                    <a:lnTo>
                      <a:pt x="812" y="213"/>
                    </a:lnTo>
                    <a:lnTo>
                      <a:pt x="812" y="215"/>
                    </a:lnTo>
                    <a:lnTo>
                      <a:pt x="812" y="218"/>
                    </a:lnTo>
                    <a:lnTo>
                      <a:pt x="812" y="220"/>
                    </a:lnTo>
                    <a:lnTo>
                      <a:pt x="810" y="220"/>
                    </a:lnTo>
                    <a:lnTo>
                      <a:pt x="810" y="222"/>
                    </a:lnTo>
                    <a:lnTo>
                      <a:pt x="810" y="224"/>
                    </a:lnTo>
                    <a:lnTo>
                      <a:pt x="810" y="227"/>
                    </a:lnTo>
                    <a:lnTo>
                      <a:pt x="808" y="227"/>
                    </a:lnTo>
                    <a:lnTo>
                      <a:pt x="808" y="229"/>
                    </a:lnTo>
                    <a:lnTo>
                      <a:pt x="806" y="232"/>
                    </a:lnTo>
                    <a:lnTo>
                      <a:pt x="806" y="234"/>
                    </a:lnTo>
                    <a:lnTo>
                      <a:pt x="803" y="236"/>
                    </a:lnTo>
                    <a:lnTo>
                      <a:pt x="803" y="238"/>
                    </a:lnTo>
                    <a:lnTo>
                      <a:pt x="801" y="238"/>
                    </a:lnTo>
                    <a:lnTo>
                      <a:pt x="801" y="241"/>
                    </a:lnTo>
                    <a:lnTo>
                      <a:pt x="799" y="241"/>
                    </a:lnTo>
                    <a:lnTo>
                      <a:pt x="799" y="243"/>
                    </a:lnTo>
                    <a:lnTo>
                      <a:pt x="799" y="246"/>
                    </a:lnTo>
                    <a:lnTo>
                      <a:pt x="797" y="246"/>
                    </a:lnTo>
                    <a:lnTo>
                      <a:pt x="797" y="248"/>
                    </a:lnTo>
                    <a:lnTo>
                      <a:pt x="797" y="250"/>
                    </a:lnTo>
                    <a:lnTo>
                      <a:pt x="797" y="252"/>
                    </a:lnTo>
                    <a:lnTo>
                      <a:pt x="797" y="255"/>
                    </a:lnTo>
                    <a:lnTo>
                      <a:pt x="797" y="257"/>
                    </a:lnTo>
                    <a:lnTo>
                      <a:pt x="797" y="259"/>
                    </a:lnTo>
                    <a:lnTo>
                      <a:pt x="799" y="259"/>
                    </a:lnTo>
                    <a:lnTo>
                      <a:pt x="799" y="262"/>
                    </a:lnTo>
                    <a:lnTo>
                      <a:pt x="799" y="264"/>
                    </a:lnTo>
                    <a:lnTo>
                      <a:pt x="801" y="264"/>
                    </a:lnTo>
                    <a:lnTo>
                      <a:pt x="803" y="266"/>
                    </a:lnTo>
                    <a:lnTo>
                      <a:pt x="803" y="268"/>
                    </a:lnTo>
                    <a:lnTo>
                      <a:pt x="806" y="268"/>
                    </a:lnTo>
                    <a:lnTo>
                      <a:pt x="806" y="271"/>
                    </a:lnTo>
                    <a:lnTo>
                      <a:pt x="808" y="271"/>
                    </a:lnTo>
                    <a:lnTo>
                      <a:pt x="808" y="273"/>
                    </a:lnTo>
                    <a:lnTo>
                      <a:pt x="810" y="273"/>
                    </a:lnTo>
                    <a:lnTo>
                      <a:pt x="810" y="276"/>
                    </a:lnTo>
                    <a:lnTo>
                      <a:pt x="812" y="276"/>
                    </a:lnTo>
                    <a:lnTo>
                      <a:pt x="812" y="278"/>
                    </a:lnTo>
                    <a:lnTo>
                      <a:pt x="814" y="278"/>
                    </a:lnTo>
                    <a:lnTo>
                      <a:pt x="816" y="280"/>
                    </a:lnTo>
                    <a:lnTo>
                      <a:pt x="816" y="282"/>
                    </a:lnTo>
                    <a:lnTo>
                      <a:pt x="819" y="285"/>
                    </a:lnTo>
                    <a:lnTo>
                      <a:pt x="819" y="287"/>
                    </a:lnTo>
                    <a:lnTo>
                      <a:pt x="821" y="287"/>
                    </a:lnTo>
                    <a:lnTo>
                      <a:pt x="821" y="290"/>
                    </a:lnTo>
                    <a:lnTo>
                      <a:pt x="821" y="292"/>
                    </a:lnTo>
                    <a:lnTo>
                      <a:pt x="823" y="292"/>
                    </a:lnTo>
                    <a:lnTo>
                      <a:pt x="823" y="294"/>
                    </a:lnTo>
                    <a:lnTo>
                      <a:pt x="823" y="296"/>
                    </a:lnTo>
                    <a:lnTo>
                      <a:pt x="823" y="299"/>
                    </a:lnTo>
                    <a:lnTo>
                      <a:pt x="823" y="30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2" name="Rectangle 54"/>
              <p:cNvSpPr>
                <a:spLocks noChangeArrowheads="1"/>
              </p:cNvSpPr>
              <p:nvPr/>
            </p:nvSpPr>
            <p:spPr bwMode="auto">
              <a:xfrm>
                <a:off x="1501" y="413"/>
                <a:ext cx="150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3" name="Rectangle 55"/>
              <p:cNvSpPr>
                <a:spLocks noChangeArrowheads="1"/>
              </p:cNvSpPr>
              <p:nvPr/>
            </p:nvSpPr>
            <p:spPr bwMode="auto">
              <a:xfrm>
                <a:off x="1501" y="411"/>
                <a:ext cx="10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RR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4" name="Rectangle 56"/>
              <p:cNvSpPr>
                <a:spLocks noChangeArrowheads="1"/>
              </p:cNvSpPr>
              <p:nvPr/>
            </p:nvSpPr>
            <p:spPr bwMode="auto">
              <a:xfrm>
                <a:off x="2522" y="407"/>
                <a:ext cx="153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5" name="Rectangle 57"/>
              <p:cNvSpPr>
                <a:spLocks noChangeArrowheads="1"/>
              </p:cNvSpPr>
              <p:nvPr/>
            </p:nvSpPr>
            <p:spPr bwMode="auto">
              <a:xfrm>
                <a:off x="2522" y="401"/>
                <a:ext cx="10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AP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6" name="Rectangle 58"/>
              <p:cNvSpPr>
                <a:spLocks noChangeArrowheads="1"/>
              </p:cNvSpPr>
              <p:nvPr/>
            </p:nvSpPr>
            <p:spPr bwMode="auto">
              <a:xfrm>
                <a:off x="1000" y="1048"/>
                <a:ext cx="18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7" name="Rectangle 59"/>
              <p:cNvSpPr>
                <a:spLocks noChangeArrowheads="1"/>
              </p:cNvSpPr>
              <p:nvPr/>
            </p:nvSpPr>
            <p:spPr bwMode="auto">
              <a:xfrm>
                <a:off x="1000" y="1045"/>
                <a:ext cx="13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AM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8" name="Rectangle 60"/>
              <p:cNvSpPr>
                <a:spLocks noChangeArrowheads="1"/>
              </p:cNvSpPr>
              <p:nvPr/>
            </p:nvSpPr>
            <p:spPr bwMode="auto">
              <a:xfrm>
                <a:off x="2486" y="1112"/>
                <a:ext cx="153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69" name="Rectangle 61"/>
              <p:cNvSpPr>
                <a:spLocks noChangeArrowheads="1"/>
              </p:cNvSpPr>
              <p:nvPr/>
            </p:nvSpPr>
            <p:spPr bwMode="auto">
              <a:xfrm>
                <a:off x="2486" y="1108"/>
                <a:ext cx="9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PA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0" name="Rectangle 62"/>
              <p:cNvSpPr>
                <a:spLocks noChangeArrowheads="1"/>
              </p:cNvSpPr>
              <p:nvPr/>
            </p:nvSpPr>
            <p:spPr bwMode="auto">
              <a:xfrm>
                <a:off x="625" y="1642"/>
                <a:ext cx="166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1" name="Rectangle 63"/>
              <p:cNvSpPr>
                <a:spLocks noChangeArrowheads="1"/>
              </p:cNvSpPr>
              <p:nvPr/>
            </p:nvSpPr>
            <p:spPr bwMode="auto">
              <a:xfrm>
                <a:off x="625" y="1639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AC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2" name="Rectangle 64"/>
              <p:cNvSpPr>
                <a:spLocks noChangeArrowheads="1"/>
              </p:cNvSpPr>
              <p:nvPr/>
            </p:nvSpPr>
            <p:spPr bwMode="auto">
              <a:xfrm>
                <a:off x="1369" y="1636"/>
                <a:ext cx="16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3" name="Rectangle 65"/>
              <p:cNvSpPr>
                <a:spLocks noChangeArrowheads="1"/>
              </p:cNvSpPr>
              <p:nvPr/>
            </p:nvSpPr>
            <p:spPr bwMode="auto">
              <a:xfrm>
                <a:off x="1368" y="1632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RO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4" name="Rectangle 66"/>
              <p:cNvSpPr>
                <a:spLocks noChangeArrowheads="1"/>
              </p:cNvSpPr>
              <p:nvPr/>
            </p:nvSpPr>
            <p:spPr bwMode="auto">
              <a:xfrm>
                <a:off x="2103" y="1710"/>
                <a:ext cx="176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5" name="Rectangle 67"/>
              <p:cNvSpPr>
                <a:spLocks noChangeArrowheads="1"/>
              </p:cNvSpPr>
              <p:nvPr/>
            </p:nvSpPr>
            <p:spPr bwMode="auto">
              <a:xfrm>
                <a:off x="2102" y="1707"/>
                <a:ext cx="12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MT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6" name="Rectangle 68"/>
              <p:cNvSpPr>
                <a:spLocks noChangeArrowheads="1"/>
              </p:cNvSpPr>
              <p:nvPr/>
            </p:nvSpPr>
            <p:spPr bwMode="auto">
              <a:xfrm>
                <a:off x="2984" y="1679"/>
                <a:ext cx="159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7" name="Rectangle 69"/>
              <p:cNvSpPr>
                <a:spLocks noChangeArrowheads="1"/>
              </p:cNvSpPr>
              <p:nvPr/>
            </p:nvSpPr>
            <p:spPr bwMode="auto">
              <a:xfrm>
                <a:off x="2983" y="1673"/>
                <a:ext cx="10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TO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8" name="Rectangle 70"/>
              <p:cNvSpPr>
                <a:spLocks noChangeArrowheads="1"/>
              </p:cNvSpPr>
              <p:nvPr/>
            </p:nvSpPr>
            <p:spPr bwMode="auto">
              <a:xfrm>
                <a:off x="3313" y="998"/>
                <a:ext cx="18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79" name="Rectangle 71"/>
              <p:cNvSpPr>
                <a:spLocks noChangeArrowheads="1"/>
              </p:cNvSpPr>
              <p:nvPr/>
            </p:nvSpPr>
            <p:spPr bwMode="auto">
              <a:xfrm>
                <a:off x="3312" y="994"/>
                <a:ext cx="13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MA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0" name="Rectangle 72"/>
              <p:cNvSpPr>
                <a:spLocks noChangeArrowheads="1"/>
              </p:cNvSpPr>
              <p:nvPr/>
            </p:nvSpPr>
            <p:spPr bwMode="auto">
              <a:xfrm>
                <a:off x="3915" y="1085"/>
                <a:ext cx="14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1" name="Rectangle 73"/>
              <p:cNvSpPr>
                <a:spLocks noChangeArrowheads="1"/>
              </p:cNvSpPr>
              <p:nvPr/>
            </p:nvSpPr>
            <p:spPr bwMode="auto">
              <a:xfrm>
                <a:off x="3915" y="1080"/>
                <a:ext cx="10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CE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2" name="Rectangle 74"/>
              <p:cNvSpPr>
                <a:spLocks noChangeArrowheads="1"/>
              </p:cNvSpPr>
              <p:nvPr/>
            </p:nvSpPr>
            <p:spPr bwMode="auto">
              <a:xfrm>
                <a:off x="4262" y="1139"/>
                <a:ext cx="159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3" name="Rectangle 75"/>
              <p:cNvSpPr>
                <a:spLocks noChangeArrowheads="1"/>
              </p:cNvSpPr>
              <p:nvPr/>
            </p:nvSpPr>
            <p:spPr bwMode="auto">
              <a:xfrm>
                <a:off x="4261" y="1135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RN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4" name="Rectangle 76"/>
              <p:cNvSpPr>
                <a:spLocks noChangeArrowheads="1"/>
              </p:cNvSpPr>
              <p:nvPr/>
            </p:nvSpPr>
            <p:spPr bwMode="auto">
              <a:xfrm>
                <a:off x="4328" y="1294"/>
                <a:ext cx="140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5" name="Rectangle 77"/>
              <p:cNvSpPr>
                <a:spLocks noChangeArrowheads="1"/>
              </p:cNvSpPr>
              <p:nvPr/>
            </p:nvSpPr>
            <p:spPr bwMode="auto">
              <a:xfrm>
                <a:off x="4336" y="1303"/>
                <a:ext cx="9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PB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6" name="Rectangle 78"/>
              <p:cNvSpPr>
                <a:spLocks noChangeArrowheads="1"/>
              </p:cNvSpPr>
              <p:nvPr/>
            </p:nvSpPr>
            <p:spPr bwMode="auto">
              <a:xfrm>
                <a:off x="4117" y="1430"/>
                <a:ext cx="135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7" name="Rectangle 79"/>
              <p:cNvSpPr>
                <a:spLocks noChangeArrowheads="1"/>
              </p:cNvSpPr>
              <p:nvPr/>
            </p:nvSpPr>
            <p:spPr bwMode="auto">
              <a:xfrm>
                <a:off x="4118" y="1426"/>
                <a:ext cx="9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PE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8" name="Rectangle 80"/>
              <p:cNvSpPr>
                <a:spLocks noChangeArrowheads="1"/>
              </p:cNvSpPr>
              <p:nvPr/>
            </p:nvSpPr>
            <p:spPr bwMode="auto">
              <a:xfrm>
                <a:off x="4286" y="1574"/>
                <a:ext cx="147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89" name="Rectangle 81"/>
              <p:cNvSpPr>
                <a:spLocks noChangeArrowheads="1"/>
              </p:cNvSpPr>
              <p:nvPr/>
            </p:nvSpPr>
            <p:spPr bwMode="auto">
              <a:xfrm>
                <a:off x="4280" y="1586"/>
                <a:ext cx="10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AL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0" name="Rectangle 82"/>
              <p:cNvSpPr>
                <a:spLocks noChangeArrowheads="1"/>
              </p:cNvSpPr>
              <p:nvPr/>
            </p:nvSpPr>
            <p:spPr bwMode="auto">
              <a:xfrm>
                <a:off x="4190" y="1656"/>
                <a:ext cx="9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SE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1" name="Rectangle 83"/>
              <p:cNvSpPr>
                <a:spLocks noChangeArrowheads="1"/>
              </p:cNvSpPr>
              <p:nvPr/>
            </p:nvSpPr>
            <p:spPr bwMode="auto">
              <a:xfrm>
                <a:off x="3708" y="1356"/>
                <a:ext cx="100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2" name="Rectangle 84"/>
              <p:cNvSpPr>
                <a:spLocks noChangeArrowheads="1"/>
              </p:cNvSpPr>
              <p:nvPr/>
            </p:nvSpPr>
            <p:spPr bwMode="auto">
              <a:xfrm>
                <a:off x="3707" y="1354"/>
                <a:ext cx="7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PI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3" name="Rectangle 85"/>
              <p:cNvSpPr>
                <a:spLocks noChangeArrowheads="1"/>
              </p:cNvSpPr>
              <p:nvPr/>
            </p:nvSpPr>
            <p:spPr bwMode="auto">
              <a:xfrm>
                <a:off x="3801" y="1988"/>
                <a:ext cx="15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4" name="Rectangle 86"/>
              <p:cNvSpPr>
                <a:spLocks noChangeArrowheads="1"/>
              </p:cNvSpPr>
              <p:nvPr/>
            </p:nvSpPr>
            <p:spPr bwMode="auto">
              <a:xfrm>
                <a:off x="3802" y="1984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BA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5" name="Rectangle 87"/>
              <p:cNvSpPr>
                <a:spLocks noChangeArrowheads="1"/>
              </p:cNvSpPr>
              <p:nvPr/>
            </p:nvSpPr>
            <p:spPr bwMode="auto">
              <a:xfrm>
                <a:off x="2883" y="2212"/>
                <a:ext cx="171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6" name="Rectangle 88"/>
              <p:cNvSpPr>
                <a:spLocks noChangeArrowheads="1"/>
              </p:cNvSpPr>
              <p:nvPr/>
            </p:nvSpPr>
            <p:spPr bwMode="auto">
              <a:xfrm>
                <a:off x="2883" y="2209"/>
                <a:ext cx="11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 dirty="0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GO</a:t>
                </a:r>
                <a:endParaRPr lang="pt-BR" sz="3333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7" name="Rectangle 89"/>
              <p:cNvSpPr>
                <a:spLocks noChangeArrowheads="1"/>
              </p:cNvSpPr>
              <p:nvPr/>
            </p:nvSpPr>
            <p:spPr bwMode="auto">
              <a:xfrm>
                <a:off x="3054" y="2334"/>
                <a:ext cx="72" cy="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8" name="Rectangle 90"/>
              <p:cNvSpPr>
                <a:spLocks noChangeArrowheads="1"/>
              </p:cNvSpPr>
              <p:nvPr/>
            </p:nvSpPr>
            <p:spPr bwMode="auto">
              <a:xfrm>
                <a:off x="3054" y="2334"/>
                <a:ext cx="73" cy="38"/>
              </a:xfrm>
              <a:prstGeom prst="rect">
                <a:avLst/>
              </a:prstGeom>
              <a:solidFill>
                <a:srgbClr val="FFFFFF"/>
              </a:solidFill>
              <a:ln w="1588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693377"/>
                <a:endParaRPr lang="es-VE" sz="5926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99" name="Rectangle 91"/>
              <p:cNvSpPr>
                <a:spLocks noChangeArrowheads="1"/>
              </p:cNvSpPr>
              <p:nvPr/>
            </p:nvSpPr>
            <p:spPr bwMode="auto">
              <a:xfrm>
                <a:off x="3014" y="2371"/>
                <a:ext cx="147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0" name="Rectangle 92"/>
              <p:cNvSpPr>
                <a:spLocks noChangeArrowheads="1"/>
              </p:cNvSpPr>
              <p:nvPr/>
            </p:nvSpPr>
            <p:spPr bwMode="auto">
              <a:xfrm>
                <a:off x="3013" y="2369"/>
                <a:ext cx="10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DF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1" name="Rectangle 93"/>
              <p:cNvSpPr>
                <a:spLocks noChangeArrowheads="1"/>
              </p:cNvSpPr>
              <p:nvPr/>
            </p:nvSpPr>
            <p:spPr bwMode="auto">
              <a:xfrm>
                <a:off x="3542" y="2601"/>
                <a:ext cx="189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2" name="Rectangle 94"/>
              <p:cNvSpPr>
                <a:spLocks noChangeArrowheads="1"/>
              </p:cNvSpPr>
              <p:nvPr/>
            </p:nvSpPr>
            <p:spPr bwMode="auto">
              <a:xfrm>
                <a:off x="3542" y="2599"/>
                <a:ext cx="13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MG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3" name="Rectangle 95"/>
              <p:cNvSpPr>
                <a:spLocks noChangeArrowheads="1"/>
              </p:cNvSpPr>
              <p:nvPr/>
            </p:nvSpPr>
            <p:spPr bwMode="auto">
              <a:xfrm>
                <a:off x="3958" y="2727"/>
                <a:ext cx="142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4" name="Rectangle 96"/>
              <p:cNvSpPr>
                <a:spLocks noChangeArrowheads="1"/>
              </p:cNvSpPr>
              <p:nvPr/>
            </p:nvSpPr>
            <p:spPr bwMode="auto">
              <a:xfrm>
                <a:off x="3958" y="2722"/>
                <a:ext cx="9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ES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5" name="Rectangle 97"/>
              <p:cNvSpPr>
                <a:spLocks noChangeArrowheads="1"/>
              </p:cNvSpPr>
              <p:nvPr/>
            </p:nvSpPr>
            <p:spPr bwMode="auto">
              <a:xfrm>
                <a:off x="3758" y="3014"/>
                <a:ext cx="139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6" name="Rectangle 98"/>
              <p:cNvSpPr>
                <a:spLocks noChangeArrowheads="1"/>
              </p:cNvSpPr>
              <p:nvPr/>
            </p:nvSpPr>
            <p:spPr bwMode="auto">
              <a:xfrm>
                <a:off x="3639" y="2964"/>
                <a:ext cx="8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RJ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7" name="Rectangle 99"/>
              <p:cNvSpPr>
                <a:spLocks noChangeArrowheads="1"/>
              </p:cNvSpPr>
              <p:nvPr/>
            </p:nvSpPr>
            <p:spPr bwMode="auto">
              <a:xfrm>
                <a:off x="2849" y="2932"/>
                <a:ext cx="142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8" name="Rectangle 100"/>
              <p:cNvSpPr>
                <a:spLocks noChangeArrowheads="1"/>
              </p:cNvSpPr>
              <p:nvPr/>
            </p:nvSpPr>
            <p:spPr bwMode="auto">
              <a:xfrm>
                <a:off x="2848" y="2928"/>
                <a:ext cx="8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SP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09" name="Rectangle 101"/>
              <p:cNvSpPr>
                <a:spLocks noChangeArrowheads="1"/>
              </p:cNvSpPr>
              <p:nvPr/>
            </p:nvSpPr>
            <p:spPr bwMode="auto">
              <a:xfrm>
                <a:off x="2339" y="2682"/>
                <a:ext cx="179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0" name="Rectangle 102"/>
              <p:cNvSpPr>
                <a:spLocks noChangeArrowheads="1"/>
              </p:cNvSpPr>
              <p:nvPr/>
            </p:nvSpPr>
            <p:spPr bwMode="auto">
              <a:xfrm>
                <a:off x="2337" y="2677"/>
                <a:ext cx="11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MS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1" name="Rectangle 103"/>
              <p:cNvSpPr>
                <a:spLocks noChangeArrowheads="1"/>
              </p:cNvSpPr>
              <p:nvPr/>
            </p:nvSpPr>
            <p:spPr bwMode="auto">
              <a:xfrm>
                <a:off x="2656" y="3206"/>
                <a:ext cx="144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2" name="Rectangle 104"/>
              <p:cNvSpPr>
                <a:spLocks noChangeArrowheads="1"/>
              </p:cNvSpPr>
              <p:nvPr/>
            </p:nvSpPr>
            <p:spPr bwMode="auto">
              <a:xfrm>
                <a:off x="2658" y="3201"/>
                <a:ext cx="9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PR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3" name="Rectangle 105"/>
              <p:cNvSpPr>
                <a:spLocks noChangeArrowheads="1"/>
              </p:cNvSpPr>
              <p:nvPr/>
            </p:nvSpPr>
            <p:spPr bwMode="auto">
              <a:xfrm>
                <a:off x="2803" y="3501"/>
                <a:ext cx="156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4" name="Rectangle 106"/>
              <p:cNvSpPr>
                <a:spLocks noChangeArrowheads="1"/>
              </p:cNvSpPr>
              <p:nvPr/>
            </p:nvSpPr>
            <p:spPr bwMode="auto">
              <a:xfrm>
                <a:off x="2803" y="3498"/>
                <a:ext cx="9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SC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5" name="Rectangle 107"/>
              <p:cNvSpPr>
                <a:spLocks noChangeArrowheads="1"/>
              </p:cNvSpPr>
              <p:nvPr/>
            </p:nvSpPr>
            <p:spPr bwMode="auto">
              <a:xfrm>
                <a:off x="2489" y="3792"/>
                <a:ext cx="150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693377"/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sp>
            <p:nvSpPr>
              <p:cNvPr id="116" name="Rectangle 108"/>
              <p:cNvSpPr>
                <a:spLocks noChangeArrowheads="1"/>
              </p:cNvSpPr>
              <p:nvPr/>
            </p:nvSpPr>
            <p:spPr bwMode="auto">
              <a:xfrm>
                <a:off x="2489" y="3788"/>
                <a:ext cx="9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693377"/>
                <a:r>
                  <a:rPr lang="pt-BR" sz="1852">
                    <a:solidFill>
                      <a:srgbClr val="FFFFFF"/>
                    </a:solidFill>
                    <a:latin typeface="Times New Roman"/>
                    <a:ea typeface="ＭＳ Ｐゴシック"/>
                  </a:rPr>
                  <a:t>RS</a:t>
                </a:r>
                <a:endParaRPr lang="pt-BR" sz="3333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  <p:grpSp>
            <p:nvGrpSpPr>
              <p:cNvPr id="117" name="Group 109"/>
              <p:cNvGrpSpPr>
                <a:grpSpLocks/>
              </p:cNvGrpSpPr>
              <p:nvPr/>
            </p:nvGrpSpPr>
            <p:grpSpPr bwMode="auto">
              <a:xfrm>
                <a:off x="192" y="53"/>
                <a:ext cx="4320" cy="4219"/>
                <a:chOff x="192" y="53"/>
                <a:chExt cx="4320" cy="4219"/>
              </a:xfrm>
            </p:grpSpPr>
            <p:sp>
              <p:nvSpPr>
                <p:cNvPr id="118" name="Freeform 110"/>
                <p:cNvSpPr>
                  <a:spLocks/>
                </p:cNvSpPr>
                <p:nvPr/>
              </p:nvSpPr>
              <p:spPr bwMode="auto">
                <a:xfrm>
                  <a:off x="990" y="1479"/>
                  <a:ext cx="771" cy="623"/>
                </a:xfrm>
                <a:custGeom>
                  <a:avLst/>
                  <a:gdLst>
                    <a:gd name="T0" fmla="*/ 2147483647 w 539"/>
                    <a:gd name="T1" fmla="*/ 607011369 h 469"/>
                    <a:gd name="T2" fmla="*/ 2147483647 w 539"/>
                    <a:gd name="T3" fmla="*/ 789196637 h 469"/>
                    <a:gd name="T4" fmla="*/ 2147483647 w 539"/>
                    <a:gd name="T5" fmla="*/ 959815270 h 469"/>
                    <a:gd name="T6" fmla="*/ 2147483647 w 539"/>
                    <a:gd name="T7" fmla="*/ 1109111236 h 469"/>
                    <a:gd name="T8" fmla="*/ 2147483647 w 539"/>
                    <a:gd name="T9" fmla="*/ 1266834875 h 469"/>
                    <a:gd name="T10" fmla="*/ 2147483647 w 539"/>
                    <a:gd name="T11" fmla="*/ 1392564823 h 469"/>
                    <a:gd name="T12" fmla="*/ 2147483647 w 539"/>
                    <a:gd name="T13" fmla="*/ 1498231118 h 469"/>
                    <a:gd name="T14" fmla="*/ 2147483647 w 539"/>
                    <a:gd name="T15" fmla="*/ 1528928197 h 469"/>
                    <a:gd name="T16" fmla="*/ 2147483647 w 539"/>
                    <a:gd name="T17" fmla="*/ 1551612148 h 469"/>
                    <a:gd name="T18" fmla="*/ 2147483647 w 539"/>
                    <a:gd name="T19" fmla="*/ 1587528320 h 469"/>
                    <a:gd name="T20" fmla="*/ 2147483647 w 539"/>
                    <a:gd name="T21" fmla="*/ 1789185930 h 469"/>
                    <a:gd name="T22" fmla="*/ 2147483647 w 539"/>
                    <a:gd name="T23" fmla="*/ 1957063760 h 469"/>
                    <a:gd name="T24" fmla="*/ 2147483647 w 539"/>
                    <a:gd name="T25" fmla="*/ 2122698238 h 469"/>
                    <a:gd name="T26" fmla="*/ 2147483647 w 539"/>
                    <a:gd name="T27" fmla="*/ 2147483647 h 469"/>
                    <a:gd name="T28" fmla="*/ 2147483647 w 539"/>
                    <a:gd name="T29" fmla="*/ 2147483647 h 469"/>
                    <a:gd name="T30" fmla="*/ 2147483647 w 539"/>
                    <a:gd name="T31" fmla="*/ 2147483647 h 469"/>
                    <a:gd name="T32" fmla="*/ 2147483647 w 539"/>
                    <a:gd name="T33" fmla="*/ 2147483647 h 469"/>
                    <a:gd name="T34" fmla="*/ 2147483647 w 539"/>
                    <a:gd name="T35" fmla="*/ 2147483647 h 469"/>
                    <a:gd name="T36" fmla="*/ 2147483647 w 539"/>
                    <a:gd name="T37" fmla="*/ 2147483647 h 469"/>
                    <a:gd name="T38" fmla="*/ 2147483647 w 539"/>
                    <a:gd name="T39" fmla="*/ 2147483647 h 469"/>
                    <a:gd name="T40" fmla="*/ 2147483647 w 539"/>
                    <a:gd name="T41" fmla="*/ 2147483647 h 469"/>
                    <a:gd name="T42" fmla="*/ 2147483647 w 539"/>
                    <a:gd name="T43" fmla="*/ 2147483647 h 469"/>
                    <a:gd name="T44" fmla="*/ 2147483647 w 539"/>
                    <a:gd name="T45" fmla="*/ 2147483647 h 469"/>
                    <a:gd name="T46" fmla="*/ 2147483647 w 539"/>
                    <a:gd name="T47" fmla="*/ 2147483647 h 469"/>
                    <a:gd name="T48" fmla="*/ 2147483647 w 539"/>
                    <a:gd name="T49" fmla="*/ 2147483647 h 469"/>
                    <a:gd name="T50" fmla="*/ 2147483647 w 539"/>
                    <a:gd name="T51" fmla="*/ 2147483647 h 469"/>
                    <a:gd name="T52" fmla="*/ 2147483647 w 539"/>
                    <a:gd name="T53" fmla="*/ 2147483647 h 469"/>
                    <a:gd name="T54" fmla="*/ 2147483647 w 539"/>
                    <a:gd name="T55" fmla="*/ 2147483647 h 469"/>
                    <a:gd name="T56" fmla="*/ 2147483647 w 539"/>
                    <a:gd name="T57" fmla="*/ 2147483647 h 469"/>
                    <a:gd name="T58" fmla="*/ 2147483647 w 539"/>
                    <a:gd name="T59" fmla="*/ 2147483647 h 469"/>
                    <a:gd name="T60" fmla="*/ 2147483647 w 539"/>
                    <a:gd name="T61" fmla="*/ 2147483647 h 469"/>
                    <a:gd name="T62" fmla="*/ 2147483647 w 539"/>
                    <a:gd name="T63" fmla="*/ 2147483647 h 469"/>
                    <a:gd name="T64" fmla="*/ 2147483647 w 539"/>
                    <a:gd name="T65" fmla="*/ 2030962909 h 469"/>
                    <a:gd name="T66" fmla="*/ 2147483647 w 539"/>
                    <a:gd name="T67" fmla="*/ 1968288967 h 469"/>
                    <a:gd name="T68" fmla="*/ 2147483647 w 539"/>
                    <a:gd name="T69" fmla="*/ 1829413196 h 469"/>
                    <a:gd name="T70" fmla="*/ 2147483647 w 539"/>
                    <a:gd name="T71" fmla="*/ 1647862218 h 469"/>
                    <a:gd name="T72" fmla="*/ 2147483647 w 539"/>
                    <a:gd name="T73" fmla="*/ 1474475707 h 469"/>
                    <a:gd name="T74" fmla="*/ 2147483647 w 539"/>
                    <a:gd name="T75" fmla="*/ 1307318098 h 469"/>
                    <a:gd name="T76" fmla="*/ 2147483647 w 539"/>
                    <a:gd name="T77" fmla="*/ 1127211319 h 469"/>
                    <a:gd name="T78" fmla="*/ 2147483647 w 539"/>
                    <a:gd name="T79" fmla="*/ 941303230 h 469"/>
                    <a:gd name="T80" fmla="*/ 2147483647 w 539"/>
                    <a:gd name="T81" fmla="*/ 918761741 h 469"/>
                    <a:gd name="T82" fmla="*/ 2147483647 w 539"/>
                    <a:gd name="T83" fmla="*/ 918761741 h 469"/>
                    <a:gd name="T84" fmla="*/ 2147483647 w 539"/>
                    <a:gd name="T85" fmla="*/ 928298000 h 469"/>
                    <a:gd name="T86" fmla="*/ 1705795174 w 539"/>
                    <a:gd name="T87" fmla="*/ 971011513 h 469"/>
                    <a:gd name="T88" fmla="*/ 2147483647 w 539"/>
                    <a:gd name="T89" fmla="*/ 844879411 h 469"/>
                    <a:gd name="T90" fmla="*/ 2147483647 w 539"/>
                    <a:gd name="T91" fmla="*/ 759303859 h 469"/>
                    <a:gd name="T92" fmla="*/ 2147483647 w 539"/>
                    <a:gd name="T93" fmla="*/ 816681646 h 469"/>
                    <a:gd name="T94" fmla="*/ 2147483647 w 539"/>
                    <a:gd name="T95" fmla="*/ 829543943 h 469"/>
                    <a:gd name="T96" fmla="*/ 2147483647 w 539"/>
                    <a:gd name="T97" fmla="*/ 734788050 h 469"/>
                    <a:gd name="T98" fmla="*/ 2147483647 w 539"/>
                    <a:gd name="T99" fmla="*/ 614805445 h 469"/>
                    <a:gd name="T100" fmla="*/ 2147483647 w 539"/>
                    <a:gd name="T101" fmla="*/ 566997085 h 469"/>
                    <a:gd name="T102" fmla="*/ 2147483647 w 539"/>
                    <a:gd name="T103" fmla="*/ 511349341 h 469"/>
                    <a:gd name="T104" fmla="*/ 2147483647 w 539"/>
                    <a:gd name="T105" fmla="*/ 369276801 h 469"/>
                    <a:gd name="T106" fmla="*/ 2147483647 w 539"/>
                    <a:gd name="T107" fmla="*/ 241899651 h 469"/>
                    <a:gd name="T108" fmla="*/ 2147483647 w 539"/>
                    <a:gd name="T109" fmla="*/ 125891620 h 469"/>
                    <a:gd name="T110" fmla="*/ 2147483647 w 539"/>
                    <a:gd name="T111" fmla="*/ 30438332 h 469"/>
                    <a:gd name="T112" fmla="*/ 2147483647 w 539"/>
                    <a:gd name="T113" fmla="*/ 12985999 h 469"/>
                    <a:gd name="T114" fmla="*/ 2147483647 w 539"/>
                    <a:gd name="T115" fmla="*/ 110982685 h 469"/>
                    <a:gd name="T116" fmla="*/ 2147483647 w 539"/>
                    <a:gd name="T117" fmla="*/ 241899651 h 469"/>
                    <a:gd name="T118" fmla="*/ 2147483647 w 539"/>
                    <a:gd name="T119" fmla="*/ 321329488 h 469"/>
                    <a:gd name="T120" fmla="*/ 2147483647 w 539"/>
                    <a:gd name="T121" fmla="*/ 391974291 h 469"/>
                    <a:gd name="T122" fmla="*/ 2147483647 w 539"/>
                    <a:gd name="T123" fmla="*/ 426840481 h 46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9"/>
                    <a:gd name="T187" fmla="*/ 0 h 469"/>
                    <a:gd name="T188" fmla="*/ 539 w 539"/>
                    <a:gd name="T189" fmla="*/ 469 h 46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9" h="469">
                      <a:moveTo>
                        <a:pt x="414" y="70"/>
                      </a:moveTo>
                      <a:lnTo>
                        <a:pt x="414" y="75"/>
                      </a:lnTo>
                      <a:lnTo>
                        <a:pt x="416" y="76"/>
                      </a:lnTo>
                      <a:lnTo>
                        <a:pt x="416" y="79"/>
                      </a:lnTo>
                      <a:lnTo>
                        <a:pt x="416" y="81"/>
                      </a:lnTo>
                      <a:lnTo>
                        <a:pt x="416" y="84"/>
                      </a:lnTo>
                      <a:lnTo>
                        <a:pt x="418" y="86"/>
                      </a:lnTo>
                      <a:lnTo>
                        <a:pt x="418" y="88"/>
                      </a:lnTo>
                      <a:lnTo>
                        <a:pt x="418" y="91"/>
                      </a:lnTo>
                      <a:lnTo>
                        <a:pt x="420" y="93"/>
                      </a:lnTo>
                      <a:lnTo>
                        <a:pt x="420" y="95"/>
                      </a:lnTo>
                      <a:lnTo>
                        <a:pt x="420" y="98"/>
                      </a:lnTo>
                      <a:lnTo>
                        <a:pt x="420" y="100"/>
                      </a:lnTo>
                      <a:lnTo>
                        <a:pt x="420" y="102"/>
                      </a:lnTo>
                      <a:lnTo>
                        <a:pt x="422" y="105"/>
                      </a:lnTo>
                      <a:lnTo>
                        <a:pt x="422" y="107"/>
                      </a:lnTo>
                      <a:lnTo>
                        <a:pt x="422" y="109"/>
                      </a:lnTo>
                      <a:lnTo>
                        <a:pt x="422" y="111"/>
                      </a:lnTo>
                      <a:lnTo>
                        <a:pt x="424" y="114"/>
                      </a:lnTo>
                      <a:lnTo>
                        <a:pt x="424" y="116"/>
                      </a:lnTo>
                      <a:lnTo>
                        <a:pt x="424" y="119"/>
                      </a:lnTo>
                      <a:lnTo>
                        <a:pt x="424" y="121"/>
                      </a:lnTo>
                      <a:lnTo>
                        <a:pt x="424" y="123"/>
                      </a:lnTo>
                      <a:lnTo>
                        <a:pt x="427" y="125"/>
                      </a:lnTo>
                      <a:lnTo>
                        <a:pt x="427" y="128"/>
                      </a:lnTo>
                      <a:lnTo>
                        <a:pt x="427" y="130"/>
                      </a:lnTo>
                      <a:lnTo>
                        <a:pt x="424" y="132"/>
                      </a:lnTo>
                      <a:lnTo>
                        <a:pt x="424" y="135"/>
                      </a:lnTo>
                      <a:lnTo>
                        <a:pt x="424" y="137"/>
                      </a:lnTo>
                      <a:lnTo>
                        <a:pt x="424" y="139"/>
                      </a:lnTo>
                      <a:lnTo>
                        <a:pt x="424" y="142"/>
                      </a:lnTo>
                      <a:lnTo>
                        <a:pt x="422" y="144"/>
                      </a:lnTo>
                      <a:lnTo>
                        <a:pt x="422" y="146"/>
                      </a:lnTo>
                      <a:lnTo>
                        <a:pt x="422" y="149"/>
                      </a:lnTo>
                      <a:lnTo>
                        <a:pt x="420" y="151"/>
                      </a:lnTo>
                      <a:lnTo>
                        <a:pt x="420" y="153"/>
                      </a:lnTo>
                      <a:lnTo>
                        <a:pt x="420" y="155"/>
                      </a:lnTo>
                      <a:lnTo>
                        <a:pt x="418" y="155"/>
                      </a:lnTo>
                      <a:lnTo>
                        <a:pt x="418" y="158"/>
                      </a:lnTo>
                      <a:lnTo>
                        <a:pt x="418" y="160"/>
                      </a:lnTo>
                      <a:lnTo>
                        <a:pt x="418" y="163"/>
                      </a:lnTo>
                      <a:lnTo>
                        <a:pt x="416" y="163"/>
                      </a:lnTo>
                      <a:lnTo>
                        <a:pt x="416" y="165"/>
                      </a:lnTo>
                      <a:lnTo>
                        <a:pt x="414" y="167"/>
                      </a:lnTo>
                      <a:lnTo>
                        <a:pt x="414" y="169"/>
                      </a:lnTo>
                      <a:lnTo>
                        <a:pt x="411" y="169"/>
                      </a:lnTo>
                      <a:lnTo>
                        <a:pt x="411" y="172"/>
                      </a:lnTo>
                      <a:lnTo>
                        <a:pt x="411" y="174"/>
                      </a:lnTo>
                      <a:lnTo>
                        <a:pt x="411" y="177"/>
                      </a:lnTo>
                      <a:lnTo>
                        <a:pt x="409" y="179"/>
                      </a:lnTo>
                      <a:lnTo>
                        <a:pt x="409" y="181"/>
                      </a:lnTo>
                      <a:lnTo>
                        <a:pt x="409" y="183"/>
                      </a:lnTo>
                      <a:lnTo>
                        <a:pt x="409" y="186"/>
                      </a:lnTo>
                      <a:lnTo>
                        <a:pt x="409" y="188"/>
                      </a:lnTo>
                      <a:lnTo>
                        <a:pt x="409" y="190"/>
                      </a:lnTo>
                      <a:lnTo>
                        <a:pt x="409" y="193"/>
                      </a:lnTo>
                      <a:lnTo>
                        <a:pt x="409" y="195"/>
                      </a:lnTo>
                      <a:lnTo>
                        <a:pt x="409" y="197"/>
                      </a:lnTo>
                      <a:lnTo>
                        <a:pt x="409" y="200"/>
                      </a:lnTo>
                      <a:lnTo>
                        <a:pt x="409" y="202"/>
                      </a:lnTo>
                      <a:lnTo>
                        <a:pt x="409" y="204"/>
                      </a:lnTo>
                      <a:lnTo>
                        <a:pt x="409" y="207"/>
                      </a:lnTo>
                      <a:lnTo>
                        <a:pt x="411" y="207"/>
                      </a:lnTo>
                      <a:lnTo>
                        <a:pt x="411" y="209"/>
                      </a:lnTo>
                      <a:lnTo>
                        <a:pt x="414" y="209"/>
                      </a:lnTo>
                      <a:lnTo>
                        <a:pt x="414" y="211"/>
                      </a:lnTo>
                      <a:lnTo>
                        <a:pt x="414" y="213"/>
                      </a:lnTo>
                      <a:lnTo>
                        <a:pt x="416" y="213"/>
                      </a:lnTo>
                      <a:lnTo>
                        <a:pt x="416" y="216"/>
                      </a:lnTo>
                      <a:lnTo>
                        <a:pt x="418" y="216"/>
                      </a:lnTo>
                      <a:lnTo>
                        <a:pt x="418" y="218"/>
                      </a:lnTo>
                      <a:lnTo>
                        <a:pt x="420" y="221"/>
                      </a:lnTo>
                      <a:lnTo>
                        <a:pt x="422" y="221"/>
                      </a:lnTo>
                      <a:lnTo>
                        <a:pt x="422" y="223"/>
                      </a:lnTo>
                      <a:lnTo>
                        <a:pt x="424" y="225"/>
                      </a:lnTo>
                      <a:lnTo>
                        <a:pt x="427" y="227"/>
                      </a:lnTo>
                      <a:lnTo>
                        <a:pt x="428" y="230"/>
                      </a:lnTo>
                      <a:lnTo>
                        <a:pt x="431" y="230"/>
                      </a:lnTo>
                      <a:lnTo>
                        <a:pt x="431" y="232"/>
                      </a:lnTo>
                      <a:lnTo>
                        <a:pt x="433" y="234"/>
                      </a:lnTo>
                      <a:lnTo>
                        <a:pt x="435" y="234"/>
                      </a:lnTo>
                      <a:lnTo>
                        <a:pt x="435" y="237"/>
                      </a:lnTo>
                      <a:lnTo>
                        <a:pt x="438" y="239"/>
                      </a:lnTo>
                      <a:lnTo>
                        <a:pt x="439" y="239"/>
                      </a:lnTo>
                      <a:lnTo>
                        <a:pt x="439" y="242"/>
                      </a:lnTo>
                      <a:lnTo>
                        <a:pt x="442" y="242"/>
                      </a:lnTo>
                      <a:lnTo>
                        <a:pt x="444" y="244"/>
                      </a:lnTo>
                      <a:lnTo>
                        <a:pt x="446" y="244"/>
                      </a:lnTo>
                      <a:lnTo>
                        <a:pt x="448" y="246"/>
                      </a:lnTo>
                      <a:lnTo>
                        <a:pt x="450" y="246"/>
                      </a:lnTo>
                      <a:lnTo>
                        <a:pt x="450" y="248"/>
                      </a:lnTo>
                      <a:lnTo>
                        <a:pt x="452" y="248"/>
                      </a:lnTo>
                      <a:lnTo>
                        <a:pt x="455" y="248"/>
                      </a:lnTo>
                      <a:lnTo>
                        <a:pt x="457" y="251"/>
                      </a:lnTo>
                      <a:lnTo>
                        <a:pt x="459" y="251"/>
                      </a:lnTo>
                      <a:lnTo>
                        <a:pt x="461" y="251"/>
                      </a:lnTo>
                      <a:lnTo>
                        <a:pt x="463" y="251"/>
                      </a:lnTo>
                      <a:lnTo>
                        <a:pt x="465" y="253"/>
                      </a:lnTo>
                      <a:lnTo>
                        <a:pt x="468" y="253"/>
                      </a:lnTo>
                      <a:lnTo>
                        <a:pt x="470" y="253"/>
                      </a:lnTo>
                      <a:lnTo>
                        <a:pt x="472" y="253"/>
                      </a:lnTo>
                      <a:lnTo>
                        <a:pt x="474" y="253"/>
                      </a:lnTo>
                      <a:lnTo>
                        <a:pt x="476" y="253"/>
                      </a:lnTo>
                      <a:lnTo>
                        <a:pt x="479" y="253"/>
                      </a:lnTo>
                      <a:lnTo>
                        <a:pt x="481" y="253"/>
                      </a:lnTo>
                      <a:lnTo>
                        <a:pt x="483" y="251"/>
                      </a:lnTo>
                      <a:lnTo>
                        <a:pt x="485" y="253"/>
                      </a:lnTo>
                      <a:lnTo>
                        <a:pt x="487" y="253"/>
                      </a:lnTo>
                      <a:lnTo>
                        <a:pt x="489" y="253"/>
                      </a:lnTo>
                      <a:lnTo>
                        <a:pt x="492" y="253"/>
                      </a:lnTo>
                      <a:lnTo>
                        <a:pt x="493" y="256"/>
                      </a:lnTo>
                      <a:lnTo>
                        <a:pt x="496" y="256"/>
                      </a:lnTo>
                      <a:lnTo>
                        <a:pt x="498" y="256"/>
                      </a:lnTo>
                      <a:lnTo>
                        <a:pt x="500" y="256"/>
                      </a:lnTo>
                      <a:lnTo>
                        <a:pt x="504" y="256"/>
                      </a:lnTo>
                      <a:lnTo>
                        <a:pt x="507" y="256"/>
                      </a:lnTo>
                      <a:lnTo>
                        <a:pt x="509" y="256"/>
                      </a:lnTo>
                      <a:lnTo>
                        <a:pt x="511" y="256"/>
                      </a:lnTo>
                      <a:lnTo>
                        <a:pt x="513" y="256"/>
                      </a:lnTo>
                      <a:lnTo>
                        <a:pt x="515" y="256"/>
                      </a:lnTo>
                      <a:lnTo>
                        <a:pt x="517" y="256"/>
                      </a:lnTo>
                      <a:lnTo>
                        <a:pt x="520" y="257"/>
                      </a:lnTo>
                      <a:lnTo>
                        <a:pt x="522" y="256"/>
                      </a:lnTo>
                      <a:lnTo>
                        <a:pt x="524" y="257"/>
                      </a:lnTo>
                      <a:lnTo>
                        <a:pt x="526" y="257"/>
                      </a:lnTo>
                      <a:lnTo>
                        <a:pt x="528" y="257"/>
                      </a:lnTo>
                      <a:lnTo>
                        <a:pt x="530" y="260"/>
                      </a:lnTo>
                      <a:lnTo>
                        <a:pt x="533" y="260"/>
                      </a:lnTo>
                      <a:lnTo>
                        <a:pt x="533" y="262"/>
                      </a:lnTo>
                      <a:lnTo>
                        <a:pt x="535" y="262"/>
                      </a:lnTo>
                      <a:lnTo>
                        <a:pt x="537" y="265"/>
                      </a:lnTo>
                      <a:lnTo>
                        <a:pt x="537" y="267"/>
                      </a:lnTo>
                      <a:lnTo>
                        <a:pt x="537" y="269"/>
                      </a:lnTo>
                      <a:lnTo>
                        <a:pt x="537" y="272"/>
                      </a:lnTo>
                      <a:lnTo>
                        <a:pt x="535" y="276"/>
                      </a:lnTo>
                      <a:lnTo>
                        <a:pt x="535" y="279"/>
                      </a:lnTo>
                      <a:lnTo>
                        <a:pt x="535" y="281"/>
                      </a:lnTo>
                      <a:lnTo>
                        <a:pt x="533" y="283"/>
                      </a:lnTo>
                      <a:lnTo>
                        <a:pt x="533" y="286"/>
                      </a:lnTo>
                      <a:lnTo>
                        <a:pt x="530" y="288"/>
                      </a:lnTo>
                      <a:lnTo>
                        <a:pt x="530" y="290"/>
                      </a:lnTo>
                      <a:lnTo>
                        <a:pt x="530" y="292"/>
                      </a:lnTo>
                      <a:lnTo>
                        <a:pt x="528" y="295"/>
                      </a:lnTo>
                      <a:lnTo>
                        <a:pt x="528" y="297"/>
                      </a:lnTo>
                      <a:lnTo>
                        <a:pt x="528" y="300"/>
                      </a:lnTo>
                      <a:lnTo>
                        <a:pt x="528" y="302"/>
                      </a:lnTo>
                      <a:lnTo>
                        <a:pt x="528" y="304"/>
                      </a:lnTo>
                      <a:lnTo>
                        <a:pt x="530" y="306"/>
                      </a:lnTo>
                      <a:lnTo>
                        <a:pt x="530" y="309"/>
                      </a:lnTo>
                      <a:lnTo>
                        <a:pt x="530" y="311"/>
                      </a:lnTo>
                      <a:lnTo>
                        <a:pt x="533" y="314"/>
                      </a:lnTo>
                      <a:lnTo>
                        <a:pt x="533" y="316"/>
                      </a:lnTo>
                      <a:lnTo>
                        <a:pt x="533" y="318"/>
                      </a:lnTo>
                      <a:lnTo>
                        <a:pt x="535" y="320"/>
                      </a:lnTo>
                      <a:lnTo>
                        <a:pt x="535" y="323"/>
                      </a:lnTo>
                      <a:lnTo>
                        <a:pt x="537" y="323"/>
                      </a:lnTo>
                      <a:lnTo>
                        <a:pt x="537" y="325"/>
                      </a:lnTo>
                      <a:lnTo>
                        <a:pt x="537" y="327"/>
                      </a:lnTo>
                      <a:lnTo>
                        <a:pt x="539" y="330"/>
                      </a:lnTo>
                      <a:lnTo>
                        <a:pt x="539" y="332"/>
                      </a:lnTo>
                      <a:lnTo>
                        <a:pt x="539" y="334"/>
                      </a:lnTo>
                      <a:lnTo>
                        <a:pt x="537" y="336"/>
                      </a:lnTo>
                      <a:lnTo>
                        <a:pt x="537" y="339"/>
                      </a:lnTo>
                      <a:lnTo>
                        <a:pt x="537" y="341"/>
                      </a:lnTo>
                      <a:lnTo>
                        <a:pt x="539" y="341"/>
                      </a:lnTo>
                      <a:lnTo>
                        <a:pt x="539" y="344"/>
                      </a:lnTo>
                      <a:lnTo>
                        <a:pt x="539" y="346"/>
                      </a:lnTo>
                      <a:lnTo>
                        <a:pt x="539" y="348"/>
                      </a:lnTo>
                      <a:lnTo>
                        <a:pt x="539" y="350"/>
                      </a:lnTo>
                      <a:lnTo>
                        <a:pt x="539" y="353"/>
                      </a:lnTo>
                      <a:lnTo>
                        <a:pt x="539" y="355"/>
                      </a:lnTo>
                      <a:lnTo>
                        <a:pt x="539" y="358"/>
                      </a:lnTo>
                      <a:lnTo>
                        <a:pt x="539" y="360"/>
                      </a:lnTo>
                      <a:lnTo>
                        <a:pt x="539" y="362"/>
                      </a:lnTo>
                      <a:lnTo>
                        <a:pt x="539" y="364"/>
                      </a:lnTo>
                      <a:lnTo>
                        <a:pt x="539" y="367"/>
                      </a:lnTo>
                      <a:lnTo>
                        <a:pt x="537" y="367"/>
                      </a:lnTo>
                      <a:lnTo>
                        <a:pt x="537" y="369"/>
                      </a:lnTo>
                      <a:lnTo>
                        <a:pt x="537" y="371"/>
                      </a:lnTo>
                      <a:lnTo>
                        <a:pt x="535" y="371"/>
                      </a:lnTo>
                      <a:lnTo>
                        <a:pt x="535" y="374"/>
                      </a:lnTo>
                      <a:lnTo>
                        <a:pt x="533" y="376"/>
                      </a:lnTo>
                      <a:lnTo>
                        <a:pt x="533" y="378"/>
                      </a:lnTo>
                      <a:lnTo>
                        <a:pt x="530" y="378"/>
                      </a:lnTo>
                      <a:lnTo>
                        <a:pt x="530" y="381"/>
                      </a:lnTo>
                      <a:lnTo>
                        <a:pt x="528" y="381"/>
                      </a:lnTo>
                      <a:lnTo>
                        <a:pt x="528" y="383"/>
                      </a:lnTo>
                      <a:lnTo>
                        <a:pt x="526" y="383"/>
                      </a:lnTo>
                      <a:lnTo>
                        <a:pt x="526" y="385"/>
                      </a:lnTo>
                      <a:lnTo>
                        <a:pt x="526" y="388"/>
                      </a:lnTo>
                      <a:lnTo>
                        <a:pt x="524" y="390"/>
                      </a:lnTo>
                      <a:lnTo>
                        <a:pt x="524" y="393"/>
                      </a:lnTo>
                      <a:lnTo>
                        <a:pt x="522" y="394"/>
                      </a:lnTo>
                      <a:lnTo>
                        <a:pt x="522" y="397"/>
                      </a:lnTo>
                      <a:lnTo>
                        <a:pt x="522" y="399"/>
                      </a:lnTo>
                      <a:lnTo>
                        <a:pt x="520" y="399"/>
                      </a:lnTo>
                      <a:lnTo>
                        <a:pt x="520" y="402"/>
                      </a:lnTo>
                      <a:lnTo>
                        <a:pt x="520" y="404"/>
                      </a:lnTo>
                      <a:lnTo>
                        <a:pt x="517" y="404"/>
                      </a:lnTo>
                      <a:lnTo>
                        <a:pt x="517" y="406"/>
                      </a:lnTo>
                      <a:lnTo>
                        <a:pt x="515" y="408"/>
                      </a:lnTo>
                      <a:lnTo>
                        <a:pt x="515" y="411"/>
                      </a:lnTo>
                      <a:lnTo>
                        <a:pt x="513" y="413"/>
                      </a:lnTo>
                      <a:lnTo>
                        <a:pt x="511" y="416"/>
                      </a:lnTo>
                      <a:lnTo>
                        <a:pt x="509" y="416"/>
                      </a:lnTo>
                      <a:lnTo>
                        <a:pt x="509" y="418"/>
                      </a:lnTo>
                      <a:lnTo>
                        <a:pt x="507" y="420"/>
                      </a:lnTo>
                      <a:lnTo>
                        <a:pt x="507" y="423"/>
                      </a:lnTo>
                      <a:lnTo>
                        <a:pt x="504" y="425"/>
                      </a:lnTo>
                      <a:lnTo>
                        <a:pt x="504" y="427"/>
                      </a:lnTo>
                      <a:lnTo>
                        <a:pt x="502" y="429"/>
                      </a:lnTo>
                      <a:lnTo>
                        <a:pt x="502" y="432"/>
                      </a:lnTo>
                      <a:lnTo>
                        <a:pt x="502" y="434"/>
                      </a:lnTo>
                      <a:lnTo>
                        <a:pt x="500" y="434"/>
                      </a:lnTo>
                      <a:lnTo>
                        <a:pt x="500" y="437"/>
                      </a:lnTo>
                      <a:lnTo>
                        <a:pt x="500" y="439"/>
                      </a:lnTo>
                      <a:lnTo>
                        <a:pt x="498" y="441"/>
                      </a:lnTo>
                      <a:lnTo>
                        <a:pt x="498" y="443"/>
                      </a:lnTo>
                      <a:lnTo>
                        <a:pt x="496" y="443"/>
                      </a:lnTo>
                      <a:lnTo>
                        <a:pt x="496" y="446"/>
                      </a:lnTo>
                      <a:lnTo>
                        <a:pt x="496" y="448"/>
                      </a:lnTo>
                      <a:lnTo>
                        <a:pt x="493" y="448"/>
                      </a:lnTo>
                      <a:lnTo>
                        <a:pt x="493" y="450"/>
                      </a:lnTo>
                      <a:lnTo>
                        <a:pt x="492" y="450"/>
                      </a:lnTo>
                      <a:lnTo>
                        <a:pt x="489" y="453"/>
                      </a:lnTo>
                      <a:lnTo>
                        <a:pt x="487" y="453"/>
                      </a:lnTo>
                      <a:lnTo>
                        <a:pt x="487" y="455"/>
                      </a:lnTo>
                      <a:lnTo>
                        <a:pt x="485" y="455"/>
                      </a:lnTo>
                      <a:lnTo>
                        <a:pt x="485" y="457"/>
                      </a:lnTo>
                      <a:lnTo>
                        <a:pt x="470" y="469"/>
                      </a:lnTo>
                      <a:lnTo>
                        <a:pt x="463" y="467"/>
                      </a:lnTo>
                      <a:lnTo>
                        <a:pt x="461" y="467"/>
                      </a:lnTo>
                      <a:lnTo>
                        <a:pt x="459" y="467"/>
                      </a:lnTo>
                      <a:lnTo>
                        <a:pt x="457" y="467"/>
                      </a:lnTo>
                      <a:lnTo>
                        <a:pt x="457" y="464"/>
                      </a:lnTo>
                      <a:lnTo>
                        <a:pt x="455" y="464"/>
                      </a:lnTo>
                      <a:lnTo>
                        <a:pt x="455" y="462"/>
                      </a:lnTo>
                      <a:lnTo>
                        <a:pt x="452" y="462"/>
                      </a:lnTo>
                      <a:lnTo>
                        <a:pt x="452" y="460"/>
                      </a:lnTo>
                      <a:lnTo>
                        <a:pt x="450" y="460"/>
                      </a:lnTo>
                      <a:lnTo>
                        <a:pt x="450" y="457"/>
                      </a:lnTo>
                      <a:lnTo>
                        <a:pt x="448" y="457"/>
                      </a:lnTo>
                      <a:lnTo>
                        <a:pt x="446" y="455"/>
                      </a:lnTo>
                      <a:lnTo>
                        <a:pt x="444" y="455"/>
                      </a:lnTo>
                      <a:lnTo>
                        <a:pt x="442" y="455"/>
                      </a:lnTo>
                      <a:lnTo>
                        <a:pt x="442" y="457"/>
                      </a:lnTo>
                      <a:lnTo>
                        <a:pt x="439" y="457"/>
                      </a:lnTo>
                      <a:lnTo>
                        <a:pt x="438" y="457"/>
                      </a:lnTo>
                      <a:lnTo>
                        <a:pt x="438" y="460"/>
                      </a:lnTo>
                      <a:lnTo>
                        <a:pt x="435" y="460"/>
                      </a:lnTo>
                      <a:lnTo>
                        <a:pt x="435" y="462"/>
                      </a:lnTo>
                      <a:lnTo>
                        <a:pt x="433" y="462"/>
                      </a:lnTo>
                      <a:lnTo>
                        <a:pt x="431" y="462"/>
                      </a:lnTo>
                      <a:lnTo>
                        <a:pt x="428" y="462"/>
                      </a:lnTo>
                      <a:lnTo>
                        <a:pt x="427" y="462"/>
                      </a:lnTo>
                      <a:lnTo>
                        <a:pt x="424" y="462"/>
                      </a:lnTo>
                      <a:lnTo>
                        <a:pt x="422" y="462"/>
                      </a:lnTo>
                      <a:lnTo>
                        <a:pt x="420" y="462"/>
                      </a:lnTo>
                      <a:lnTo>
                        <a:pt x="418" y="462"/>
                      </a:lnTo>
                      <a:lnTo>
                        <a:pt x="416" y="462"/>
                      </a:lnTo>
                      <a:lnTo>
                        <a:pt x="416" y="464"/>
                      </a:lnTo>
                      <a:lnTo>
                        <a:pt x="414" y="464"/>
                      </a:lnTo>
                      <a:lnTo>
                        <a:pt x="411" y="467"/>
                      </a:lnTo>
                      <a:lnTo>
                        <a:pt x="409" y="467"/>
                      </a:lnTo>
                      <a:lnTo>
                        <a:pt x="407" y="467"/>
                      </a:lnTo>
                      <a:lnTo>
                        <a:pt x="407" y="464"/>
                      </a:lnTo>
                      <a:lnTo>
                        <a:pt x="405" y="464"/>
                      </a:lnTo>
                      <a:lnTo>
                        <a:pt x="403" y="464"/>
                      </a:lnTo>
                      <a:lnTo>
                        <a:pt x="403" y="462"/>
                      </a:lnTo>
                      <a:lnTo>
                        <a:pt x="401" y="462"/>
                      </a:lnTo>
                      <a:lnTo>
                        <a:pt x="401" y="460"/>
                      </a:lnTo>
                      <a:lnTo>
                        <a:pt x="398" y="457"/>
                      </a:lnTo>
                      <a:lnTo>
                        <a:pt x="396" y="457"/>
                      </a:lnTo>
                      <a:lnTo>
                        <a:pt x="394" y="455"/>
                      </a:lnTo>
                      <a:lnTo>
                        <a:pt x="392" y="455"/>
                      </a:lnTo>
                      <a:lnTo>
                        <a:pt x="390" y="455"/>
                      </a:lnTo>
                      <a:lnTo>
                        <a:pt x="387" y="455"/>
                      </a:lnTo>
                      <a:lnTo>
                        <a:pt x="386" y="453"/>
                      </a:lnTo>
                      <a:lnTo>
                        <a:pt x="383" y="453"/>
                      </a:lnTo>
                      <a:lnTo>
                        <a:pt x="381" y="453"/>
                      </a:lnTo>
                      <a:lnTo>
                        <a:pt x="379" y="453"/>
                      </a:lnTo>
                      <a:lnTo>
                        <a:pt x="377" y="450"/>
                      </a:lnTo>
                      <a:lnTo>
                        <a:pt x="375" y="450"/>
                      </a:lnTo>
                      <a:lnTo>
                        <a:pt x="375" y="448"/>
                      </a:lnTo>
                      <a:lnTo>
                        <a:pt x="375" y="446"/>
                      </a:lnTo>
                      <a:lnTo>
                        <a:pt x="373" y="446"/>
                      </a:lnTo>
                      <a:lnTo>
                        <a:pt x="373" y="443"/>
                      </a:lnTo>
                      <a:lnTo>
                        <a:pt x="373" y="441"/>
                      </a:lnTo>
                      <a:lnTo>
                        <a:pt x="370" y="441"/>
                      </a:lnTo>
                      <a:lnTo>
                        <a:pt x="370" y="439"/>
                      </a:lnTo>
                      <a:lnTo>
                        <a:pt x="368" y="437"/>
                      </a:lnTo>
                      <a:lnTo>
                        <a:pt x="368" y="434"/>
                      </a:lnTo>
                      <a:lnTo>
                        <a:pt x="366" y="434"/>
                      </a:lnTo>
                      <a:lnTo>
                        <a:pt x="366" y="432"/>
                      </a:lnTo>
                      <a:lnTo>
                        <a:pt x="364" y="432"/>
                      </a:lnTo>
                      <a:lnTo>
                        <a:pt x="362" y="429"/>
                      </a:lnTo>
                      <a:lnTo>
                        <a:pt x="359" y="429"/>
                      </a:lnTo>
                      <a:lnTo>
                        <a:pt x="357" y="429"/>
                      </a:lnTo>
                      <a:lnTo>
                        <a:pt x="355" y="429"/>
                      </a:lnTo>
                      <a:lnTo>
                        <a:pt x="353" y="429"/>
                      </a:lnTo>
                      <a:lnTo>
                        <a:pt x="351" y="429"/>
                      </a:lnTo>
                      <a:lnTo>
                        <a:pt x="349" y="429"/>
                      </a:lnTo>
                      <a:lnTo>
                        <a:pt x="346" y="429"/>
                      </a:lnTo>
                      <a:lnTo>
                        <a:pt x="344" y="429"/>
                      </a:lnTo>
                      <a:lnTo>
                        <a:pt x="342" y="427"/>
                      </a:lnTo>
                      <a:lnTo>
                        <a:pt x="340" y="429"/>
                      </a:lnTo>
                      <a:lnTo>
                        <a:pt x="338" y="427"/>
                      </a:lnTo>
                      <a:lnTo>
                        <a:pt x="336" y="427"/>
                      </a:lnTo>
                      <a:lnTo>
                        <a:pt x="333" y="427"/>
                      </a:lnTo>
                      <a:lnTo>
                        <a:pt x="332" y="427"/>
                      </a:lnTo>
                      <a:lnTo>
                        <a:pt x="329" y="427"/>
                      </a:lnTo>
                      <a:lnTo>
                        <a:pt x="327" y="427"/>
                      </a:lnTo>
                      <a:lnTo>
                        <a:pt x="325" y="425"/>
                      </a:lnTo>
                      <a:lnTo>
                        <a:pt x="322" y="425"/>
                      </a:lnTo>
                      <a:lnTo>
                        <a:pt x="322" y="423"/>
                      </a:lnTo>
                      <a:lnTo>
                        <a:pt x="321" y="423"/>
                      </a:lnTo>
                      <a:lnTo>
                        <a:pt x="321" y="420"/>
                      </a:lnTo>
                      <a:lnTo>
                        <a:pt x="318" y="420"/>
                      </a:lnTo>
                      <a:lnTo>
                        <a:pt x="318" y="418"/>
                      </a:lnTo>
                      <a:lnTo>
                        <a:pt x="316" y="418"/>
                      </a:lnTo>
                      <a:lnTo>
                        <a:pt x="316" y="416"/>
                      </a:lnTo>
                      <a:lnTo>
                        <a:pt x="314" y="416"/>
                      </a:lnTo>
                      <a:lnTo>
                        <a:pt x="312" y="413"/>
                      </a:lnTo>
                      <a:lnTo>
                        <a:pt x="310" y="411"/>
                      </a:lnTo>
                      <a:lnTo>
                        <a:pt x="308" y="411"/>
                      </a:lnTo>
                      <a:lnTo>
                        <a:pt x="308" y="408"/>
                      </a:lnTo>
                      <a:lnTo>
                        <a:pt x="305" y="408"/>
                      </a:lnTo>
                      <a:lnTo>
                        <a:pt x="303" y="406"/>
                      </a:lnTo>
                      <a:lnTo>
                        <a:pt x="301" y="406"/>
                      </a:lnTo>
                      <a:lnTo>
                        <a:pt x="299" y="406"/>
                      </a:lnTo>
                      <a:lnTo>
                        <a:pt x="299" y="404"/>
                      </a:lnTo>
                      <a:lnTo>
                        <a:pt x="297" y="404"/>
                      </a:lnTo>
                      <a:lnTo>
                        <a:pt x="297" y="402"/>
                      </a:lnTo>
                      <a:lnTo>
                        <a:pt x="295" y="402"/>
                      </a:lnTo>
                      <a:lnTo>
                        <a:pt x="292" y="399"/>
                      </a:lnTo>
                      <a:lnTo>
                        <a:pt x="290" y="397"/>
                      </a:lnTo>
                      <a:lnTo>
                        <a:pt x="288" y="397"/>
                      </a:lnTo>
                      <a:lnTo>
                        <a:pt x="286" y="394"/>
                      </a:lnTo>
                      <a:lnTo>
                        <a:pt x="284" y="393"/>
                      </a:lnTo>
                      <a:lnTo>
                        <a:pt x="284" y="390"/>
                      </a:lnTo>
                      <a:lnTo>
                        <a:pt x="281" y="390"/>
                      </a:lnTo>
                      <a:lnTo>
                        <a:pt x="281" y="388"/>
                      </a:lnTo>
                      <a:lnTo>
                        <a:pt x="279" y="388"/>
                      </a:lnTo>
                      <a:lnTo>
                        <a:pt x="277" y="388"/>
                      </a:lnTo>
                      <a:lnTo>
                        <a:pt x="275" y="388"/>
                      </a:lnTo>
                      <a:lnTo>
                        <a:pt x="273" y="388"/>
                      </a:lnTo>
                      <a:lnTo>
                        <a:pt x="271" y="390"/>
                      </a:lnTo>
                      <a:lnTo>
                        <a:pt x="268" y="390"/>
                      </a:lnTo>
                      <a:lnTo>
                        <a:pt x="267" y="390"/>
                      </a:lnTo>
                      <a:lnTo>
                        <a:pt x="264" y="390"/>
                      </a:lnTo>
                      <a:lnTo>
                        <a:pt x="262" y="390"/>
                      </a:lnTo>
                      <a:lnTo>
                        <a:pt x="260" y="390"/>
                      </a:lnTo>
                      <a:lnTo>
                        <a:pt x="258" y="390"/>
                      </a:lnTo>
                      <a:lnTo>
                        <a:pt x="256" y="390"/>
                      </a:lnTo>
                      <a:lnTo>
                        <a:pt x="253" y="388"/>
                      </a:lnTo>
                      <a:lnTo>
                        <a:pt x="251" y="388"/>
                      </a:lnTo>
                      <a:lnTo>
                        <a:pt x="249" y="388"/>
                      </a:lnTo>
                      <a:lnTo>
                        <a:pt x="249" y="385"/>
                      </a:lnTo>
                      <a:lnTo>
                        <a:pt x="247" y="385"/>
                      </a:lnTo>
                      <a:lnTo>
                        <a:pt x="245" y="385"/>
                      </a:lnTo>
                      <a:lnTo>
                        <a:pt x="245" y="383"/>
                      </a:lnTo>
                      <a:lnTo>
                        <a:pt x="245" y="381"/>
                      </a:lnTo>
                      <a:lnTo>
                        <a:pt x="243" y="381"/>
                      </a:lnTo>
                      <a:lnTo>
                        <a:pt x="243" y="378"/>
                      </a:lnTo>
                      <a:lnTo>
                        <a:pt x="240" y="378"/>
                      </a:lnTo>
                      <a:lnTo>
                        <a:pt x="240" y="376"/>
                      </a:lnTo>
                      <a:lnTo>
                        <a:pt x="238" y="376"/>
                      </a:lnTo>
                      <a:lnTo>
                        <a:pt x="236" y="374"/>
                      </a:lnTo>
                      <a:lnTo>
                        <a:pt x="234" y="374"/>
                      </a:lnTo>
                      <a:lnTo>
                        <a:pt x="232" y="374"/>
                      </a:lnTo>
                      <a:lnTo>
                        <a:pt x="232" y="371"/>
                      </a:lnTo>
                      <a:lnTo>
                        <a:pt x="230" y="371"/>
                      </a:lnTo>
                      <a:lnTo>
                        <a:pt x="227" y="374"/>
                      </a:lnTo>
                      <a:lnTo>
                        <a:pt x="225" y="374"/>
                      </a:lnTo>
                      <a:lnTo>
                        <a:pt x="223" y="376"/>
                      </a:lnTo>
                      <a:lnTo>
                        <a:pt x="223" y="378"/>
                      </a:lnTo>
                      <a:lnTo>
                        <a:pt x="221" y="378"/>
                      </a:lnTo>
                      <a:lnTo>
                        <a:pt x="221" y="381"/>
                      </a:lnTo>
                      <a:lnTo>
                        <a:pt x="219" y="381"/>
                      </a:lnTo>
                      <a:lnTo>
                        <a:pt x="219" y="383"/>
                      </a:lnTo>
                      <a:lnTo>
                        <a:pt x="217" y="383"/>
                      </a:lnTo>
                      <a:lnTo>
                        <a:pt x="217" y="385"/>
                      </a:lnTo>
                      <a:lnTo>
                        <a:pt x="214" y="385"/>
                      </a:lnTo>
                      <a:lnTo>
                        <a:pt x="212" y="385"/>
                      </a:lnTo>
                      <a:lnTo>
                        <a:pt x="210" y="385"/>
                      </a:lnTo>
                      <a:lnTo>
                        <a:pt x="210" y="383"/>
                      </a:lnTo>
                      <a:lnTo>
                        <a:pt x="208" y="385"/>
                      </a:lnTo>
                      <a:lnTo>
                        <a:pt x="208" y="383"/>
                      </a:lnTo>
                      <a:lnTo>
                        <a:pt x="206" y="383"/>
                      </a:lnTo>
                      <a:lnTo>
                        <a:pt x="203" y="383"/>
                      </a:lnTo>
                      <a:lnTo>
                        <a:pt x="203" y="381"/>
                      </a:lnTo>
                      <a:lnTo>
                        <a:pt x="202" y="381"/>
                      </a:lnTo>
                      <a:lnTo>
                        <a:pt x="199" y="378"/>
                      </a:lnTo>
                      <a:lnTo>
                        <a:pt x="197" y="378"/>
                      </a:lnTo>
                      <a:lnTo>
                        <a:pt x="195" y="378"/>
                      </a:lnTo>
                      <a:lnTo>
                        <a:pt x="193" y="378"/>
                      </a:lnTo>
                      <a:lnTo>
                        <a:pt x="191" y="378"/>
                      </a:lnTo>
                      <a:lnTo>
                        <a:pt x="189" y="378"/>
                      </a:lnTo>
                      <a:lnTo>
                        <a:pt x="186" y="378"/>
                      </a:lnTo>
                      <a:lnTo>
                        <a:pt x="184" y="378"/>
                      </a:lnTo>
                      <a:lnTo>
                        <a:pt x="182" y="378"/>
                      </a:lnTo>
                      <a:lnTo>
                        <a:pt x="180" y="378"/>
                      </a:lnTo>
                      <a:lnTo>
                        <a:pt x="178" y="378"/>
                      </a:lnTo>
                      <a:lnTo>
                        <a:pt x="175" y="376"/>
                      </a:lnTo>
                      <a:lnTo>
                        <a:pt x="173" y="376"/>
                      </a:lnTo>
                      <a:lnTo>
                        <a:pt x="173" y="374"/>
                      </a:lnTo>
                      <a:lnTo>
                        <a:pt x="171" y="371"/>
                      </a:lnTo>
                      <a:lnTo>
                        <a:pt x="169" y="371"/>
                      </a:lnTo>
                      <a:lnTo>
                        <a:pt x="169" y="369"/>
                      </a:lnTo>
                      <a:lnTo>
                        <a:pt x="167" y="369"/>
                      </a:lnTo>
                      <a:lnTo>
                        <a:pt x="167" y="367"/>
                      </a:lnTo>
                      <a:lnTo>
                        <a:pt x="165" y="367"/>
                      </a:lnTo>
                      <a:lnTo>
                        <a:pt x="162" y="364"/>
                      </a:lnTo>
                      <a:lnTo>
                        <a:pt x="161" y="364"/>
                      </a:lnTo>
                      <a:lnTo>
                        <a:pt x="161" y="362"/>
                      </a:lnTo>
                      <a:lnTo>
                        <a:pt x="158" y="362"/>
                      </a:lnTo>
                      <a:lnTo>
                        <a:pt x="158" y="360"/>
                      </a:lnTo>
                      <a:lnTo>
                        <a:pt x="156" y="360"/>
                      </a:lnTo>
                      <a:lnTo>
                        <a:pt x="156" y="358"/>
                      </a:lnTo>
                      <a:lnTo>
                        <a:pt x="156" y="355"/>
                      </a:lnTo>
                      <a:lnTo>
                        <a:pt x="156" y="353"/>
                      </a:lnTo>
                      <a:lnTo>
                        <a:pt x="156" y="350"/>
                      </a:lnTo>
                      <a:lnTo>
                        <a:pt x="154" y="350"/>
                      </a:lnTo>
                      <a:lnTo>
                        <a:pt x="154" y="348"/>
                      </a:lnTo>
                      <a:lnTo>
                        <a:pt x="154" y="346"/>
                      </a:lnTo>
                      <a:lnTo>
                        <a:pt x="154" y="344"/>
                      </a:lnTo>
                      <a:lnTo>
                        <a:pt x="154" y="341"/>
                      </a:lnTo>
                      <a:lnTo>
                        <a:pt x="152" y="339"/>
                      </a:lnTo>
                      <a:lnTo>
                        <a:pt x="150" y="336"/>
                      </a:lnTo>
                      <a:lnTo>
                        <a:pt x="150" y="334"/>
                      </a:lnTo>
                      <a:lnTo>
                        <a:pt x="147" y="334"/>
                      </a:lnTo>
                      <a:lnTo>
                        <a:pt x="145" y="334"/>
                      </a:lnTo>
                      <a:lnTo>
                        <a:pt x="143" y="332"/>
                      </a:lnTo>
                      <a:lnTo>
                        <a:pt x="141" y="332"/>
                      </a:lnTo>
                      <a:lnTo>
                        <a:pt x="139" y="332"/>
                      </a:lnTo>
                      <a:lnTo>
                        <a:pt x="137" y="330"/>
                      </a:lnTo>
                      <a:lnTo>
                        <a:pt x="134" y="330"/>
                      </a:lnTo>
                      <a:lnTo>
                        <a:pt x="132" y="330"/>
                      </a:lnTo>
                      <a:lnTo>
                        <a:pt x="132" y="327"/>
                      </a:lnTo>
                      <a:lnTo>
                        <a:pt x="130" y="327"/>
                      </a:lnTo>
                      <a:lnTo>
                        <a:pt x="130" y="325"/>
                      </a:lnTo>
                      <a:lnTo>
                        <a:pt x="128" y="325"/>
                      </a:lnTo>
                      <a:lnTo>
                        <a:pt x="128" y="323"/>
                      </a:lnTo>
                      <a:lnTo>
                        <a:pt x="126" y="323"/>
                      </a:lnTo>
                      <a:lnTo>
                        <a:pt x="126" y="320"/>
                      </a:lnTo>
                      <a:lnTo>
                        <a:pt x="126" y="318"/>
                      </a:lnTo>
                      <a:lnTo>
                        <a:pt x="126" y="316"/>
                      </a:lnTo>
                      <a:lnTo>
                        <a:pt x="124" y="316"/>
                      </a:lnTo>
                      <a:lnTo>
                        <a:pt x="124" y="314"/>
                      </a:lnTo>
                      <a:lnTo>
                        <a:pt x="121" y="311"/>
                      </a:lnTo>
                      <a:lnTo>
                        <a:pt x="121" y="309"/>
                      </a:lnTo>
                      <a:lnTo>
                        <a:pt x="119" y="306"/>
                      </a:lnTo>
                      <a:lnTo>
                        <a:pt x="119" y="304"/>
                      </a:lnTo>
                      <a:lnTo>
                        <a:pt x="119" y="302"/>
                      </a:lnTo>
                      <a:lnTo>
                        <a:pt x="117" y="302"/>
                      </a:lnTo>
                      <a:lnTo>
                        <a:pt x="117" y="300"/>
                      </a:lnTo>
                      <a:lnTo>
                        <a:pt x="117" y="297"/>
                      </a:lnTo>
                      <a:lnTo>
                        <a:pt x="115" y="295"/>
                      </a:lnTo>
                      <a:lnTo>
                        <a:pt x="115" y="292"/>
                      </a:lnTo>
                      <a:lnTo>
                        <a:pt x="115" y="290"/>
                      </a:lnTo>
                      <a:lnTo>
                        <a:pt x="115" y="288"/>
                      </a:lnTo>
                      <a:lnTo>
                        <a:pt x="115" y="286"/>
                      </a:lnTo>
                      <a:lnTo>
                        <a:pt x="115" y="283"/>
                      </a:lnTo>
                      <a:lnTo>
                        <a:pt x="113" y="281"/>
                      </a:lnTo>
                      <a:lnTo>
                        <a:pt x="113" y="279"/>
                      </a:lnTo>
                      <a:lnTo>
                        <a:pt x="113" y="276"/>
                      </a:lnTo>
                      <a:lnTo>
                        <a:pt x="113" y="274"/>
                      </a:lnTo>
                      <a:lnTo>
                        <a:pt x="115" y="272"/>
                      </a:lnTo>
                      <a:lnTo>
                        <a:pt x="115" y="269"/>
                      </a:lnTo>
                      <a:lnTo>
                        <a:pt x="115" y="267"/>
                      </a:lnTo>
                      <a:lnTo>
                        <a:pt x="115" y="265"/>
                      </a:lnTo>
                      <a:lnTo>
                        <a:pt x="115" y="262"/>
                      </a:lnTo>
                      <a:lnTo>
                        <a:pt x="115" y="260"/>
                      </a:lnTo>
                      <a:lnTo>
                        <a:pt x="115" y="257"/>
                      </a:lnTo>
                      <a:lnTo>
                        <a:pt x="115" y="256"/>
                      </a:lnTo>
                      <a:lnTo>
                        <a:pt x="115" y="253"/>
                      </a:lnTo>
                      <a:lnTo>
                        <a:pt x="113" y="253"/>
                      </a:lnTo>
                      <a:lnTo>
                        <a:pt x="113" y="251"/>
                      </a:lnTo>
                      <a:lnTo>
                        <a:pt x="113" y="248"/>
                      </a:lnTo>
                      <a:lnTo>
                        <a:pt x="111" y="246"/>
                      </a:lnTo>
                      <a:lnTo>
                        <a:pt x="111" y="244"/>
                      </a:lnTo>
                      <a:lnTo>
                        <a:pt x="108" y="242"/>
                      </a:lnTo>
                      <a:lnTo>
                        <a:pt x="108" y="239"/>
                      </a:lnTo>
                      <a:lnTo>
                        <a:pt x="108" y="237"/>
                      </a:lnTo>
                      <a:lnTo>
                        <a:pt x="106" y="237"/>
                      </a:lnTo>
                      <a:lnTo>
                        <a:pt x="106" y="234"/>
                      </a:lnTo>
                      <a:lnTo>
                        <a:pt x="104" y="232"/>
                      </a:lnTo>
                      <a:lnTo>
                        <a:pt x="104" y="230"/>
                      </a:lnTo>
                      <a:lnTo>
                        <a:pt x="104" y="227"/>
                      </a:lnTo>
                      <a:lnTo>
                        <a:pt x="104" y="225"/>
                      </a:lnTo>
                      <a:lnTo>
                        <a:pt x="104" y="223"/>
                      </a:lnTo>
                      <a:lnTo>
                        <a:pt x="104" y="221"/>
                      </a:lnTo>
                      <a:lnTo>
                        <a:pt x="104" y="218"/>
                      </a:lnTo>
                      <a:lnTo>
                        <a:pt x="104" y="216"/>
                      </a:lnTo>
                      <a:lnTo>
                        <a:pt x="104" y="213"/>
                      </a:lnTo>
                      <a:lnTo>
                        <a:pt x="104" y="211"/>
                      </a:lnTo>
                      <a:lnTo>
                        <a:pt x="104" y="209"/>
                      </a:lnTo>
                      <a:lnTo>
                        <a:pt x="106" y="207"/>
                      </a:lnTo>
                      <a:lnTo>
                        <a:pt x="106" y="204"/>
                      </a:lnTo>
                      <a:lnTo>
                        <a:pt x="106" y="202"/>
                      </a:lnTo>
                      <a:lnTo>
                        <a:pt x="108" y="200"/>
                      </a:lnTo>
                      <a:lnTo>
                        <a:pt x="108" y="197"/>
                      </a:lnTo>
                      <a:lnTo>
                        <a:pt x="108" y="195"/>
                      </a:lnTo>
                      <a:lnTo>
                        <a:pt x="111" y="193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11" y="186"/>
                      </a:lnTo>
                      <a:lnTo>
                        <a:pt x="111" y="183"/>
                      </a:lnTo>
                      <a:lnTo>
                        <a:pt x="113" y="181"/>
                      </a:lnTo>
                      <a:lnTo>
                        <a:pt x="113" y="179"/>
                      </a:lnTo>
                      <a:lnTo>
                        <a:pt x="113" y="177"/>
                      </a:lnTo>
                      <a:lnTo>
                        <a:pt x="113" y="174"/>
                      </a:lnTo>
                      <a:lnTo>
                        <a:pt x="113" y="172"/>
                      </a:lnTo>
                      <a:lnTo>
                        <a:pt x="113" y="169"/>
                      </a:lnTo>
                      <a:lnTo>
                        <a:pt x="115" y="167"/>
                      </a:lnTo>
                      <a:lnTo>
                        <a:pt x="115" y="165"/>
                      </a:lnTo>
                      <a:lnTo>
                        <a:pt x="115" y="163"/>
                      </a:lnTo>
                      <a:lnTo>
                        <a:pt x="115" y="160"/>
                      </a:lnTo>
                      <a:lnTo>
                        <a:pt x="115" y="158"/>
                      </a:lnTo>
                      <a:lnTo>
                        <a:pt x="115" y="155"/>
                      </a:lnTo>
                      <a:lnTo>
                        <a:pt x="113" y="155"/>
                      </a:lnTo>
                      <a:lnTo>
                        <a:pt x="113" y="153"/>
                      </a:lnTo>
                      <a:lnTo>
                        <a:pt x="113" y="151"/>
                      </a:lnTo>
                      <a:lnTo>
                        <a:pt x="113" y="149"/>
                      </a:lnTo>
                      <a:lnTo>
                        <a:pt x="111" y="149"/>
                      </a:lnTo>
                      <a:lnTo>
                        <a:pt x="111" y="146"/>
                      </a:lnTo>
                      <a:lnTo>
                        <a:pt x="108" y="144"/>
                      </a:lnTo>
                      <a:lnTo>
                        <a:pt x="106" y="146"/>
                      </a:lnTo>
                      <a:lnTo>
                        <a:pt x="104" y="146"/>
                      </a:lnTo>
                      <a:lnTo>
                        <a:pt x="104" y="149"/>
                      </a:lnTo>
                      <a:lnTo>
                        <a:pt x="102" y="149"/>
                      </a:lnTo>
                      <a:lnTo>
                        <a:pt x="102" y="151"/>
                      </a:lnTo>
                      <a:lnTo>
                        <a:pt x="100" y="151"/>
                      </a:lnTo>
                      <a:lnTo>
                        <a:pt x="97" y="153"/>
                      </a:lnTo>
                      <a:lnTo>
                        <a:pt x="96" y="153"/>
                      </a:lnTo>
                      <a:lnTo>
                        <a:pt x="93" y="153"/>
                      </a:lnTo>
                      <a:lnTo>
                        <a:pt x="91" y="153"/>
                      </a:lnTo>
                      <a:lnTo>
                        <a:pt x="89" y="153"/>
                      </a:lnTo>
                      <a:lnTo>
                        <a:pt x="87" y="153"/>
                      </a:lnTo>
                      <a:lnTo>
                        <a:pt x="85" y="153"/>
                      </a:lnTo>
                      <a:lnTo>
                        <a:pt x="83" y="151"/>
                      </a:lnTo>
                      <a:lnTo>
                        <a:pt x="80" y="151"/>
                      </a:lnTo>
                      <a:lnTo>
                        <a:pt x="78" y="151"/>
                      </a:lnTo>
                      <a:lnTo>
                        <a:pt x="76" y="151"/>
                      </a:lnTo>
                      <a:lnTo>
                        <a:pt x="74" y="151"/>
                      </a:lnTo>
                      <a:lnTo>
                        <a:pt x="72" y="151"/>
                      </a:lnTo>
                      <a:lnTo>
                        <a:pt x="69" y="151"/>
                      </a:lnTo>
                      <a:lnTo>
                        <a:pt x="67" y="151"/>
                      </a:lnTo>
                      <a:lnTo>
                        <a:pt x="65" y="151"/>
                      </a:lnTo>
                      <a:lnTo>
                        <a:pt x="63" y="151"/>
                      </a:lnTo>
                      <a:lnTo>
                        <a:pt x="61" y="151"/>
                      </a:lnTo>
                      <a:lnTo>
                        <a:pt x="59" y="151"/>
                      </a:lnTo>
                      <a:lnTo>
                        <a:pt x="56" y="151"/>
                      </a:lnTo>
                      <a:lnTo>
                        <a:pt x="54" y="151"/>
                      </a:lnTo>
                      <a:lnTo>
                        <a:pt x="52" y="151"/>
                      </a:lnTo>
                      <a:lnTo>
                        <a:pt x="50" y="151"/>
                      </a:lnTo>
                      <a:lnTo>
                        <a:pt x="48" y="153"/>
                      </a:lnTo>
                      <a:lnTo>
                        <a:pt x="46" y="153"/>
                      </a:lnTo>
                      <a:lnTo>
                        <a:pt x="43" y="153"/>
                      </a:lnTo>
                      <a:lnTo>
                        <a:pt x="41" y="153"/>
                      </a:lnTo>
                      <a:lnTo>
                        <a:pt x="39" y="155"/>
                      </a:lnTo>
                      <a:lnTo>
                        <a:pt x="37" y="155"/>
                      </a:lnTo>
                      <a:lnTo>
                        <a:pt x="35" y="158"/>
                      </a:lnTo>
                      <a:lnTo>
                        <a:pt x="32" y="158"/>
                      </a:lnTo>
                      <a:lnTo>
                        <a:pt x="32" y="160"/>
                      </a:lnTo>
                      <a:lnTo>
                        <a:pt x="31" y="163"/>
                      </a:lnTo>
                      <a:lnTo>
                        <a:pt x="31" y="165"/>
                      </a:lnTo>
                      <a:lnTo>
                        <a:pt x="28" y="165"/>
                      </a:lnTo>
                      <a:lnTo>
                        <a:pt x="28" y="167"/>
                      </a:lnTo>
                      <a:lnTo>
                        <a:pt x="24" y="172"/>
                      </a:lnTo>
                      <a:lnTo>
                        <a:pt x="0" y="160"/>
                      </a:lnTo>
                      <a:lnTo>
                        <a:pt x="5" y="160"/>
                      </a:lnTo>
                      <a:lnTo>
                        <a:pt x="7" y="160"/>
                      </a:lnTo>
                      <a:lnTo>
                        <a:pt x="9" y="160"/>
                      </a:lnTo>
                      <a:lnTo>
                        <a:pt x="11" y="158"/>
                      </a:lnTo>
                      <a:lnTo>
                        <a:pt x="13" y="155"/>
                      </a:lnTo>
                      <a:lnTo>
                        <a:pt x="15" y="153"/>
                      </a:lnTo>
                      <a:lnTo>
                        <a:pt x="18" y="153"/>
                      </a:lnTo>
                      <a:lnTo>
                        <a:pt x="20" y="151"/>
                      </a:lnTo>
                      <a:lnTo>
                        <a:pt x="20" y="149"/>
                      </a:lnTo>
                      <a:lnTo>
                        <a:pt x="22" y="149"/>
                      </a:lnTo>
                      <a:lnTo>
                        <a:pt x="22" y="146"/>
                      </a:lnTo>
                      <a:lnTo>
                        <a:pt x="24" y="144"/>
                      </a:lnTo>
                      <a:lnTo>
                        <a:pt x="26" y="142"/>
                      </a:lnTo>
                      <a:lnTo>
                        <a:pt x="26" y="139"/>
                      </a:lnTo>
                      <a:lnTo>
                        <a:pt x="28" y="139"/>
                      </a:lnTo>
                      <a:lnTo>
                        <a:pt x="28" y="137"/>
                      </a:lnTo>
                      <a:lnTo>
                        <a:pt x="31" y="137"/>
                      </a:lnTo>
                      <a:lnTo>
                        <a:pt x="31" y="135"/>
                      </a:lnTo>
                      <a:lnTo>
                        <a:pt x="32" y="135"/>
                      </a:lnTo>
                      <a:lnTo>
                        <a:pt x="32" y="132"/>
                      </a:lnTo>
                      <a:lnTo>
                        <a:pt x="35" y="132"/>
                      </a:lnTo>
                      <a:lnTo>
                        <a:pt x="35" y="130"/>
                      </a:lnTo>
                      <a:lnTo>
                        <a:pt x="37" y="130"/>
                      </a:lnTo>
                      <a:lnTo>
                        <a:pt x="39" y="128"/>
                      </a:lnTo>
                      <a:lnTo>
                        <a:pt x="41" y="128"/>
                      </a:lnTo>
                      <a:lnTo>
                        <a:pt x="43" y="128"/>
                      </a:lnTo>
                      <a:lnTo>
                        <a:pt x="46" y="125"/>
                      </a:lnTo>
                      <a:lnTo>
                        <a:pt x="56" y="125"/>
                      </a:lnTo>
                      <a:lnTo>
                        <a:pt x="59" y="125"/>
                      </a:lnTo>
                      <a:lnTo>
                        <a:pt x="61" y="125"/>
                      </a:lnTo>
                      <a:lnTo>
                        <a:pt x="61" y="128"/>
                      </a:lnTo>
                      <a:lnTo>
                        <a:pt x="63" y="128"/>
                      </a:lnTo>
                      <a:lnTo>
                        <a:pt x="65" y="130"/>
                      </a:lnTo>
                      <a:lnTo>
                        <a:pt x="67" y="130"/>
                      </a:lnTo>
                      <a:lnTo>
                        <a:pt x="69" y="132"/>
                      </a:lnTo>
                      <a:lnTo>
                        <a:pt x="72" y="132"/>
                      </a:lnTo>
                      <a:lnTo>
                        <a:pt x="74" y="135"/>
                      </a:lnTo>
                      <a:lnTo>
                        <a:pt x="76" y="135"/>
                      </a:lnTo>
                      <a:lnTo>
                        <a:pt x="78" y="135"/>
                      </a:lnTo>
                      <a:lnTo>
                        <a:pt x="80" y="135"/>
                      </a:lnTo>
                      <a:lnTo>
                        <a:pt x="83" y="135"/>
                      </a:lnTo>
                      <a:lnTo>
                        <a:pt x="85" y="137"/>
                      </a:lnTo>
                      <a:lnTo>
                        <a:pt x="87" y="137"/>
                      </a:lnTo>
                      <a:lnTo>
                        <a:pt x="89" y="137"/>
                      </a:lnTo>
                      <a:lnTo>
                        <a:pt x="91" y="139"/>
                      </a:lnTo>
                      <a:lnTo>
                        <a:pt x="93" y="139"/>
                      </a:lnTo>
                      <a:lnTo>
                        <a:pt x="96" y="139"/>
                      </a:lnTo>
                      <a:lnTo>
                        <a:pt x="97" y="139"/>
                      </a:lnTo>
                      <a:lnTo>
                        <a:pt x="100" y="139"/>
                      </a:lnTo>
                      <a:lnTo>
                        <a:pt x="102" y="139"/>
                      </a:lnTo>
                      <a:lnTo>
                        <a:pt x="104" y="139"/>
                      </a:lnTo>
                      <a:lnTo>
                        <a:pt x="104" y="137"/>
                      </a:lnTo>
                      <a:lnTo>
                        <a:pt x="106" y="137"/>
                      </a:lnTo>
                      <a:lnTo>
                        <a:pt x="108" y="137"/>
                      </a:lnTo>
                      <a:lnTo>
                        <a:pt x="111" y="137"/>
                      </a:lnTo>
                      <a:lnTo>
                        <a:pt x="113" y="135"/>
                      </a:lnTo>
                      <a:lnTo>
                        <a:pt x="115" y="132"/>
                      </a:lnTo>
                      <a:lnTo>
                        <a:pt x="117" y="132"/>
                      </a:lnTo>
                      <a:lnTo>
                        <a:pt x="117" y="130"/>
                      </a:lnTo>
                      <a:lnTo>
                        <a:pt x="119" y="130"/>
                      </a:lnTo>
                      <a:lnTo>
                        <a:pt x="121" y="130"/>
                      </a:lnTo>
                      <a:lnTo>
                        <a:pt x="124" y="128"/>
                      </a:lnTo>
                      <a:lnTo>
                        <a:pt x="126" y="128"/>
                      </a:lnTo>
                      <a:lnTo>
                        <a:pt x="128" y="125"/>
                      </a:lnTo>
                      <a:lnTo>
                        <a:pt x="130" y="123"/>
                      </a:lnTo>
                      <a:lnTo>
                        <a:pt x="130" y="121"/>
                      </a:lnTo>
                      <a:lnTo>
                        <a:pt x="132" y="119"/>
                      </a:lnTo>
                      <a:lnTo>
                        <a:pt x="132" y="116"/>
                      </a:lnTo>
                      <a:lnTo>
                        <a:pt x="132" y="114"/>
                      </a:lnTo>
                      <a:lnTo>
                        <a:pt x="134" y="114"/>
                      </a:lnTo>
                      <a:lnTo>
                        <a:pt x="134" y="111"/>
                      </a:lnTo>
                      <a:lnTo>
                        <a:pt x="134" y="109"/>
                      </a:lnTo>
                      <a:lnTo>
                        <a:pt x="137" y="109"/>
                      </a:lnTo>
                      <a:lnTo>
                        <a:pt x="137" y="107"/>
                      </a:lnTo>
                      <a:lnTo>
                        <a:pt x="139" y="107"/>
                      </a:lnTo>
                      <a:lnTo>
                        <a:pt x="139" y="105"/>
                      </a:lnTo>
                      <a:lnTo>
                        <a:pt x="141" y="105"/>
                      </a:lnTo>
                      <a:lnTo>
                        <a:pt x="141" y="102"/>
                      </a:lnTo>
                      <a:lnTo>
                        <a:pt x="143" y="102"/>
                      </a:lnTo>
                      <a:lnTo>
                        <a:pt x="145" y="102"/>
                      </a:lnTo>
                      <a:lnTo>
                        <a:pt x="147" y="100"/>
                      </a:lnTo>
                      <a:lnTo>
                        <a:pt x="150" y="100"/>
                      </a:lnTo>
                      <a:lnTo>
                        <a:pt x="152" y="100"/>
                      </a:lnTo>
                      <a:lnTo>
                        <a:pt x="154" y="98"/>
                      </a:lnTo>
                      <a:lnTo>
                        <a:pt x="156" y="98"/>
                      </a:lnTo>
                      <a:lnTo>
                        <a:pt x="158" y="98"/>
                      </a:lnTo>
                      <a:lnTo>
                        <a:pt x="158" y="95"/>
                      </a:lnTo>
                      <a:lnTo>
                        <a:pt x="161" y="95"/>
                      </a:lnTo>
                      <a:lnTo>
                        <a:pt x="162" y="93"/>
                      </a:lnTo>
                      <a:lnTo>
                        <a:pt x="165" y="93"/>
                      </a:lnTo>
                      <a:lnTo>
                        <a:pt x="167" y="93"/>
                      </a:lnTo>
                      <a:lnTo>
                        <a:pt x="169" y="93"/>
                      </a:lnTo>
                      <a:lnTo>
                        <a:pt x="171" y="91"/>
                      </a:lnTo>
                      <a:lnTo>
                        <a:pt x="173" y="91"/>
                      </a:lnTo>
                      <a:lnTo>
                        <a:pt x="175" y="91"/>
                      </a:lnTo>
                      <a:lnTo>
                        <a:pt x="175" y="88"/>
                      </a:lnTo>
                      <a:lnTo>
                        <a:pt x="178" y="88"/>
                      </a:lnTo>
                      <a:lnTo>
                        <a:pt x="180" y="88"/>
                      </a:lnTo>
                      <a:lnTo>
                        <a:pt x="182" y="86"/>
                      </a:lnTo>
                      <a:lnTo>
                        <a:pt x="184" y="86"/>
                      </a:lnTo>
                      <a:lnTo>
                        <a:pt x="186" y="86"/>
                      </a:lnTo>
                      <a:lnTo>
                        <a:pt x="189" y="84"/>
                      </a:lnTo>
                      <a:lnTo>
                        <a:pt x="191" y="84"/>
                      </a:lnTo>
                      <a:lnTo>
                        <a:pt x="193" y="84"/>
                      </a:lnTo>
                      <a:lnTo>
                        <a:pt x="195" y="84"/>
                      </a:lnTo>
                      <a:lnTo>
                        <a:pt x="195" y="81"/>
                      </a:lnTo>
                      <a:lnTo>
                        <a:pt x="197" y="81"/>
                      </a:lnTo>
                      <a:lnTo>
                        <a:pt x="199" y="81"/>
                      </a:lnTo>
                      <a:lnTo>
                        <a:pt x="202" y="79"/>
                      </a:lnTo>
                      <a:lnTo>
                        <a:pt x="203" y="76"/>
                      </a:lnTo>
                      <a:lnTo>
                        <a:pt x="206" y="75"/>
                      </a:lnTo>
                      <a:lnTo>
                        <a:pt x="206" y="72"/>
                      </a:lnTo>
                      <a:lnTo>
                        <a:pt x="208" y="70"/>
                      </a:lnTo>
                      <a:lnTo>
                        <a:pt x="208" y="67"/>
                      </a:lnTo>
                      <a:lnTo>
                        <a:pt x="208" y="65"/>
                      </a:lnTo>
                      <a:lnTo>
                        <a:pt x="208" y="63"/>
                      </a:lnTo>
                      <a:lnTo>
                        <a:pt x="210" y="63"/>
                      </a:lnTo>
                      <a:lnTo>
                        <a:pt x="210" y="61"/>
                      </a:lnTo>
                      <a:lnTo>
                        <a:pt x="210" y="58"/>
                      </a:lnTo>
                      <a:lnTo>
                        <a:pt x="210" y="56"/>
                      </a:lnTo>
                      <a:lnTo>
                        <a:pt x="210" y="53"/>
                      </a:lnTo>
                      <a:lnTo>
                        <a:pt x="212" y="53"/>
                      </a:lnTo>
                      <a:lnTo>
                        <a:pt x="212" y="51"/>
                      </a:lnTo>
                      <a:lnTo>
                        <a:pt x="212" y="49"/>
                      </a:lnTo>
                      <a:lnTo>
                        <a:pt x="214" y="49"/>
                      </a:lnTo>
                      <a:lnTo>
                        <a:pt x="214" y="46"/>
                      </a:lnTo>
                      <a:lnTo>
                        <a:pt x="217" y="44"/>
                      </a:lnTo>
                      <a:lnTo>
                        <a:pt x="219" y="42"/>
                      </a:lnTo>
                      <a:lnTo>
                        <a:pt x="221" y="42"/>
                      </a:lnTo>
                      <a:lnTo>
                        <a:pt x="223" y="40"/>
                      </a:lnTo>
                      <a:lnTo>
                        <a:pt x="225" y="40"/>
                      </a:lnTo>
                      <a:lnTo>
                        <a:pt x="227" y="40"/>
                      </a:lnTo>
                      <a:lnTo>
                        <a:pt x="230" y="40"/>
                      </a:lnTo>
                      <a:lnTo>
                        <a:pt x="232" y="40"/>
                      </a:lnTo>
                      <a:lnTo>
                        <a:pt x="232" y="37"/>
                      </a:lnTo>
                      <a:lnTo>
                        <a:pt x="234" y="37"/>
                      </a:lnTo>
                      <a:lnTo>
                        <a:pt x="236" y="35"/>
                      </a:lnTo>
                      <a:lnTo>
                        <a:pt x="238" y="32"/>
                      </a:lnTo>
                      <a:lnTo>
                        <a:pt x="240" y="30"/>
                      </a:lnTo>
                      <a:lnTo>
                        <a:pt x="243" y="28"/>
                      </a:lnTo>
                      <a:lnTo>
                        <a:pt x="245" y="26"/>
                      </a:lnTo>
                      <a:lnTo>
                        <a:pt x="245" y="23"/>
                      </a:lnTo>
                      <a:lnTo>
                        <a:pt x="247" y="23"/>
                      </a:lnTo>
                      <a:lnTo>
                        <a:pt x="249" y="21"/>
                      </a:lnTo>
                      <a:lnTo>
                        <a:pt x="251" y="18"/>
                      </a:lnTo>
                      <a:lnTo>
                        <a:pt x="251" y="16"/>
                      </a:lnTo>
                      <a:lnTo>
                        <a:pt x="253" y="16"/>
                      </a:lnTo>
                      <a:lnTo>
                        <a:pt x="256" y="14"/>
                      </a:lnTo>
                      <a:lnTo>
                        <a:pt x="258" y="12"/>
                      </a:lnTo>
                      <a:lnTo>
                        <a:pt x="260" y="12"/>
                      </a:lnTo>
                      <a:lnTo>
                        <a:pt x="260" y="9"/>
                      </a:lnTo>
                      <a:lnTo>
                        <a:pt x="262" y="9"/>
                      </a:lnTo>
                      <a:lnTo>
                        <a:pt x="262" y="7"/>
                      </a:lnTo>
                      <a:lnTo>
                        <a:pt x="264" y="7"/>
                      </a:lnTo>
                      <a:lnTo>
                        <a:pt x="267" y="7"/>
                      </a:lnTo>
                      <a:lnTo>
                        <a:pt x="268" y="5"/>
                      </a:lnTo>
                      <a:lnTo>
                        <a:pt x="271" y="5"/>
                      </a:lnTo>
                      <a:lnTo>
                        <a:pt x="273" y="5"/>
                      </a:lnTo>
                      <a:lnTo>
                        <a:pt x="273" y="2"/>
                      </a:lnTo>
                      <a:lnTo>
                        <a:pt x="275" y="2"/>
                      </a:lnTo>
                      <a:lnTo>
                        <a:pt x="277" y="2"/>
                      </a:lnTo>
                      <a:lnTo>
                        <a:pt x="279" y="0"/>
                      </a:lnTo>
                      <a:lnTo>
                        <a:pt x="281" y="0"/>
                      </a:lnTo>
                      <a:lnTo>
                        <a:pt x="284" y="0"/>
                      </a:lnTo>
                      <a:lnTo>
                        <a:pt x="286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2" y="2"/>
                      </a:lnTo>
                      <a:lnTo>
                        <a:pt x="295" y="2"/>
                      </a:lnTo>
                      <a:lnTo>
                        <a:pt x="297" y="2"/>
                      </a:lnTo>
                      <a:lnTo>
                        <a:pt x="299" y="5"/>
                      </a:lnTo>
                      <a:lnTo>
                        <a:pt x="301" y="5"/>
                      </a:lnTo>
                      <a:lnTo>
                        <a:pt x="303" y="5"/>
                      </a:lnTo>
                      <a:lnTo>
                        <a:pt x="305" y="5"/>
                      </a:lnTo>
                      <a:lnTo>
                        <a:pt x="305" y="7"/>
                      </a:lnTo>
                      <a:lnTo>
                        <a:pt x="308" y="7"/>
                      </a:lnTo>
                      <a:lnTo>
                        <a:pt x="308" y="9"/>
                      </a:lnTo>
                      <a:lnTo>
                        <a:pt x="310" y="9"/>
                      </a:lnTo>
                      <a:lnTo>
                        <a:pt x="310" y="12"/>
                      </a:lnTo>
                      <a:lnTo>
                        <a:pt x="312" y="12"/>
                      </a:lnTo>
                      <a:lnTo>
                        <a:pt x="312" y="14"/>
                      </a:lnTo>
                      <a:lnTo>
                        <a:pt x="314" y="16"/>
                      </a:lnTo>
                      <a:lnTo>
                        <a:pt x="314" y="18"/>
                      </a:lnTo>
                      <a:lnTo>
                        <a:pt x="316" y="18"/>
                      </a:lnTo>
                      <a:lnTo>
                        <a:pt x="316" y="21"/>
                      </a:lnTo>
                      <a:lnTo>
                        <a:pt x="318" y="23"/>
                      </a:lnTo>
                      <a:lnTo>
                        <a:pt x="321" y="23"/>
                      </a:lnTo>
                      <a:lnTo>
                        <a:pt x="321" y="26"/>
                      </a:lnTo>
                      <a:lnTo>
                        <a:pt x="322" y="28"/>
                      </a:lnTo>
                      <a:lnTo>
                        <a:pt x="325" y="30"/>
                      </a:lnTo>
                      <a:lnTo>
                        <a:pt x="325" y="32"/>
                      </a:lnTo>
                      <a:lnTo>
                        <a:pt x="327" y="32"/>
                      </a:lnTo>
                      <a:lnTo>
                        <a:pt x="327" y="35"/>
                      </a:lnTo>
                      <a:lnTo>
                        <a:pt x="327" y="37"/>
                      </a:lnTo>
                      <a:lnTo>
                        <a:pt x="329" y="37"/>
                      </a:lnTo>
                      <a:lnTo>
                        <a:pt x="329" y="40"/>
                      </a:lnTo>
                      <a:lnTo>
                        <a:pt x="332" y="40"/>
                      </a:lnTo>
                      <a:lnTo>
                        <a:pt x="332" y="42"/>
                      </a:lnTo>
                      <a:lnTo>
                        <a:pt x="333" y="42"/>
                      </a:lnTo>
                      <a:lnTo>
                        <a:pt x="336" y="44"/>
                      </a:lnTo>
                      <a:lnTo>
                        <a:pt x="338" y="44"/>
                      </a:lnTo>
                      <a:lnTo>
                        <a:pt x="340" y="46"/>
                      </a:lnTo>
                      <a:lnTo>
                        <a:pt x="342" y="46"/>
                      </a:lnTo>
                      <a:lnTo>
                        <a:pt x="344" y="49"/>
                      </a:lnTo>
                      <a:lnTo>
                        <a:pt x="346" y="49"/>
                      </a:lnTo>
                      <a:lnTo>
                        <a:pt x="349" y="51"/>
                      </a:lnTo>
                      <a:lnTo>
                        <a:pt x="351" y="53"/>
                      </a:lnTo>
                      <a:lnTo>
                        <a:pt x="353" y="53"/>
                      </a:lnTo>
                      <a:lnTo>
                        <a:pt x="355" y="53"/>
                      </a:lnTo>
                      <a:lnTo>
                        <a:pt x="355" y="56"/>
                      </a:lnTo>
                      <a:lnTo>
                        <a:pt x="357" y="56"/>
                      </a:lnTo>
                      <a:lnTo>
                        <a:pt x="359" y="56"/>
                      </a:lnTo>
                      <a:lnTo>
                        <a:pt x="359" y="58"/>
                      </a:lnTo>
                      <a:lnTo>
                        <a:pt x="362" y="58"/>
                      </a:lnTo>
                      <a:lnTo>
                        <a:pt x="364" y="61"/>
                      </a:lnTo>
                      <a:lnTo>
                        <a:pt x="366" y="61"/>
                      </a:lnTo>
                      <a:lnTo>
                        <a:pt x="368" y="61"/>
                      </a:lnTo>
                      <a:lnTo>
                        <a:pt x="370" y="63"/>
                      </a:lnTo>
                      <a:lnTo>
                        <a:pt x="373" y="63"/>
                      </a:lnTo>
                      <a:lnTo>
                        <a:pt x="375" y="63"/>
                      </a:lnTo>
                      <a:lnTo>
                        <a:pt x="377" y="65"/>
                      </a:lnTo>
                      <a:lnTo>
                        <a:pt x="379" y="65"/>
                      </a:lnTo>
                      <a:lnTo>
                        <a:pt x="381" y="65"/>
                      </a:lnTo>
                      <a:lnTo>
                        <a:pt x="381" y="67"/>
                      </a:lnTo>
                      <a:lnTo>
                        <a:pt x="383" y="67"/>
                      </a:lnTo>
                      <a:lnTo>
                        <a:pt x="386" y="67"/>
                      </a:lnTo>
                      <a:lnTo>
                        <a:pt x="387" y="70"/>
                      </a:lnTo>
                      <a:lnTo>
                        <a:pt x="390" y="70"/>
                      </a:lnTo>
                      <a:lnTo>
                        <a:pt x="392" y="70"/>
                      </a:lnTo>
                      <a:lnTo>
                        <a:pt x="394" y="70"/>
                      </a:lnTo>
                      <a:lnTo>
                        <a:pt x="396" y="70"/>
                      </a:lnTo>
                      <a:lnTo>
                        <a:pt x="398" y="70"/>
                      </a:lnTo>
                      <a:lnTo>
                        <a:pt x="401" y="70"/>
                      </a:lnTo>
                      <a:lnTo>
                        <a:pt x="403" y="70"/>
                      </a:lnTo>
                      <a:lnTo>
                        <a:pt x="405" y="70"/>
                      </a:lnTo>
                      <a:lnTo>
                        <a:pt x="407" y="70"/>
                      </a:lnTo>
                      <a:lnTo>
                        <a:pt x="409" y="67"/>
                      </a:lnTo>
                      <a:lnTo>
                        <a:pt x="414" y="7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19" name="Freeform 111"/>
                <p:cNvSpPr>
                  <a:spLocks/>
                </p:cNvSpPr>
                <p:nvPr/>
              </p:nvSpPr>
              <p:spPr bwMode="auto">
                <a:xfrm>
                  <a:off x="216" y="386"/>
                  <a:ext cx="1919" cy="1306"/>
                </a:xfrm>
                <a:custGeom>
                  <a:avLst/>
                  <a:gdLst>
                    <a:gd name="T0" fmla="*/ 2147483647 w 1341"/>
                    <a:gd name="T1" fmla="*/ 2147483647 h 982"/>
                    <a:gd name="T2" fmla="*/ 2147483647 w 1341"/>
                    <a:gd name="T3" fmla="*/ 2147483647 h 982"/>
                    <a:gd name="T4" fmla="*/ 2147483647 w 1341"/>
                    <a:gd name="T5" fmla="*/ 2147483647 h 982"/>
                    <a:gd name="T6" fmla="*/ 2147483647 w 1341"/>
                    <a:gd name="T7" fmla="*/ 2147483647 h 982"/>
                    <a:gd name="T8" fmla="*/ 2147483647 w 1341"/>
                    <a:gd name="T9" fmla="*/ 2147483647 h 982"/>
                    <a:gd name="T10" fmla="*/ 2147483647 w 1341"/>
                    <a:gd name="T11" fmla="*/ 2147483647 h 982"/>
                    <a:gd name="T12" fmla="*/ 2147483647 w 1341"/>
                    <a:gd name="T13" fmla="*/ 2147483647 h 982"/>
                    <a:gd name="T14" fmla="*/ 2147483647 w 1341"/>
                    <a:gd name="T15" fmla="*/ 2147483647 h 982"/>
                    <a:gd name="T16" fmla="*/ 2147483647 w 1341"/>
                    <a:gd name="T17" fmla="*/ 2147483647 h 982"/>
                    <a:gd name="T18" fmla="*/ 2147483647 w 1341"/>
                    <a:gd name="T19" fmla="*/ 2147483647 h 982"/>
                    <a:gd name="T20" fmla="*/ 2147483647 w 1341"/>
                    <a:gd name="T21" fmla="*/ 2147483647 h 982"/>
                    <a:gd name="T22" fmla="*/ 2147483647 w 1341"/>
                    <a:gd name="T23" fmla="*/ 2147483647 h 982"/>
                    <a:gd name="T24" fmla="*/ 2147483647 w 1341"/>
                    <a:gd name="T25" fmla="*/ 2147483647 h 982"/>
                    <a:gd name="T26" fmla="*/ 2147483647 w 1341"/>
                    <a:gd name="T27" fmla="*/ 2147483647 h 982"/>
                    <a:gd name="T28" fmla="*/ 2147483647 w 1341"/>
                    <a:gd name="T29" fmla="*/ 2147483647 h 982"/>
                    <a:gd name="T30" fmla="*/ 2147483647 w 1341"/>
                    <a:gd name="T31" fmla="*/ 2147483647 h 982"/>
                    <a:gd name="T32" fmla="*/ 2147483647 w 1341"/>
                    <a:gd name="T33" fmla="*/ 2147483647 h 982"/>
                    <a:gd name="T34" fmla="*/ 2147483647 w 1341"/>
                    <a:gd name="T35" fmla="*/ 2147483647 h 982"/>
                    <a:gd name="T36" fmla="*/ 2147483647 w 1341"/>
                    <a:gd name="T37" fmla="*/ 2147483647 h 982"/>
                    <a:gd name="T38" fmla="*/ 2147483647 w 1341"/>
                    <a:gd name="T39" fmla="*/ 2147483647 h 982"/>
                    <a:gd name="T40" fmla="*/ 2147483647 w 1341"/>
                    <a:gd name="T41" fmla="*/ 2147483647 h 982"/>
                    <a:gd name="T42" fmla="*/ 2147483647 w 1341"/>
                    <a:gd name="T43" fmla="*/ 2147483647 h 982"/>
                    <a:gd name="T44" fmla="*/ 2147483647 w 1341"/>
                    <a:gd name="T45" fmla="*/ 2147483647 h 982"/>
                    <a:gd name="T46" fmla="*/ 2147483647 w 1341"/>
                    <a:gd name="T47" fmla="*/ 2147483647 h 982"/>
                    <a:gd name="T48" fmla="*/ 2147483647 w 1341"/>
                    <a:gd name="T49" fmla="*/ 2147483647 h 982"/>
                    <a:gd name="T50" fmla="*/ 2147483647 w 1341"/>
                    <a:gd name="T51" fmla="*/ 2147483647 h 982"/>
                    <a:gd name="T52" fmla="*/ 2147483647 w 1341"/>
                    <a:gd name="T53" fmla="*/ 2147483647 h 982"/>
                    <a:gd name="T54" fmla="*/ 2147483647 w 1341"/>
                    <a:gd name="T55" fmla="*/ 2147483647 h 982"/>
                    <a:gd name="T56" fmla="*/ 2147483647 w 1341"/>
                    <a:gd name="T57" fmla="*/ 1842377688 h 982"/>
                    <a:gd name="T58" fmla="*/ 2147483647 w 1341"/>
                    <a:gd name="T59" fmla="*/ 1516261359 h 982"/>
                    <a:gd name="T60" fmla="*/ 2147483647 w 1341"/>
                    <a:gd name="T61" fmla="*/ 1297323864 h 982"/>
                    <a:gd name="T62" fmla="*/ 2147483647 w 1341"/>
                    <a:gd name="T63" fmla="*/ 900058834 h 982"/>
                    <a:gd name="T64" fmla="*/ 2147483647 w 1341"/>
                    <a:gd name="T65" fmla="*/ 839088228 h 982"/>
                    <a:gd name="T66" fmla="*/ 2147483647 w 1341"/>
                    <a:gd name="T67" fmla="*/ 797075002 h 982"/>
                    <a:gd name="T68" fmla="*/ 2147483647 w 1341"/>
                    <a:gd name="T69" fmla="*/ 309105387 h 982"/>
                    <a:gd name="T70" fmla="*/ 2147483647 w 1341"/>
                    <a:gd name="T71" fmla="*/ 230973423 h 982"/>
                    <a:gd name="T72" fmla="*/ 2147483647 w 1341"/>
                    <a:gd name="T73" fmla="*/ 91642859 h 982"/>
                    <a:gd name="T74" fmla="*/ 2147483647 w 1341"/>
                    <a:gd name="T75" fmla="*/ 340511457 h 982"/>
                    <a:gd name="T76" fmla="*/ 2147483647 w 1341"/>
                    <a:gd name="T77" fmla="*/ 612881650 h 982"/>
                    <a:gd name="T78" fmla="*/ 2147483647 w 1341"/>
                    <a:gd name="T79" fmla="*/ 777062156 h 982"/>
                    <a:gd name="T80" fmla="*/ 2147483647 w 1341"/>
                    <a:gd name="T81" fmla="*/ 777062156 h 982"/>
                    <a:gd name="T82" fmla="*/ 2147483647 w 1341"/>
                    <a:gd name="T83" fmla="*/ 687039202 h 982"/>
                    <a:gd name="T84" fmla="*/ 2147483647 w 1341"/>
                    <a:gd name="T85" fmla="*/ 432258434 h 982"/>
                    <a:gd name="T86" fmla="*/ 2147483647 w 1341"/>
                    <a:gd name="T87" fmla="*/ 230973423 h 982"/>
                    <a:gd name="T88" fmla="*/ 2147483647 w 1341"/>
                    <a:gd name="T89" fmla="*/ 24188330 h 982"/>
                    <a:gd name="T90" fmla="*/ 2147483647 w 1341"/>
                    <a:gd name="T91" fmla="*/ 178002983 h 982"/>
                    <a:gd name="T92" fmla="*/ 2147483647 w 1341"/>
                    <a:gd name="T93" fmla="*/ 546726032 h 982"/>
                    <a:gd name="T94" fmla="*/ 2147483647 w 1341"/>
                    <a:gd name="T95" fmla="*/ 967015113 h 982"/>
                    <a:gd name="T96" fmla="*/ 2147483647 w 1341"/>
                    <a:gd name="T97" fmla="*/ 1389790268 h 982"/>
                    <a:gd name="T98" fmla="*/ 2147483647 w 1341"/>
                    <a:gd name="T99" fmla="*/ 1722695289 h 982"/>
                    <a:gd name="T100" fmla="*/ 2147483647 w 1341"/>
                    <a:gd name="T101" fmla="*/ 1742131657 h 982"/>
                    <a:gd name="T102" fmla="*/ 2147483647 w 1341"/>
                    <a:gd name="T103" fmla="*/ 1427750246 h 982"/>
                    <a:gd name="T104" fmla="*/ 2147483647 w 1341"/>
                    <a:gd name="T105" fmla="*/ 1526887585 h 982"/>
                    <a:gd name="T106" fmla="*/ 2147483647 w 1341"/>
                    <a:gd name="T107" fmla="*/ 1329758325 h 982"/>
                    <a:gd name="T108" fmla="*/ 2147483647 w 1341"/>
                    <a:gd name="T109" fmla="*/ 1033444607 h 982"/>
                    <a:gd name="T110" fmla="*/ 2147483647 w 1341"/>
                    <a:gd name="T111" fmla="*/ 1045002437 h 982"/>
                    <a:gd name="T112" fmla="*/ 2147483647 w 1341"/>
                    <a:gd name="T113" fmla="*/ 1389790268 h 982"/>
                    <a:gd name="T114" fmla="*/ 2147483647 w 1341"/>
                    <a:gd name="T115" fmla="*/ 1630583073 h 982"/>
                    <a:gd name="T116" fmla="*/ 2147483647 w 1341"/>
                    <a:gd name="T117" fmla="*/ 1960322169 h 982"/>
                    <a:gd name="T118" fmla="*/ 2147483647 w 1341"/>
                    <a:gd name="T119" fmla="*/ 1960322169 h 982"/>
                    <a:gd name="T120" fmla="*/ 2147483647 w 1341"/>
                    <a:gd name="T121" fmla="*/ 2147483647 h 98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341"/>
                    <a:gd name="T184" fmla="*/ 0 h 982"/>
                    <a:gd name="T185" fmla="*/ 1341 w 1341"/>
                    <a:gd name="T186" fmla="*/ 982 h 98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341" h="982">
                      <a:moveTo>
                        <a:pt x="1341" y="359"/>
                      </a:moveTo>
                      <a:lnTo>
                        <a:pt x="1341" y="361"/>
                      </a:lnTo>
                      <a:lnTo>
                        <a:pt x="1339" y="364"/>
                      </a:lnTo>
                      <a:lnTo>
                        <a:pt x="1339" y="366"/>
                      </a:lnTo>
                      <a:lnTo>
                        <a:pt x="1176" y="693"/>
                      </a:lnTo>
                      <a:lnTo>
                        <a:pt x="1176" y="695"/>
                      </a:lnTo>
                      <a:lnTo>
                        <a:pt x="1176" y="697"/>
                      </a:lnTo>
                      <a:lnTo>
                        <a:pt x="1176" y="699"/>
                      </a:lnTo>
                      <a:lnTo>
                        <a:pt x="1176" y="702"/>
                      </a:lnTo>
                      <a:lnTo>
                        <a:pt x="1176" y="704"/>
                      </a:lnTo>
                      <a:lnTo>
                        <a:pt x="1176" y="706"/>
                      </a:lnTo>
                      <a:lnTo>
                        <a:pt x="1179" y="706"/>
                      </a:lnTo>
                      <a:lnTo>
                        <a:pt x="1179" y="709"/>
                      </a:lnTo>
                      <a:lnTo>
                        <a:pt x="1179" y="711"/>
                      </a:lnTo>
                      <a:lnTo>
                        <a:pt x="1179" y="713"/>
                      </a:lnTo>
                      <a:lnTo>
                        <a:pt x="1179" y="715"/>
                      </a:lnTo>
                      <a:lnTo>
                        <a:pt x="1181" y="715"/>
                      </a:lnTo>
                      <a:lnTo>
                        <a:pt x="1181" y="718"/>
                      </a:lnTo>
                      <a:lnTo>
                        <a:pt x="1183" y="718"/>
                      </a:lnTo>
                      <a:lnTo>
                        <a:pt x="1183" y="720"/>
                      </a:lnTo>
                      <a:lnTo>
                        <a:pt x="1185" y="720"/>
                      </a:lnTo>
                      <a:lnTo>
                        <a:pt x="1185" y="723"/>
                      </a:lnTo>
                      <a:lnTo>
                        <a:pt x="1187" y="723"/>
                      </a:lnTo>
                      <a:lnTo>
                        <a:pt x="1187" y="725"/>
                      </a:lnTo>
                      <a:lnTo>
                        <a:pt x="1190" y="725"/>
                      </a:lnTo>
                      <a:lnTo>
                        <a:pt x="1190" y="727"/>
                      </a:lnTo>
                      <a:lnTo>
                        <a:pt x="1192" y="727"/>
                      </a:lnTo>
                      <a:lnTo>
                        <a:pt x="1192" y="729"/>
                      </a:lnTo>
                      <a:lnTo>
                        <a:pt x="1194" y="729"/>
                      </a:lnTo>
                      <a:lnTo>
                        <a:pt x="1194" y="732"/>
                      </a:lnTo>
                      <a:lnTo>
                        <a:pt x="1196" y="732"/>
                      </a:lnTo>
                      <a:lnTo>
                        <a:pt x="1196" y="734"/>
                      </a:lnTo>
                      <a:lnTo>
                        <a:pt x="1196" y="737"/>
                      </a:lnTo>
                      <a:lnTo>
                        <a:pt x="1198" y="737"/>
                      </a:lnTo>
                      <a:lnTo>
                        <a:pt x="1198" y="739"/>
                      </a:lnTo>
                      <a:lnTo>
                        <a:pt x="1200" y="739"/>
                      </a:lnTo>
                      <a:lnTo>
                        <a:pt x="1200" y="741"/>
                      </a:lnTo>
                      <a:lnTo>
                        <a:pt x="1203" y="743"/>
                      </a:lnTo>
                      <a:lnTo>
                        <a:pt x="1204" y="746"/>
                      </a:lnTo>
                      <a:lnTo>
                        <a:pt x="1204" y="748"/>
                      </a:lnTo>
                      <a:lnTo>
                        <a:pt x="1204" y="750"/>
                      </a:lnTo>
                      <a:lnTo>
                        <a:pt x="1207" y="753"/>
                      </a:lnTo>
                      <a:lnTo>
                        <a:pt x="1207" y="755"/>
                      </a:lnTo>
                      <a:lnTo>
                        <a:pt x="1207" y="757"/>
                      </a:lnTo>
                      <a:lnTo>
                        <a:pt x="1207" y="760"/>
                      </a:lnTo>
                      <a:lnTo>
                        <a:pt x="1209" y="760"/>
                      </a:lnTo>
                      <a:lnTo>
                        <a:pt x="1211" y="762"/>
                      </a:lnTo>
                      <a:lnTo>
                        <a:pt x="1213" y="764"/>
                      </a:lnTo>
                      <a:lnTo>
                        <a:pt x="1211" y="769"/>
                      </a:lnTo>
                      <a:lnTo>
                        <a:pt x="1211" y="771"/>
                      </a:lnTo>
                      <a:lnTo>
                        <a:pt x="1211" y="773"/>
                      </a:lnTo>
                      <a:lnTo>
                        <a:pt x="1209" y="776"/>
                      </a:lnTo>
                      <a:lnTo>
                        <a:pt x="1209" y="778"/>
                      </a:lnTo>
                      <a:lnTo>
                        <a:pt x="1207" y="781"/>
                      </a:lnTo>
                      <a:lnTo>
                        <a:pt x="1207" y="783"/>
                      </a:lnTo>
                      <a:lnTo>
                        <a:pt x="1204" y="785"/>
                      </a:lnTo>
                      <a:lnTo>
                        <a:pt x="1204" y="787"/>
                      </a:lnTo>
                      <a:lnTo>
                        <a:pt x="1204" y="790"/>
                      </a:lnTo>
                      <a:lnTo>
                        <a:pt x="1203" y="790"/>
                      </a:lnTo>
                      <a:lnTo>
                        <a:pt x="1203" y="792"/>
                      </a:lnTo>
                      <a:lnTo>
                        <a:pt x="1203" y="795"/>
                      </a:lnTo>
                      <a:lnTo>
                        <a:pt x="1203" y="797"/>
                      </a:lnTo>
                      <a:lnTo>
                        <a:pt x="1203" y="799"/>
                      </a:lnTo>
                      <a:lnTo>
                        <a:pt x="1203" y="801"/>
                      </a:lnTo>
                      <a:lnTo>
                        <a:pt x="1203" y="804"/>
                      </a:lnTo>
                      <a:lnTo>
                        <a:pt x="1203" y="806"/>
                      </a:lnTo>
                      <a:lnTo>
                        <a:pt x="1203" y="808"/>
                      </a:lnTo>
                      <a:lnTo>
                        <a:pt x="1200" y="811"/>
                      </a:lnTo>
                      <a:lnTo>
                        <a:pt x="1200" y="813"/>
                      </a:lnTo>
                      <a:lnTo>
                        <a:pt x="1203" y="815"/>
                      </a:lnTo>
                      <a:lnTo>
                        <a:pt x="1203" y="818"/>
                      </a:lnTo>
                      <a:lnTo>
                        <a:pt x="1203" y="820"/>
                      </a:lnTo>
                      <a:lnTo>
                        <a:pt x="1203" y="822"/>
                      </a:lnTo>
                      <a:lnTo>
                        <a:pt x="1203" y="825"/>
                      </a:lnTo>
                      <a:lnTo>
                        <a:pt x="1203" y="827"/>
                      </a:lnTo>
                      <a:lnTo>
                        <a:pt x="1203" y="829"/>
                      </a:lnTo>
                      <a:lnTo>
                        <a:pt x="1203" y="831"/>
                      </a:lnTo>
                      <a:lnTo>
                        <a:pt x="1200" y="834"/>
                      </a:lnTo>
                      <a:lnTo>
                        <a:pt x="1200" y="836"/>
                      </a:lnTo>
                      <a:lnTo>
                        <a:pt x="1200" y="839"/>
                      </a:lnTo>
                      <a:lnTo>
                        <a:pt x="1200" y="840"/>
                      </a:lnTo>
                      <a:lnTo>
                        <a:pt x="1200" y="843"/>
                      </a:lnTo>
                      <a:lnTo>
                        <a:pt x="1200" y="845"/>
                      </a:lnTo>
                      <a:lnTo>
                        <a:pt x="1200" y="848"/>
                      </a:lnTo>
                      <a:lnTo>
                        <a:pt x="1200" y="850"/>
                      </a:lnTo>
                      <a:lnTo>
                        <a:pt x="1200" y="852"/>
                      </a:lnTo>
                      <a:lnTo>
                        <a:pt x="1198" y="854"/>
                      </a:lnTo>
                      <a:lnTo>
                        <a:pt x="1198" y="857"/>
                      </a:lnTo>
                      <a:lnTo>
                        <a:pt x="1198" y="859"/>
                      </a:lnTo>
                      <a:lnTo>
                        <a:pt x="1196" y="862"/>
                      </a:lnTo>
                      <a:lnTo>
                        <a:pt x="1196" y="864"/>
                      </a:lnTo>
                      <a:lnTo>
                        <a:pt x="1196" y="866"/>
                      </a:lnTo>
                      <a:lnTo>
                        <a:pt x="1196" y="868"/>
                      </a:lnTo>
                      <a:lnTo>
                        <a:pt x="1194" y="871"/>
                      </a:lnTo>
                      <a:lnTo>
                        <a:pt x="1194" y="873"/>
                      </a:lnTo>
                      <a:lnTo>
                        <a:pt x="1194" y="875"/>
                      </a:lnTo>
                      <a:lnTo>
                        <a:pt x="1192" y="878"/>
                      </a:lnTo>
                      <a:lnTo>
                        <a:pt x="1192" y="880"/>
                      </a:lnTo>
                      <a:lnTo>
                        <a:pt x="1190" y="882"/>
                      </a:lnTo>
                      <a:lnTo>
                        <a:pt x="1190" y="885"/>
                      </a:lnTo>
                      <a:lnTo>
                        <a:pt x="1187" y="885"/>
                      </a:lnTo>
                      <a:lnTo>
                        <a:pt x="1187" y="887"/>
                      </a:lnTo>
                      <a:lnTo>
                        <a:pt x="1185" y="887"/>
                      </a:lnTo>
                      <a:lnTo>
                        <a:pt x="1185" y="889"/>
                      </a:lnTo>
                      <a:lnTo>
                        <a:pt x="1183" y="889"/>
                      </a:lnTo>
                      <a:lnTo>
                        <a:pt x="1181" y="889"/>
                      </a:lnTo>
                      <a:lnTo>
                        <a:pt x="1179" y="892"/>
                      </a:lnTo>
                      <a:lnTo>
                        <a:pt x="1176" y="892"/>
                      </a:lnTo>
                      <a:lnTo>
                        <a:pt x="1174" y="894"/>
                      </a:lnTo>
                      <a:lnTo>
                        <a:pt x="1172" y="894"/>
                      </a:lnTo>
                      <a:lnTo>
                        <a:pt x="1170" y="894"/>
                      </a:lnTo>
                      <a:lnTo>
                        <a:pt x="1168" y="894"/>
                      </a:lnTo>
                      <a:lnTo>
                        <a:pt x="1166" y="894"/>
                      </a:lnTo>
                      <a:lnTo>
                        <a:pt x="1163" y="894"/>
                      </a:lnTo>
                      <a:lnTo>
                        <a:pt x="1162" y="894"/>
                      </a:lnTo>
                      <a:lnTo>
                        <a:pt x="1159" y="894"/>
                      </a:lnTo>
                      <a:lnTo>
                        <a:pt x="1157" y="894"/>
                      </a:lnTo>
                      <a:lnTo>
                        <a:pt x="1001" y="894"/>
                      </a:lnTo>
                      <a:lnTo>
                        <a:pt x="999" y="894"/>
                      </a:lnTo>
                      <a:lnTo>
                        <a:pt x="999" y="897"/>
                      </a:lnTo>
                      <a:lnTo>
                        <a:pt x="997" y="897"/>
                      </a:lnTo>
                      <a:lnTo>
                        <a:pt x="995" y="897"/>
                      </a:lnTo>
                      <a:lnTo>
                        <a:pt x="993" y="897"/>
                      </a:lnTo>
                      <a:lnTo>
                        <a:pt x="990" y="897"/>
                      </a:lnTo>
                      <a:lnTo>
                        <a:pt x="989" y="897"/>
                      </a:lnTo>
                      <a:lnTo>
                        <a:pt x="986" y="897"/>
                      </a:lnTo>
                      <a:lnTo>
                        <a:pt x="984" y="897"/>
                      </a:lnTo>
                      <a:lnTo>
                        <a:pt x="982" y="897"/>
                      </a:lnTo>
                      <a:lnTo>
                        <a:pt x="982" y="894"/>
                      </a:lnTo>
                      <a:lnTo>
                        <a:pt x="979" y="894"/>
                      </a:lnTo>
                      <a:lnTo>
                        <a:pt x="978" y="894"/>
                      </a:lnTo>
                      <a:lnTo>
                        <a:pt x="975" y="894"/>
                      </a:lnTo>
                      <a:lnTo>
                        <a:pt x="973" y="894"/>
                      </a:lnTo>
                      <a:lnTo>
                        <a:pt x="971" y="894"/>
                      </a:lnTo>
                      <a:lnTo>
                        <a:pt x="969" y="892"/>
                      </a:lnTo>
                      <a:lnTo>
                        <a:pt x="967" y="892"/>
                      </a:lnTo>
                      <a:lnTo>
                        <a:pt x="965" y="892"/>
                      </a:lnTo>
                      <a:lnTo>
                        <a:pt x="962" y="892"/>
                      </a:lnTo>
                      <a:lnTo>
                        <a:pt x="960" y="892"/>
                      </a:lnTo>
                      <a:lnTo>
                        <a:pt x="960" y="889"/>
                      </a:lnTo>
                      <a:lnTo>
                        <a:pt x="958" y="892"/>
                      </a:lnTo>
                      <a:lnTo>
                        <a:pt x="954" y="892"/>
                      </a:lnTo>
                      <a:lnTo>
                        <a:pt x="949" y="889"/>
                      </a:lnTo>
                      <a:lnTo>
                        <a:pt x="947" y="892"/>
                      </a:lnTo>
                      <a:lnTo>
                        <a:pt x="945" y="892"/>
                      </a:lnTo>
                      <a:lnTo>
                        <a:pt x="943" y="892"/>
                      </a:lnTo>
                      <a:lnTo>
                        <a:pt x="941" y="892"/>
                      </a:lnTo>
                      <a:lnTo>
                        <a:pt x="938" y="892"/>
                      </a:lnTo>
                      <a:lnTo>
                        <a:pt x="936" y="892"/>
                      </a:lnTo>
                      <a:lnTo>
                        <a:pt x="934" y="892"/>
                      </a:lnTo>
                      <a:lnTo>
                        <a:pt x="932" y="892"/>
                      </a:lnTo>
                      <a:lnTo>
                        <a:pt x="930" y="892"/>
                      </a:lnTo>
                      <a:lnTo>
                        <a:pt x="928" y="892"/>
                      </a:lnTo>
                      <a:lnTo>
                        <a:pt x="926" y="889"/>
                      </a:lnTo>
                      <a:lnTo>
                        <a:pt x="924" y="889"/>
                      </a:lnTo>
                      <a:lnTo>
                        <a:pt x="921" y="889"/>
                      </a:lnTo>
                      <a:lnTo>
                        <a:pt x="921" y="887"/>
                      </a:lnTo>
                      <a:lnTo>
                        <a:pt x="919" y="887"/>
                      </a:lnTo>
                      <a:lnTo>
                        <a:pt x="917" y="887"/>
                      </a:lnTo>
                      <a:lnTo>
                        <a:pt x="915" y="885"/>
                      </a:lnTo>
                      <a:lnTo>
                        <a:pt x="913" y="885"/>
                      </a:lnTo>
                      <a:lnTo>
                        <a:pt x="911" y="885"/>
                      </a:lnTo>
                      <a:lnTo>
                        <a:pt x="908" y="882"/>
                      </a:lnTo>
                      <a:lnTo>
                        <a:pt x="906" y="882"/>
                      </a:lnTo>
                      <a:lnTo>
                        <a:pt x="904" y="882"/>
                      </a:lnTo>
                      <a:lnTo>
                        <a:pt x="902" y="880"/>
                      </a:lnTo>
                      <a:lnTo>
                        <a:pt x="900" y="880"/>
                      </a:lnTo>
                      <a:lnTo>
                        <a:pt x="900" y="878"/>
                      </a:lnTo>
                      <a:lnTo>
                        <a:pt x="897" y="878"/>
                      </a:lnTo>
                      <a:lnTo>
                        <a:pt x="895" y="878"/>
                      </a:lnTo>
                      <a:lnTo>
                        <a:pt x="895" y="875"/>
                      </a:lnTo>
                      <a:lnTo>
                        <a:pt x="893" y="875"/>
                      </a:lnTo>
                      <a:lnTo>
                        <a:pt x="891" y="875"/>
                      </a:lnTo>
                      <a:lnTo>
                        <a:pt x="889" y="873"/>
                      </a:lnTo>
                      <a:lnTo>
                        <a:pt x="887" y="871"/>
                      </a:lnTo>
                      <a:lnTo>
                        <a:pt x="884" y="871"/>
                      </a:lnTo>
                      <a:lnTo>
                        <a:pt x="883" y="868"/>
                      </a:lnTo>
                      <a:lnTo>
                        <a:pt x="880" y="868"/>
                      </a:lnTo>
                      <a:lnTo>
                        <a:pt x="878" y="866"/>
                      </a:lnTo>
                      <a:lnTo>
                        <a:pt x="876" y="866"/>
                      </a:lnTo>
                      <a:lnTo>
                        <a:pt x="874" y="864"/>
                      </a:lnTo>
                      <a:lnTo>
                        <a:pt x="872" y="864"/>
                      </a:lnTo>
                      <a:lnTo>
                        <a:pt x="872" y="862"/>
                      </a:lnTo>
                      <a:lnTo>
                        <a:pt x="870" y="862"/>
                      </a:lnTo>
                      <a:lnTo>
                        <a:pt x="870" y="859"/>
                      </a:lnTo>
                      <a:lnTo>
                        <a:pt x="867" y="859"/>
                      </a:lnTo>
                      <a:lnTo>
                        <a:pt x="867" y="857"/>
                      </a:lnTo>
                      <a:lnTo>
                        <a:pt x="867" y="854"/>
                      </a:lnTo>
                      <a:lnTo>
                        <a:pt x="865" y="854"/>
                      </a:lnTo>
                      <a:lnTo>
                        <a:pt x="865" y="852"/>
                      </a:lnTo>
                      <a:lnTo>
                        <a:pt x="863" y="850"/>
                      </a:lnTo>
                      <a:lnTo>
                        <a:pt x="861" y="848"/>
                      </a:lnTo>
                      <a:lnTo>
                        <a:pt x="861" y="845"/>
                      </a:lnTo>
                      <a:lnTo>
                        <a:pt x="859" y="845"/>
                      </a:lnTo>
                      <a:lnTo>
                        <a:pt x="856" y="843"/>
                      </a:lnTo>
                      <a:lnTo>
                        <a:pt x="856" y="840"/>
                      </a:lnTo>
                      <a:lnTo>
                        <a:pt x="854" y="840"/>
                      </a:lnTo>
                      <a:lnTo>
                        <a:pt x="854" y="839"/>
                      </a:lnTo>
                      <a:lnTo>
                        <a:pt x="852" y="836"/>
                      </a:lnTo>
                      <a:lnTo>
                        <a:pt x="852" y="834"/>
                      </a:lnTo>
                      <a:lnTo>
                        <a:pt x="850" y="834"/>
                      </a:lnTo>
                      <a:lnTo>
                        <a:pt x="850" y="831"/>
                      </a:lnTo>
                      <a:lnTo>
                        <a:pt x="848" y="831"/>
                      </a:lnTo>
                      <a:lnTo>
                        <a:pt x="848" y="829"/>
                      </a:lnTo>
                      <a:lnTo>
                        <a:pt x="846" y="829"/>
                      </a:lnTo>
                      <a:lnTo>
                        <a:pt x="846" y="827"/>
                      </a:lnTo>
                      <a:lnTo>
                        <a:pt x="843" y="827"/>
                      </a:lnTo>
                      <a:lnTo>
                        <a:pt x="841" y="827"/>
                      </a:lnTo>
                      <a:lnTo>
                        <a:pt x="839" y="827"/>
                      </a:lnTo>
                      <a:lnTo>
                        <a:pt x="837" y="825"/>
                      </a:lnTo>
                      <a:lnTo>
                        <a:pt x="835" y="825"/>
                      </a:lnTo>
                      <a:lnTo>
                        <a:pt x="833" y="825"/>
                      </a:lnTo>
                      <a:lnTo>
                        <a:pt x="830" y="822"/>
                      </a:lnTo>
                      <a:lnTo>
                        <a:pt x="828" y="822"/>
                      </a:lnTo>
                      <a:lnTo>
                        <a:pt x="826" y="822"/>
                      </a:lnTo>
                      <a:lnTo>
                        <a:pt x="824" y="822"/>
                      </a:lnTo>
                      <a:lnTo>
                        <a:pt x="822" y="822"/>
                      </a:lnTo>
                      <a:lnTo>
                        <a:pt x="819" y="822"/>
                      </a:lnTo>
                      <a:lnTo>
                        <a:pt x="818" y="825"/>
                      </a:lnTo>
                      <a:lnTo>
                        <a:pt x="815" y="825"/>
                      </a:lnTo>
                      <a:lnTo>
                        <a:pt x="813" y="825"/>
                      </a:lnTo>
                      <a:lnTo>
                        <a:pt x="813" y="827"/>
                      </a:lnTo>
                      <a:lnTo>
                        <a:pt x="811" y="827"/>
                      </a:lnTo>
                      <a:lnTo>
                        <a:pt x="809" y="827"/>
                      </a:lnTo>
                      <a:lnTo>
                        <a:pt x="807" y="829"/>
                      </a:lnTo>
                      <a:lnTo>
                        <a:pt x="805" y="829"/>
                      </a:lnTo>
                      <a:lnTo>
                        <a:pt x="802" y="829"/>
                      </a:lnTo>
                      <a:lnTo>
                        <a:pt x="802" y="831"/>
                      </a:lnTo>
                      <a:lnTo>
                        <a:pt x="800" y="831"/>
                      </a:lnTo>
                      <a:lnTo>
                        <a:pt x="800" y="834"/>
                      </a:lnTo>
                      <a:lnTo>
                        <a:pt x="798" y="834"/>
                      </a:lnTo>
                      <a:lnTo>
                        <a:pt x="796" y="836"/>
                      </a:lnTo>
                      <a:lnTo>
                        <a:pt x="794" y="839"/>
                      </a:lnTo>
                      <a:lnTo>
                        <a:pt x="792" y="839"/>
                      </a:lnTo>
                      <a:lnTo>
                        <a:pt x="792" y="840"/>
                      </a:lnTo>
                      <a:lnTo>
                        <a:pt x="789" y="843"/>
                      </a:lnTo>
                      <a:lnTo>
                        <a:pt x="787" y="845"/>
                      </a:lnTo>
                      <a:lnTo>
                        <a:pt x="785" y="845"/>
                      </a:lnTo>
                      <a:lnTo>
                        <a:pt x="785" y="848"/>
                      </a:lnTo>
                      <a:lnTo>
                        <a:pt x="783" y="850"/>
                      </a:lnTo>
                      <a:lnTo>
                        <a:pt x="781" y="852"/>
                      </a:lnTo>
                      <a:lnTo>
                        <a:pt x="778" y="854"/>
                      </a:lnTo>
                      <a:lnTo>
                        <a:pt x="776" y="857"/>
                      </a:lnTo>
                      <a:lnTo>
                        <a:pt x="774" y="859"/>
                      </a:lnTo>
                      <a:lnTo>
                        <a:pt x="772" y="859"/>
                      </a:lnTo>
                      <a:lnTo>
                        <a:pt x="772" y="862"/>
                      </a:lnTo>
                      <a:lnTo>
                        <a:pt x="770" y="862"/>
                      </a:lnTo>
                      <a:lnTo>
                        <a:pt x="768" y="862"/>
                      </a:lnTo>
                      <a:lnTo>
                        <a:pt x="765" y="862"/>
                      </a:lnTo>
                      <a:lnTo>
                        <a:pt x="764" y="862"/>
                      </a:lnTo>
                      <a:lnTo>
                        <a:pt x="761" y="864"/>
                      </a:lnTo>
                      <a:lnTo>
                        <a:pt x="759" y="864"/>
                      </a:lnTo>
                      <a:lnTo>
                        <a:pt x="757" y="866"/>
                      </a:lnTo>
                      <a:lnTo>
                        <a:pt x="755" y="868"/>
                      </a:lnTo>
                      <a:lnTo>
                        <a:pt x="755" y="871"/>
                      </a:lnTo>
                      <a:lnTo>
                        <a:pt x="753" y="871"/>
                      </a:lnTo>
                      <a:lnTo>
                        <a:pt x="753" y="873"/>
                      </a:lnTo>
                      <a:lnTo>
                        <a:pt x="753" y="875"/>
                      </a:lnTo>
                      <a:lnTo>
                        <a:pt x="751" y="875"/>
                      </a:lnTo>
                      <a:lnTo>
                        <a:pt x="751" y="878"/>
                      </a:lnTo>
                      <a:lnTo>
                        <a:pt x="751" y="880"/>
                      </a:lnTo>
                      <a:lnTo>
                        <a:pt x="751" y="882"/>
                      </a:lnTo>
                      <a:lnTo>
                        <a:pt x="751" y="885"/>
                      </a:lnTo>
                      <a:lnTo>
                        <a:pt x="748" y="885"/>
                      </a:lnTo>
                      <a:lnTo>
                        <a:pt x="748" y="887"/>
                      </a:lnTo>
                      <a:lnTo>
                        <a:pt x="748" y="889"/>
                      </a:lnTo>
                      <a:lnTo>
                        <a:pt x="748" y="892"/>
                      </a:lnTo>
                      <a:lnTo>
                        <a:pt x="746" y="894"/>
                      </a:lnTo>
                      <a:lnTo>
                        <a:pt x="746" y="897"/>
                      </a:lnTo>
                      <a:lnTo>
                        <a:pt x="744" y="898"/>
                      </a:lnTo>
                      <a:lnTo>
                        <a:pt x="742" y="901"/>
                      </a:lnTo>
                      <a:lnTo>
                        <a:pt x="740" y="903"/>
                      </a:lnTo>
                      <a:lnTo>
                        <a:pt x="737" y="903"/>
                      </a:lnTo>
                      <a:lnTo>
                        <a:pt x="735" y="903"/>
                      </a:lnTo>
                      <a:lnTo>
                        <a:pt x="735" y="906"/>
                      </a:lnTo>
                      <a:lnTo>
                        <a:pt x="733" y="906"/>
                      </a:lnTo>
                      <a:lnTo>
                        <a:pt x="731" y="906"/>
                      </a:lnTo>
                      <a:lnTo>
                        <a:pt x="729" y="906"/>
                      </a:lnTo>
                      <a:lnTo>
                        <a:pt x="727" y="908"/>
                      </a:lnTo>
                      <a:lnTo>
                        <a:pt x="724" y="908"/>
                      </a:lnTo>
                      <a:lnTo>
                        <a:pt x="722" y="908"/>
                      </a:lnTo>
                      <a:lnTo>
                        <a:pt x="720" y="910"/>
                      </a:lnTo>
                      <a:lnTo>
                        <a:pt x="718" y="910"/>
                      </a:lnTo>
                      <a:lnTo>
                        <a:pt x="716" y="910"/>
                      </a:lnTo>
                      <a:lnTo>
                        <a:pt x="716" y="912"/>
                      </a:lnTo>
                      <a:lnTo>
                        <a:pt x="714" y="912"/>
                      </a:lnTo>
                      <a:lnTo>
                        <a:pt x="711" y="912"/>
                      </a:lnTo>
                      <a:lnTo>
                        <a:pt x="709" y="915"/>
                      </a:lnTo>
                      <a:lnTo>
                        <a:pt x="707" y="915"/>
                      </a:lnTo>
                      <a:lnTo>
                        <a:pt x="705" y="915"/>
                      </a:lnTo>
                      <a:lnTo>
                        <a:pt x="703" y="915"/>
                      </a:lnTo>
                      <a:lnTo>
                        <a:pt x="701" y="917"/>
                      </a:lnTo>
                      <a:lnTo>
                        <a:pt x="699" y="917"/>
                      </a:lnTo>
                      <a:lnTo>
                        <a:pt x="699" y="920"/>
                      </a:lnTo>
                      <a:lnTo>
                        <a:pt x="696" y="920"/>
                      </a:lnTo>
                      <a:lnTo>
                        <a:pt x="694" y="920"/>
                      </a:lnTo>
                      <a:lnTo>
                        <a:pt x="692" y="922"/>
                      </a:lnTo>
                      <a:lnTo>
                        <a:pt x="690" y="922"/>
                      </a:lnTo>
                      <a:lnTo>
                        <a:pt x="688" y="922"/>
                      </a:lnTo>
                      <a:lnTo>
                        <a:pt x="686" y="924"/>
                      </a:lnTo>
                      <a:lnTo>
                        <a:pt x="683" y="924"/>
                      </a:lnTo>
                      <a:lnTo>
                        <a:pt x="681" y="924"/>
                      </a:lnTo>
                      <a:lnTo>
                        <a:pt x="681" y="926"/>
                      </a:lnTo>
                      <a:lnTo>
                        <a:pt x="679" y="926"/>
                      </a:lnTo>
                      <a:lnTo>
                        <a:pt x="679" y="929"/>
                      </a:lnTo>
                      <a:lnTo>
                        <a:pt x="677" y="929"/>
                      </a:lnTo>
                      <a:lnTo>
                        <a:pt x="677" y="931"/>
                      </a:lnTo>
                      <a:lnTo>
                        <a:pt x="675" y="931"/>
                      </a:lnTo>
                      <a:lnTo>
                        <a:pt x="675" y="933"/>
                      </a:lnTo>
                      <a:lnTo>
                        <a:pt x="675" y="936"/>
                      </a:lnTo>
                      <a:lnTo>
                        <a:pt x="673" y="936"/>
                      </a:lnTo>
                      <a:lnTo>
                        <a:pt x="673" y="938"/>
                      </a:lnTo>
                      <a:lnTo>
                        <a:pt x="673" y="940"/>
                      </a:lnTo>
                      <a:lnTo>
                        <a:pt x="670" y="942"/>
                      </a:lnTo>
                      <a:lnTo>
                        <a:pt x="670" y="945"/>
                      </a:lnTo>
                      <a:lnTo>
                        <a:pt x="668" y="947"/>
                      </a:lnTo>
                      <a:lnTo>
                        <a:pt x="666" y="950"/>
                      </a:lnTo>
                      <a:lnTo>
                        <a:pt x="664" y="950"/>
                      </a:lnTo>
                      <a:lnTo>
                        <a:pt x="662" y="952"/>
                      </a:lnTo>
                      <a:lnTo>
                        <a:pt x="659" y="952"/>
                      </a:lnTo>
                      <a:lnTo>
                        <a:pt x="658" y="952"/>
                      </a:lnTo>
                      <a:lnTo>
                        <a:pt x="658" y="954"/>
                      </a:lnTo>
                      <a:lnTo>
                        <a:pt x="655" y="954"/>
                      </a:lnTo>
                      <a:lnTo>
                        <a:pt x="653" y="956"/>
                      </a:lnTo>
                      <a:lnTo>
                        <a:pt x="651" y="959"/>
                      </a:lnTo>
                      <a:lnTo>
                        <a:pt x="649" y="959"/>
                      </a:lnTo>
                      <a:lnTo>
                        <a:pt x="647" y="959"/>
                      </a:lnTo>
                      <a:lnTo>
                        <a:pt x="645" y="959"/>
                      </a:lnTo>
                      <a:lnTo>
                        <a:pt x="645" y="961"/>
                      </a:lnTo>
                      <a:lnTo>
                        <a:pt x="642" y="961"/>
                      </a:lnTo>
                      <a:lnTo>
                        <a:pt x="640" y="961"/>
                      </a:lnTo>
                      <a:lnTo>
                        <a:pt x="638" y="961"/>
                      </a:lnTo>
                      <a:lnTo>
                        <a:pt x="636" y="961"/>
                      </a:lnTo>
                      <a:lnTo>
                        <a:pt x="634" y="961"/>
                      </a:lnTo>
                      <a:lnTo>
                        <a:pt x="632" y="961"/>
                      </a:lnTo>
                      <a:lnTo>
                        <a:pt x="629" y="959"/>
                      </a:lnTo>
                      <a:lnTo>
                        <a:pt x="627" y="959"/>
                      </a:lnTo>
                      <a:lnTo>
                        <a:pt x="625" y="959"/>
                      </a:lnTo>
                      <a:lnTo>
                        <a:pt x="623" y="956"/>
                      </a:lnTo>
                      <a:lnTo>
                        <a:pt x="621" y="956"/>
                      </a:lnTo>
                      <a:lnTo>
                        <a:pt x="618" y="956"/>
                      </a:lnTo>
                      <a:lnTo>
                        <a:pt x="616" y="956"/>
                      </a:lnTo>
                      <a:lnTo>
                        <a:pt x="614" y="956"/>
                      </a:lnTo>
                      <a:lnTo>
                        <a:pt x="612" y="954"/>
                      </a:lnTo>
                      <a:lnTo>
                        <a:pt x="610" y="954"/>
                      </a:lnTo>
                      <a:lnTo>
                        <a:pt x="608" y="952"/>
                      </a:lnTo>
                      <a:lnTo>
                        <a:pt x="605" y="952"/>
                      </a:lnTo>
                      <a:lnTo>
                        <a:pt x="604" y="950"/>
                      </a:lnTo>
                      <a:lnTo>
                        <a:pt x="601" y="950"/>
                      </a:lnTo>
                      <a:lnTo>
                        <a:pt x="601" y="947"/>
                      </a:lnTo>
                      <a:lnTo>
                        <a:pt x="599" y="947"/>
                      </a:lnTo>
                      <a:lnTo>
                        <a:pt x="597" y="947"/>
                      </a:lnTo>
                      <a:lnTo>
                        <a:pt x="586" y="947"/>
                      </a:lnTo>
                      <a:lnTo>
                        <a:pt x="584" y="950"/>
                      </a:lnTo>
                      <a:lnTo>
                        <a:pt x="582" y="950"/>
                      </a:lnTo>
                      <a:lnTo>
                        <a:pt x="580" y="950"/>
                      </a:lnTo>
                      <a:lnTo>
                        <a:pt x="577" y="952"/>
                      </a:lnTo>
                      <a:lnTo>
                        <a:pt x="575" y="952"/>
                      </a:lnTo>
                      <a:lnTo>
                        <a:pt x="575" y="954"/>
                      </a:lnTo>
                      <a:lnTo>
                        <a:pt x="573" y="954"/>
                      </a:lnTo>
                      <a:lnTo>
                        <a:pt x="573" y="956"/>
                      </a:lnTo>
                      <a:lnTo>
                        <a:pt x="571" y="956"/>
                      </a:lnTo>
                      <a:lnTo>
                        <a:pt x="571" y="959"/>
                      </a:lnTo>
                      <a:lnTo>
                        <a:pt x="569" y="959"/>
                      </a:lnTo>
                      <a:lnTo>
                        <a:pt x="569" y="961"/>
                      </a:lnTo>
                      <a:lnTo>
                        <a:pt x="567" y="961"/>
                      </a:lnTo>
                      <a:lnTo>
                        <a:pt x="567" y="964"/>
                      </a:lnTo>
                      <a:lnTo>
                        <a:pt x="564" y="966"/>
                      </a:lnTo>
                      <a:lnTo>
                        <a:pt x="562" y="968"/>
                      </a:lnTo>
                      <a:lnTo>
                        <a:pt x="562" y="970"/>
                      </a:lnTo>
                      <a:lnTo>
                        <a:pt x="560" y="970"/>
                      </a:lnTo>
                      <a:lnTo>
                        <a:pt x="560" y="973"/>
                      </a:lnTo>
                      <a:lnTo>
                        <a:pt x="558" y="975"/>
                      </a:lnTo>
                      <a:lnTo>
                        <a:pt x="556" y="975"/>
                      </a:lnTo>
                      <a:lnTo>
                        <a:pt x="554" y="977"/>
                      </a:lnTo>
                      <a:lnTo>
                        <a:pt x="551" y="980"/>
                      </a:lnTo>
                      <a:lnTo>
                        <a:pt x="549" y="982"/>
                      </a:lnTo>
                      <a:lnTo>
                        <a:pt x="547" y="982"/>
                      </a:lnTo>
                      <a:lnTo>
                        <a:pt x="545" y="982"/>
                      </a:lnTo>
                      <a:lnTo>
                        <a:pt x="540" y="982"/>
                      </a:lnTo>
                      <a:lnTo>
                        <a:pt x="485" y="961"/>
                      </a:lnTo>
                      <a:lnTo>
                        <a:pt x="482" y="959"/>
                      </a:lnTo>
                      <a:lnTo>
                        <a:pt x="480" y="959"/>
                      </a:lnTo>
                      <a:lnTo>
                        <a:pt x="478" y="959"/>
                      </a:lnTo>
                      <a:lnTo>
                        <a:pt x="476" y="959"/>
                      </a:lnTo>
                      <a:lnTo>
                        <a:pt x="474" y="959"/>
                      </a:lnTo>
                      <a:lnTo>
                        <a:pt x="471" y="956"/>
                      </a:lnTo>
                      <a:lnTo>
                        <a:pt x="469" y="956"/>
                      </a:lnTo>
                      <a:lnTo>
                        <a:pt x="467" y="956"/>
                      </a:lnTo>
                      <a:lnTo>
                        <a:pt x="465" y="954"/>
                      </a:lnTo>
                      <a:lnTo>
                        <a:pt x="463" y="954"/>
                      </a:lnTo>
                      <a:lnTo>
                        <a:pt x="461" y="954"/>
                      </a:lnTo>
                      <a:lnTo>
                        <a:pt x="458" y="954"/>
                      </a:lnTo>
                      <a:lnTo>
                        <a:pt x="458" y="952"/>
                      </a:lnTo>
                      <a:lnTo>
                        <a:pt x="456" y="952"/>
                      </a:lnTo>
                      <a:lnTo>
                        <a:pt x="454" y="950"/>
                      </a:lnTo>
                      <a:lnTo>
                        <a:pt x="452" y="950"/>
                      </a:lnTo>
                      <a:lnTo>
                        <a:pt x="450" y="947"/>
                      </a:lnTo>
                      <a:lnTo>
                        <a:pt x="448" y="947"/>
                      </a:lnTo>
                      <a:lnTo>
                        <a:pt x="445" y="947"/>
                      </a:lnTo>
                      <a:lnTo>
                        <a:pt x="444" y="945"/>
                      </a:lnTo>
                      <a:lnTo>
                        <a:pt x="441" y="945"/>
                      </a:lnTo>
                      <a:lnTo>
                        <a:pt x="439" y="942"/>
                      </a:lnTo>
                      <a:lnTo>
                        <a:pt x="437" y="942"/>
                      </a:lnTo>
                      <a:lnTo>
                        <a:pt x="435" y="940"/>
                      </a:lnTo>
                      <a:lnTo>
                        <a:pt x="433" y="940"/>
                      </a:lnTo>
                      <a:lnTo>
                        <a:pt x="430" y="940"/>
                      </a:lnTo>
                      <a:lnTo>
                        <a:pt x="428" y="938"/>
                      </a:lnTo>
                      <a:lnTo>
                        <a:pt x="426" y="938"/>
                      </a:lnTo>
                      <a:lnTo>
                        <a:pt x="424" y="938"/>
                      </a:lnTo>
                      <a:lnTo>
                        <a:pt x="424" y="936"/>
                      </a:lnTo>
                      <a:lnTo>
                        <a:pt x="422" y="936"/>
                      </a:lnTo>
                      <a:lnTo>
                        <a:pt x="420" y="936"/>
                      </a:lnTo>
                      <a:lnTo>
                        <a:pt x="417" y="936"/>
                      </a:lnTo>
                      <a:lnTo>
                        <a:pt x="415" y="936"/>
                      </a:lnTo>
                      <a:lnTo>
                        <a:pt x="415" y="933"/>
                      </a:lnTo>
                      <a:lnTo>
                        <a:pt x="413" y="933"/>
                      </a:lnTo>
                      <a:lnTo>
                        <a:pt x="411" y="933"/>
                      </a:lnTo>
                      <a:lnTo>
                        <a:pt x="409" y="933"/>
                      </a:lnTo>
                      <a:lnTo>
                        <a:pt x="407" y="933"/>
                      </a:lnTo>
                      <a:lnTo>
                        <a:pt x="407" y="931"/>
                      </a:lnTo>
                      <a:lnTo>
                        <a:pt x="404" y="931"/>
                      </a:lnTo>
                      <a:lnTo>
                        <a:pt x="402" y="931"/>
                      </a:lnTo>
                      <a:lnTo>
                        <a:pt x="400" y="931"/>
                      </a:lnTo>
                      <a:lnTo>
                        <a:pt x="398" y="929"/>
                      </a:lnTo>
                      <a:lnTo>
                        <a:pt x="396" y="929"/>
                      </a:lnTo>
                      <a:lnTo>
                        <a:pt x="394" y="929"/>
                      </a:lnTo>
                      <a:lnTo>
                        <a:pt x="272" y="852"/>
                      </a:lnTo>
                      <a:lnTo>
                        <a:pt x="270" y="852"/>
                      </a:lnTo>
                      <a:lnTo>
                        <a:pt x="268" y="850"/>
                      </a:lnTo>
                      <a:lnTo>
                        <a:pt x="266" y="850"/>
                      </a:lnTo>
                      <a:lnTo>
                        <a:pt x="264" y="848"/>
                      </a:lnTo>
                      <a:lnTo>
                        <a:pt x="261" y="848"/>
                      </a:lnTo>
                      <a:lnTo>
                        <a:pt x="260" y="848"/>
                      </a:lnTo>
                      <a:lnTo>
                        <a:pt x="260" y="845"/>
                      </a:lnTo>
                      <a:lnTo>
                        <a:pt x="257" y="845"/>
                      </a:lnTo>
                      <a:lnTo>
                        <a:pt x="255" y="845"/>
                      </a:lnTo>
                      <a:lnTo>
                        <a:pt x="253" y="845"/>
                      </a:lnTo>
                      <a:lnTo>
                        <a:pt x="253" y="843"/>
                      </a:lnTo>
                      <a:lnTo>
                        <a:pt x="251" y="843"/>
                      </a:lnTo>
                      <a:lnTo>
                        <a:pt x="249" y="843"/>
                      </a:lnTo>
                      <a:lnTo>
                        <a:pt x="247" y="843"/>
                      </a:lnTo>
                      <a:lnTo>
                        <a:pt x="244" y="840"/>
                      </a:lnTo>
                      <a:lnTo>
                        <a:pt x="244" y="843"/>
                      </a:lnTo>
                      <a:lnTo>
                        <a:pt x="242" y="840"/>
                      </a:lnTo>
                      <a:lnTo>
                        <a:pt x="240" y="840"/>
                      </a:lnTo>
                      <a:lnTo>
                        <a:pt x="238" y="840"/>
                      </a:lnTo>
                      <a:lnTo>
                        <a:pt x="236" y="840"/>
                      </a:lnTo>
                      <a:lnTo>
                        <a:pt x="236" y="839"/>
                      </a:lnTo>
                      <a:lnTo>
                        <a:pt x="233" y="839"/>
                      </a:lnTo>
                      <a:lnTo>
                        <a:pt x="231" y="839"/>
                      </a:lnTo>
                      <a:lnTo>
                        <a:pt x="229" y="839"/>
                      </a:lnTo>
                      <a:lnTo>
                        <a:pt x="227" y="839"/>
                      </a:lnTo>
                      <a:lnTo>
                        <a:pt x="225" y="839"/>
                      </a:lnTo>
                      <a:lnTo>
                        <a:pt x="223" y="836"/>
                      </a:lnTo>
                      <a:lnTo>
                        <a:pt x="220" y="836"/>
                      </a:lnTo>
                      <a:lnTo>
                        <a:pt x="136" y="820"/>
                      </a:lnTo>
                      <a:lnTo>
                        <a:pt x="87" y="813"/>
                      </a:lnTo>
                      <a:lnTo>
                        <a:pt x="84" y="813"/>
                      </a:lnTo>
                      <a:lnTo>
                        <a:pt x="82" y="811"/>
                      </a:lnTo>
                      <a:lnTo>
                        <a:pt x="80" y="811"/>
                      </a:lnTo>
                      <a:lnTo>
                        <a:pt x="24" y="787"/>
                      </a:lnTo>
                      <a:lnTo>
                        <a:pt x="0" y="773"/>
                      </a:lnTo>
                      <a:lnTo>
                        <a:pt x="6" y="760"/>
                      </a:lnTo>
                      <a:lnTo>
                        <a:pt x="6" y="757"/>
                      </a:lnTo>
                      <a:lnTo>
                        <a:pt x="6" y="755"/>
                      </a:lnTo>
                      <a:lnTo>
                        <a:pt x="9" y="755"/>
                      </a:lnTo>
                      <a:lnTo>
                        <a:pt x="9" y="753"/>
                      </a:lnTo>
                      <a:lnTo>
                        <a:pt x="9" y="750"/>
                      </a:lnTo>
                      <a:lnTo>
                        <a:pt x="11" y="750"/>
                      </a:lnTo>
                      <a:lnTo>
                        <a:pt x="11" y="748"/>
                      </a:lnTo>
                      <a:lnTo>
                        <a:pt x="13" y="748"/>
                      </a:lnTo>
                      <a:lnTo>
                        <a:pt x="13" y="746"/>
                      </a:lnTo>
                      <a:lnTo>
                        <a:pt x="15" y="746"/>
                      </a:lnTo>
                      <a:lnTo>
                        <a:pt x="15" y="743"/>
                      </a:lnTo>
                      <a:lnTo>
                        <a:pt x="17" y="743"/>
                      </a:lnTo>
                      <a:lnTo>
                        <a:pt x="19" y="743"/>
                      </a:lnTo>
                      <a:lnTo>
                        <a:pt x="22" y="743"/>
                      </a:lnTo>
                      <a:lnTo>
                        <a:pt x="24" y="743"/>
                      </a:lnTo>
                      <a:lnTo>
                        <a:pt x="26" y="743"/>
                      </a:lnTo>
                      <a:lnTo>
                        <a:pt x="26" y="741"/>
                      </a:lnTo>
                      <a:lnTo>
                        <a:pt x="28" y="741"/>
                      </a:lnTo>
                      <a:lnTo>
                        <a:pt x="30" y="741"/>
                      </a:lnTo>
                      <a:lnTo>
                        <a:pt x="32" y="741"/>
                      </a:lnTo>
                      <a:lnTo>
                        <a:pt x="32" y="739"/>
                      </a:lnTo>
                      <a:lnTo>
                        <a:pt x="35" y="739"/>
                      </a:lnTo>
                      <a:lnTo>
                        <a:pt x="37" y="739"/>
                      </a:lnTo>
                      <a:lnTo>
                        <a:pt x="39" y="737"/>
                      </a:lnTo>
                      <a:lnTo>
                        <a:pt x="41" y="734"/>
                      </a:lnTo>
                      <a:lnTo>
                        <a:pt x="41" y="732"/>
                      </a:lnTo>
                      <a:lnTo>
                        <a:pt x="43" y="732"/>
                      </a:lnTo>
                      <a:lnTo>
                        <a:pt x="43" y="729"/>
                      </a:lnTo>
                      <a:lnTo>
                        <a:pt x="46" y="729"/>
                      </a:lnTo>
                      <a:lnTo>
                        <a:pt x="46" y="727"/>
                      </a:lnTo>
                      <a:lnTo>
                        <a:pt x="46" y="725"/>
                      </a:lnTo>
                      <a:lnTo>
                        <a:pt x="46" y="723"/>
                      </a:lnTo>
                      <a:lnTo>
                        <a:pt x="46" y="720"/>
                      </a:lnTo>
                      <a:lnTo>
                        <a:pt x="46" y="718"/>
                      </a:lnTo>
                      <a:lnTo>
                        <a:pt x="43" y="715"/>
                      </a:lnTo>
                      <a:lnTo>
                        <a:pt x="43" y="713"/>
                      </a:lnTo>
                      <a:lnTo>
                        <a:pt x="41" y="711"/>
                      </a:lnTo>
                      <a:lnTo>
                        <a:pt x="41" y="709"/>
                      </a:lnTo>
                      <a:lnTo>
                        <a:pt x="41" y="706"/>
                      </a:lnTo>
                      <a:lnTo>
                        <a:pt x="41" y="704"/>
                      </a:lnTo>
                      <a:lnTo>
                        <a:pt x="41" y="702"/>
                      </a:lnTo>
                      <a:lnTo>
                        <a:pt x="41" y="699"/>
                      </a:lnTo>
                      <a:lnTo>
                        <a:pt x="41" y="697"/>
                      </a:lnTo>
                      <a:lnTo>
                        <a:pt x="41" y="695"/>
                      </a:lnTo>
                      <a:lnTo>
                        <a:pt x="41" y="693"/>
                      </a:lnTo>
                      <a:lnTo>
                        <a:pt x="39" y="693"/>
                      </a:lnTo>
                      <a:lnTo>
                        <a:pt x="39" y="690"/>
                      </a:lnTo>
                      <a:lnTo>
                        <a:pt x="39" y="688"/>
                      </a:lnTo>
                      <a:lnTo>
                        <a:pt x="39" y="685"/>
                      </a:lnTo>
                      <a:lnTo>
                        <a:pt x="39" y="683"/>
                      </a:lnTo>
                      <a:lnTo>
                        <a:pt x="39" y="681"/>
                      </a:lnTo>
                      <a:lnTo>
                        <a:pt x="41" y="679"/>
                      </a:lnTo>
                      <a:lnTo>
                        <a:pt x="41" y="676"/>
                      </a:lnTo>
                      <a:lnTo>
                        <a:pt x="41" y="674"/>
                      </a:lnTo>
                      <a:lnTo>
                        <a:pt x="41" y="671"/>
                      </a:lnTo>
                      <a:lnTo>
                        <a:pt x="41" y="669"/>
                      </a:lnTo>
                      <a:lnTo>
                        <a:pt x="43" y="669"/>
                      </a:lnTo>
                      <a:lnTo>
                        <a:pt x="43" y="667"/>
                      </a:lnTo>
                      <a:lnTo>
                        <a:pt x="43" y="665"/>
                      </a:lnTo>
                      <a:lnTo>
                        <a:pt x="46" y="665"/>
                      </a:lnTo>
                      <a:lnTo>
                        <a:pt x="46" y="662"/>
                      </a:lnTo>
                      <a:lnTo>
                        <a:pt x="47" y="662"/>
                      </a:lnTo>
                      <a:lnTo>
                        <a:pt x="47" y="660"/>
                      </a:lnTo>
                      <a:lnTo>
                        <a:pt x="50" y="660"/>
                      </a:lnTo>
                      <a:lnTo>
                        <a:pt x="50" y="658"/>
                      </a:lnTo>
                      <a:lnTo>
                        <a:pt x="52" y="655"/>
                      </a:lnTo>
                      <a:lnTo>
                        <a:pt x="52" y="653"/>
                      </a:lnTo>
                      <a:lnTo>
                        <a:pt x="54" y="653"/>
                      </a:lnTo>
                      <a:lnTo>
                        <a:pt x="54" y="651"/>
                      </a:lnTo>
                      <a:lnTo>
                        <a:pt x="54" y="648"/>
                      </a:lnTo>
                      <a:lnTo>
                        <a:pt x="56" y="648"/>
                      </a:lnTo>
                      <a:lnTo>
                        <a:pt x="56" y="646"/>
                      </a:lnTo>
                      <a:lnTo>
                        <a:pt x="58" y="644"/>
                      </a:lnTo>
                      <a:lnTo>
                        <a:pt x="58" y="641"/>
                      </a:lnTo>
                      <a:lnTo>
                        <a:pt x="58" y="639"/>
                      </a:lnTo>
                      <a:lnTo>
                        <a:pt x="60" y="639"/>
                      </a:lnTo>
                      <a:lnTo>
                        <a:pt x="60" y="637"/>
                      </a:lnTo>
                      <a:lnTo>
                        <a:pt x="60" y="635"/>
                      </a:lnTo>
                      <a:lnTo>
                        <a:pt x="60" y="632"/>
                      </a:lnTo>
                      <a:lnTo>
                        <a:pt x="60" y="630"/>
                      </a:lnTo>
                      <a:lnTo>
                        <a:pt x="60" y="627"/>
                      </a:lnTo>
                      <a:lnTo>
                        <a:pt x="63" y="625"/>
                      </a:lnTo>
                      <a:lnTo>
                        <a:pt x="63" y="623"/>
                      </a:lnTo>
                      <a:lnTo>
                        <a:pt x="63" y="621"/>
                      </a:lnTo>
                      <a:lnTo>
                        <a:pt x="63" y="618"/>
                      </a:lnTo>
                      <a:lnTo>
                        <a:pt x="65" y="618"/>
                      </a:lnTo>
                      <a:lnTo>
                        <a:pt x="65" y="616"/>
                      </a:lnTo>
                      <a:lnTo>
                        <a:pt x="67" y="613"/>
                      </a:lnTo>
                      <a:lnTo>
                        <a:pt x="67" y="612"/>
                      </a:lnTo>
                      <a:lnTo>
                        <a:pt x="69" y="612"/>
                      </a:lnTo>
                      <a:lnTo>
                        <a:pt x="69" y="609"/>
                      </a:lnTo>
                      <a:lnTo>
                        <a:pt x="71" y="609"/>
                      </a:lnTo>
                      <a:lnTo>
                        <a:pt x="71" y="607"/>
                      </a:lnTo>
                      <a:lnTo>
                        <a:pt x="73" y="607"/>
                      </a:lnTo>
                      <a:lnTo>
                        <a:pt x="73" y="604"/>
                      </a:lnTo>
                      <a:lnTo>
                        <a:pt x="76" y="602"/>
                      </a:lnTo>
                      <a:lnTo>
                        <a:pt x="78" y="600"/>
                      </a:lnTo>
                      <a:lnTo>
                        <a:pt x="78" y="598"/>
                      </a:lnTo>
                      <a:lnTo>
                        <a:pt x="80" y="598"/>
                      </a:lnTo>
                      <a:lnTo>
                        <a:pt x="80" y="595"/>
                      </a:lnTo>
                      <a:lnTo>
                        <a:pt x="82" y="595"/>
                      </a:lnTo>
                      <a:lnTo>
                        <a:pt x="82" y="593"/>
                      </a:lnTo>
                      <a:lnTo>
                        <a:pt x="84" y="593"/>
                      </a:lnTo>
                      <a:lnTo>
                        <a:pt x="84" y="591"/>
                      </a:lnTo>
                      <a:lnTo>
                        <a:pt x="87" y="591"/>
                      </a:lnTo>
                      <a:lnTo>
                        <a:pt x="89" y="588"/>
                      </a:lnTo>
                      <a:lnTo>
                        <a:pt x="91" y="588"/>
                      </a:lnTo>
                      <a:lnTo>
                        <a:pt x="93" y="588"/>
                      </a:lnTo>
                      <a:lnTo>
                        <a:pt x="93" y="586"/>
                      </a:lnTo>
                      <a:lnTo>
                        <a:pt x="95" y="586"/>
                      </a:lnTo>
                      <a:lnTo>
                        <a:pt x="97" y="586"/>
                      </a:lnTo>
                      <a:lnTo>
                        <a:pt x="104" y="586"/>
                      </a:lnTo>
                      <a:lnTo>
                        <a:pt x="108" y="581"/>
                      </a:lnTo>
                      <a:lnTo>
                        <a:pt x="110" y="581"/>
                      </a:lnTo>
                      <a:lnTo>
                        <a:pt x="112" y="579"/>
                      </a:lnTo>
                      <a:lnTo>
                        <a:pt x="114" y="579"/>
                      </a:lnTo>
                      <a:lnTo>
                        <a:pt x="117" y="579"/>
                      </a:lnTo>
                      <a:lnTo>
                        <a:pt x="119" y="577"/>
                      </a:lnTo>
                      <a:lnTo>
                        <a:pt x="121" y="577"/>
                      </a:lnTo>
                      <a:lnTo>
                        <a:pt x="123" y="574"/>
                      </a:lnTo>
                      <a:lnTo>
                        <a:pt x="125" y="574"/>
                      </a:lnTo>
                      <a:lnTo>
                        <a:pt x="128" y="574"/>
                      </a:lnTo>
                      <a:lnTo>
                        <a:pt x="128" y="572"/>
                      </a:lnTo>
                      <a:lnTo>
                        <a:pt x="130" y="572"/>
                      </a:lnTo>
                      <a:lnTo>
                        <a:pt x="141" y="563"/>
                      </a:lnTo>
                      <a:lnTo>
                        <a:pt x="143" y="560"/>
                      </a:lnTo>
                      <a:lnTo>
                        <a:pt x="143" y="558"/>
                      </a:lnTo>
                      <a:lnTo>
                        <a:pt x="145" y="558"/>
                      </a:lnTo>
                      <a:lnTo>
                        <a:pt x="147" y="558"/>
                      </a:lnTo>
                      <a:lnTo>
                        <a:pt x="149" y="560"/>
                      </a:lnTo>
                      <a:lnTo>
                        <a:pt x="151" y="560"/>
                      </a:lnTo>
                      <a:lnTo>
                        <a:pt x="151" y="558"/>
                      </a:lnTo>
                      <a:lnTo>
                        <a:pt x="154" y="558"/>
                      </a:lnTo>
                      <a:lnTo>
                        <a:pt x="156" y="558"/>
                      </a:lnTo>
                      <a:lnTo>
                        <a:pt x="158" y="558"/>
                      </a:lnTo>
                      <a:lnTo>
                        <a:pt x="160" y="558"/>
                      </a:lnTo>
                      <a:lnTo>
                        <a:pt x="162" y="558"/>
                      </a:lnTo>
                      <a:lnTo>
                        <a:pt x="165" y="558"/>
                      </a:lnTo>
                      <a:lnTo>
                        <a:pt x="166" y="558"/>
                      </a:lnTo>
                      <a:lnTo>
                        <a:pt x="169" y="558"/>
                      </a:lnTo>
                      <a:lnTo>
                        <a:pt x="171" y="558"/>
                      </a:lnTo>
                      <a:lnTo>
                        <a:pt x="171" y="556"/>
                      </a:lnTo>
                      <a:lnTo>
                        <a:pt x="171" y="554"/>
                      </a:lnTo>
                      <a:lnTo>
                        <a:pt x="169" y="554"/>
                      </a:lnTo>
                      <a:lnTo>
                        <a:pt x="169" y="551"/>
                      </a:lnTo>
                      <a:lnTo>
                        <a:pt x="171" y="549"/>
                      </a:lnTo>
                      <a:lnTo>
                        <a:pt x="173" y="549"/>
                      </a:lnTo>
                      <a:lnTo>
                        <a:pt x="175" y="549"/>
                      </a:lnTo>
                      <a:lnTo>
                        <a:pt x="175" y="546"/>
                      </a:lnTo>
                      <a:lnTo>
                        <a:pt x="177" y="546"/>
                      </a:lnTo>
                      <a:lnTo>
                        <a:pt x="179" y="546"/>
                      </a:lnTo>
                      <a:lnTo>
                        <a:pt x="182" y="546"/>
                      </a:lnTo>
                      <a:lnTo>
                        <a:pt x="184" y="546"/>
                      </a:lnTo>
                      <a:lnTo>
                        <a:pt x="186" y="546"/>
                      </a:lnTo>
                      <a:lnTo>
                        <a:pt x="188" y="546"/>
                      </a:lnTo>
                      <a:lnTo>
                        <a:pt x="190" y="546"/>
                      </a:lnTo>
                      <a:lnTo>
                        <a:pt x="192" y="546"/>
                      </a:lnTo>
                      <a:lnTo>
                        <a:pt x="195" y="546"/>
                      </a:lnTo>
                      <a:lnTo>
                        <a:pt x="197" y="544"/>
                      </a:lnTo>
                      <a:lnTo>
                        <a:pt x="199" y="544"/>
                      </a:lnTo>
                      <a:lnTo>
                        <a:pt x="201" y="544"/>
                      </a:lnTo>
                      <a:lnTo>
                        <a:pt x="203" y="544"/>
                      </a:lnTo>
                      <a:lnTo>
                        <a:pt x="206" y="544"/>
                      </a:lnTo>
                      <a:lnTo>
                        <a:pt x="208" y="546"/>
                      </a:lnTo>
                      <a:lnTo>
                        <a:pt x="210" y="546"/>
                      </a:lnTo>
                      <a:lnTo>
                        <a:pt x="212" y="546"/>
                      </a:lnTo>
                      <a:lnTo>
                        <a:pt x="212" y="544"/>
                      </a:lnTo>
                      <a:lnTo>
                        <a:pt x="214" y="544"/>
                      </a:lnTo>
                      <a:lnTo>
                        <a:pt x="214" y="542"/>
                      </a:lnTo>
                      <a:lnTo>
                        <a:pt x="216" y="542"/>
                      </a:lnTo>
                      <a:lnTo>
                        <a:pt x="219" y="540"/>
                      </a:lnTo>
                      <a:lnTo>
                        <a:pt x="220" y="537"/>
                      </a:lnTo>
                      <a:lnTo>
                        <a:pt x="223" y="537"/>
                      </a:lnTo>
                      <a:lnTo>
                        <a:pt x="225" y="535"/>
                      </a:lnTo>
                      <a:lnTo>
                        <a:pt x="227" y="535"/>
                      </a:lnTo>
                      <a:lnTo>
                        <a:pt x="229" y="535"/>
                      </a:lnTo>
                      <a:lnTo>
                        <a:pt x="231" y="535"/>
                      </a:lnTo>
                      <a:lnTo>
                        <a:pt x="233" y="535"/>
                      </a:lnTo>
                      <a:lnTo>
                        <a:pt x="236" y="535"/>
                      </a:lnTo>
                      <a:lnTo>
                        <a:pt x="238" y="535"/>
                      </a:lnTo>
                      <a:lnTo>
                        <a:pt x="240" y="535"/>
                      </a:lnTo>
                      <a:lnTo>
                        <a:pt x="242" y="537"/>
                      </a:lnTo>
                      <a:lnTo>
                        <a:pt x="244" y="535"/>
                      </a:lnTo>
                      <a:lnTo>
                        <a:pt x="247" y="535"/>
                      </a:lnTo>
                      <a:lnTo>
                        <a:pt x="249" y="535"/>
                      </a:lnTo>
                      <a:lnTo>
                        <a:pt x="251" y="535"/>
                      </a:lnTo>
                      <a:lnTo>
                        <a:pt x="253" y="533"/>
                      </a:lnTo>
                      <a:lnTo>
                        <a:pt x="255" y="533"/>
                      </a:lnTo>
                      <a:lnTo>
                        <a:pt x="257" y="533"/>
                      </a:lnTo>
                      <a:lnTo>
                        <a:pt x="260" y="533"/>
                      </a:lnTo>
                      <a:lnTo>
                        <a:pt x="261" y="533"/>
                      </a:lnTo>
                      <a:lnTo>
                        <a:pt x="264" y="533"/>
                      </a:lnTo>
                      <a:lnTo>
                        <a:pt x="264" y="535"/>
                      </a:lnTo>
                      <a:lnTo>
                        <a:pt x="266" y="535"/>
                      </a:lnTo>
                      <a:lnTo>
                        <a:pt x="268" y="535"/>
                      </a:lnTo>
                      <a:lnTo>
                        <a:pt x="270" y="535"/>
                      </a:lnTo>
                      <a:lnTo>
                        <a:pt x="270" y="537"/>
                      </a:lnTo>
                      <a:lnTo>
                        <a:pt x="272" y="537"/>
                      </a:lnTo>
                      <a:lnTo>
                        <a:pt x="275" y="540"/>
                      </a:lnTo>
                      <a:lnTo>
                        <a:pt x="277" y="542"/>
                      </a:lnTo>
                      <a:lnTo>
                        <a:pt x="279" y="542"/>
                      </a:lnTo>
                      <a:lnTo>
                        <a:pt x="281" y="542"/>
                      </a:lnTo>
                      <a:lnTo>
                        <a:pt x="281" y="540"/>
                      </a:lnTo>
                      <a:lnTo>
                        <a:pt x="283" y="537"/>
                      </a:lnTo>
                      <a:lnTo>
                        <a:pt x="283" y="535"/>
                      </a:lnTo>
                      <a:lnTo>
                        <a:pt x="285" y="535"/>
                      </a:lnTo>
                      <a:lnTo>
                        <a:pt x="285" y="537"/>
                      </a:lnTo>
                      <a:lnTo>
                        <a:pt x="288" y="540"/>
                      </a:lnTo>
                      <a:lnTo>
                        <a:pt x="288" y="537"/>
                      </a:lnTo>
                      <a:lnTo>
                        <a:pt x="290" y="535"/>
                      </a:lnTo>
                      <a:lnTo>
                        <a:pt x="290" y="533"/>
                      </a:lnTo>
                      <a:lnTo>
                        <a:pt x="292" y="530"/>
                      </a:lnTo>
                      <a:lnTo>
                        <a:pt x="290" y="530"/>
                      </a:lnTo>
                      <a:lnTo>
                        <a:pt x="290" y="528"/>
                      </a:lnTo>
                      <a:lnTo>
                        <a:pt x="292" y="528"/>
                      </a:lnTo>
                      <a:lnTo>
                        <a:pt x="292" y="526"/>
                      </a:lnTo>
                      <a:lnTo>
                        <a:pt x="292" y="523"/>
                      </a:lnTo>
                      <a:lnTo>
                        <a:pt x="292" y="521"/>
                      </a:lnTo>
                      <a:lnTo>
                        <a:pt x="292" y="519"/>
                      </a:lnTo>
                      <a:lnTo>
                        <a:pt x="292" y="516"/>
                      </a:lnTo>
                      <a:lnTo>
                        <a:pt x="292" y="514"/>
                      </a:lnTo>
                      <a:lnTo>
                        <a:pt x="292" y="512"/>
                      </a:lnTo>
                      <a:lnTo>
                        <a:pt x="292" y="510"/>
                      </a:lnTo>
                      <a:lnTo>
                        <a:pt x="292" y="507"/>
                      </a:lnTo>
                      <a:lnTo>
                        <a:pt x="292" y="505"/>
                      </a:lnTo>
                      <a:lnTo>
                        <a:pt x="294" y="502"/>
                      </a:lnTo>
                      <a:lnTo>
                        <a:pt x="294" y="500"/>
                      </a:lnTo>
                      <a:lnTo>
                        <a:pt x="294" y="498"/>
                      </a:lnTo>
                      <a:lnTo>
                        <a:pt x="294" y="496"/>
                      </a:lnTo>
                      <a:lnTo>
                        <a:pt x="294" y="493"/>
                      </a:lnTo>
                      <a:lnTo>
                        <a:pt x="294" y="491"/>
                      </a:lnTo>
                      <a:lnTo>
                        <a:pt x="294" y="489"/>
                      </a:lnTo>
                      <a:lnTo>
                        <a:pt x="294" y="486"/>
                      </a:lnTo>
                      <a:lnTo>
                        <a:pt x="296" y="484"/>
                      </a:lnTo>
                      <a:lnTo>
                        <a:pt x="296" y="482"/>
                      </a:lnTo>
                      <a:lnTo>
                        <a:pt x="296" y="479"/>
                      </a:lnTo>
                      <a:lnTo>
                        <a:pt x="296" y="477"/>
                      </a:lnTo>
                      <a:lnTo>
                        <a:pt x="296" y="475"/>
                      </a:lnTo>
                      <a:lnTo>
                        <a:pt x="296" y="472"/>
                      </a:lnTo>
                      <a:lnTo>
                        <a:pt x="296" y="470"/>
                      </a:lnTo>
                      <a:lnTo>
                        <a:pt x="298" y="468"/>
                      </a:lnTo>
                      <a:lnTo>
                        <a:pt x="298" y="466"/>
                      </a:lnTo>
                      <a:lnTo>
                        <a:pt x="298" y="463"/>
                      </a:lnTo>
                      <a:lnTo>
                        <a:pt x="298" y="461"/>
                      </a:lnTo>
                      <a:lnTo>
                        <a:pt x="301" y="458"/>
                      </a:lnTo>
                      <a:lnTo>
                        <a:pt x="301" y="456"/>
                      </a:lnTo>
                      <a:lnTo>
                        <a:pt x="301" y="454"/>
                      </a:lnTo>
                      <a:lnTo>
                        <a:pt x="301" y="452"/>
                      </a:lnTo>
                      <a:lnTo>
                        <a:pt x="301" y="449"/>
                      </a:lnTo>
                      <a:lnTo>
                        <a:pt x="301" y="447"/>
                      </a:lnTo>
                      <a:lnTo>
                        <a:pt x="301" y="444"/>
                      </a:lnTo>
                      <a:lnTo>
                        <a:pt x="303" y="444"/>
                      </a:lnTo>
                      <a:lnTo>
                        <a:pt x="303" y="442"/>
                      </a:lnTo>
                      <a:lnTo>
                        <a:pt x="303" y="440"/>
                      </a:lnTo>
                      <a:lnTo>
                        <a:pt x="303" y="438"/>
                      </a:lnTo>
                      <a:lnTo>
                        <a:pt x="303" y="433"/>
                      </a:lnTo>
                      <a:lnTo>
                        <a:pt x="303" y="431"/>
                      </a:lnTo>
                      <a:lnTo>
                        <a:pt x="303" y="428"/>
                      </a:lnTo>
                      <a:lnTo>
                        <a:pt x="305" y="424"/>
                      </a:lnTo>
                      <a:lnTo>
                        <a:pt x="305" y="421"/>
                      </a:lnTo>
                      <a:lnTo>
                        <a:pt x="305" y="419"/>
                      </a:lnTo>
                      <a:lnTo>
                        <a:pt x="305" y="417"/>
                      </a:lnTo>
                      <a:lnTo>
                        <a:pt x="305" y="412"/>
                      </a:lnTo>
                      <a:lnTo>
                        <a:pt x="305" y="410"/>
                      </a:lnTo>
                      <a:lnTo>
                        <a:pt x="305" y="408"/>
                      </a:lnTo>
                      <a:lnTo>
                        <a:pt x="305" y="405"/>
                      </a:lnTo>
                      <a:lnTo>
                        <a:pt x="307" y="403"/>
                      </a:lnTo>
                      <a:lnTo>
                        <a:pt x="307" y="400"/>
                      </a:lnTo>
                      <a:lnTo>
                        <a:pt x="307" y="398"/>
                      </a:lnTo>
                      <a:lnTo>
                        <a:pt x="307" y="396"/>
                      </a:lnTo>
                      <a:lnTo>
                        <a:pt x="307" y="394"/>
                      </a:lnTo>
                      <a:lnTo>
                        <a:pt x="307" y="391"/>
                      </a:lnTo>
                      <a:lnTo>
                        <a:pt x="309" y="389"/>
                      </a:lnTo>
                      <a:lnTo>
                        <a:pt x="309" y="387"/>
                      </a:lnTo>
                      <a:lnTo>
                        <a:pt x="309" y="384"/>
                      </a:lnTo>
                      <a:lnTo>
                        <a:pt x="309" y="382"/>
                      </a:lnTo>
                      <a:lnTo>
                        <a:pt x="309" y="380"/>
                      </a:lnTo>
                      <a:lnTo>
                        <a:pt x="309" y="377"/>
                      </a:lnTo>
                      <a:lnTo>
                        <a:pt x="311" y="375"/>
                      </a:lnTo>
                      <a:lnTo>
                        <a:pt x="311" y="373"/>
                      </a:lnTo>
                      <a:lnTo>
                        <a:pt x="311" y="370"/>
                      </a:lnTo>
                      <a:lnTo>
                        <a:pt x="314" y="368"/>
                      </a:lnTo>
                      <a:lnTo>
                        <a:pt x="314" y="366"/>
                      </a:lnTo>
                      <a:lnTo>
                        <a:pt x="314" y="364"/>
                      </a:lnTo>
                      <a:lnTo>
                        <a:pt x="314" y="361"/>
                      </a:lnTo>
                      <a:lnTo>
                        <a:pt x="316" y="359"/>
                      </a:lnTo>
                      <a:lnTo>
                        <a:pt x="316" y="356"/>
                      </a:lnTo>
                      <a:lnTo>
                        <a:pt x="318" y="354"/>
                      </a:lnTo>
                      <a:lnTo>
                        <a:pt x="318" y="352"/>
                      </a:lnTo>
                      <a:lnTo>
                        <a:pt x="318" y="350"/>
                      </a:lnTo>
                      <a:lnTo>
                        <a:pt x="320" y="347"/>
                      </a:lnTo>
                      <a:lnTo>
                        <a:pt x="322" y="345"/>
                      </a:lnTo>
                      <a:lnTo>
                        <a:pt x="322" y="342"/>
                      </a:lnTo>
                      <a:lnTo>
                        <a:pt x="325" y="341"/>
                      </a:lnTo>
                      <a:lnTo>
                        <a:pt x="325" y="338"/>
                      </a:lnTo>
                      <a:lnTo>
                        <a:pt x="325" y="336"/>
                      </a:lnTo>
                      <a:lnTo>
                        <a:pt x="326" y="336"/>
                      </a:lnTo>
                      <a:lnTo>
                        <a:pt x="326" y="333"/>
                      </a:lnTo>
                      <a:lnTo>
                        <a:pt x="326" y="331"/>
                      </a:lnTo>
                      <a:lnTo>
                        <a:pt x="326" y="329"/>
                      </a:lnTo>
                      <a:lnTo>
                        <a:pt x="325" y="329"/>
                      </a:lnTo>
                      <a:lnTo>
                        <a:pt x="325" y="327"/>
                      </a:lnTo>
                      <a:lnTo>
                        <a:pt x="325" y="324"/>
                      </a:lnTo>
                      <a:lnTo>
                        <a:pt x="322" y="322"/>
                      </a:lnTo>
                      <a:lnTo>
                        <a:pt x="322" y="319"/>
                      </a:lnTo>
                      <a:lnTo>
                        <a:pt x="322" y="317"/>
                      </a:lnTo>
                      <a:lnTo>
                        <a:pt x="322" y="315"/>
                      </a:lnTo>
                      <a:lnTo>
                        <a:pt x="322" y="313"/>
                      </a:lnTo>
                      <a:lnTo>
                        <a:pt x="322" y="310"/>
                      </a:lnTo>
                      <a:lnTo>
                        <a:pt x="322" y="308"/>
                      </a:lnTo>
                      <a:lnTo>
                        <a:pt x="322" y="306"/>
                      </a:lnTo>
                      <a:lnTo>
                        <a:pt x="322" y="303"/>
                      </a:lnTo>
                      <a:lnTo>
                        <a:pt x="322" y="299"/>
                      </a:lnTo>
                      <a:lnTo>
                        <a:pt x="322" y="296"/>
                      </a:lnTo>
                      <a:lnTo>
                        <a:pt x="325" y="294"/>
                      </a:lnTo>
                      <a:lnTo>
                        <a:pt x="325" y="292"/>
                      </a:lnTo>
                      <a:lnTo>
                        <a:pt x="325" y="289"/>
                      </a:lnTo>
                      <a:lnTo>
                        <a:pt x="325" y="287"/>
                      </a:lnTo>
                      <a:lnTo>
                        <a:pt x="325" y="285"/>
                      </a:lnTo>
                      <a:lnTo>
                        <a:pt x="325" y="283"/>
                      </a:lnTo>
                      <a:lnTo>
                        <a:pt x="325" y="280"/>
                      </a:lnTo>
                      <a:lnTo>
                        <a:pt x="325" y="278"/>
                      </a:lnTo>
                      <a:lnTo>
                        <a:pt x="325" y="275"/>
                      </a:lnTo>
                      <a:lnTo>
                        <a:pt x="326" y="273"/>
                      </a:lnTo>
                      <a:lnTo>
                        <a:pt x="326" y="271"/>
                      </a:lnTo>
                      <a:lnTo>
                        <a:pt x="326" y="269"/>
                      </a:lnTo>
                      <a:lnTo>
                        <a:pt x="325" y="269"/>
                      </a:lnTo>
                      <a:lnTo>
                        <a:pt x="325" y="266"/>
                      </a:lnTo>
                      <a:lnTo>
                        <a:pt x="325" y="264"/>
                      </a:lnTo>
                      <a:lnTo>
                        <a:pt x="322" y="264"/>
                      </a:lnTo>
                      <a:lnTo>
                        <a:pt x="322" y="262"/>
                      </a:lnTo>
                      <a:lnTo>
                        <a:pt x="322" y="259"/>
                      </a:lnTo>
                      <a:lnTo>
                        <a:pt x="320" y="259"/>
                      </a:lnTo>
                      <a:lnTo>
                        <a:pt x="320" y="257"/>
                      </a:lnTo>
                      <a:lnTo>
                        <a:pt x="320" y="255"/>
                      </a:lnTo>
                      <a:lnTo>
                        <a:pt x="320" y="252"/>
                      </a:lnTo>
                      <a:lnTo>
                        <a:pt x="318" y="250"/>
                      </a:lnTo>
                      <a:lnTo>
                        <a:pt x="318" y="248"/>
                      </a:lnTo>
                      <a:lnTo>
                        <a:pt x="316" y="245"/>
                      </a:lnTo>
                      <a:lnTo>
                        <a:pt x="316" y="243"/>
                      </a:lnTo>
                      <a:lnTo>
                        <a:pt x="314" y="243"/>
                      </a:lnTo>
                      <a:lnTo>
                        <a:pt x="314" y="241"/>
                      </a:lnTo>
                      <a:lnTo>
                        <a:pt x="314" y="239"/>
                      </a:lnTo>
                      <a:lnTo>
                        <a:pt x="311" y="239"/>
                      </a:lnTo>
                      <a:lnTo>
                        <a:pt x="311" y="236"/>
                      </a:lnTo>
                      <a:lnTo>
                        <a:pt x="309" y="234"/>
                      </a:lnTo>
                      <a:lnTo>
                        <a:pt x="309" y="231"/>
                      </a:lnTo>
                      <a:lnTo>
                        <a:pt x="307" y="231"/>
                      </a:lnTo>
                      <a:lnTo>
                        <a:pt x="307" y="229"/>
                      </a:lnTo>
                      <a:lnTo>
                        <a:pt x="305" y="229"/>
                      </a:lnTo>
                      <a:lnTo>
                        <a:pt x="305" y="227"/>
                      </a:lnTo>
                      <a:lnTo>
                        <a:pt x="303" y="227"/>
                      </a:lnTo>
                      <a:lnTo>
                        <a:pt x="303" y="225"/>
                      </a:lnTo>
                      <a:lnTo>
                        <a:pt x="301" y="225"/>
                      </a:lnTo>
                      <a:lnTo>
                        <a:pt x="301" y="222"/>
                      </a:lnTo>
                      <a:lnTo>
                        <a:pt x="298" y="222"/>
                      </a:lnTo>
                      <a:lnTo>
                        <a:pt x="296" y="222"/>
                      </a:lnTo>
                      <a:lnTo>
                        <a:pt x="296" y="220"/>
                      </a:lnTo>
                      <a:lnTo>
                        <a:pt x="294" y="220"/>
                      </a:lnTo>
                      <a:lnTo>
                        <a:pt x="292" y="220"/>
                      </a:lnTo>
                      <a:lnTo>
                        <a:pt x="292" y="217"/>
                      </a:lnTo>
                      <a:lnTo>
                        <a:pt x="290" y="217"/>
                      </a:lnTo>
                      <a:lnTo>
                        <a:pt x="288" y="215"/>
                      </a:lnTo>
                      <a:lnTo>
                        <a:pt x="285" y="215"/>
                      </a:lnTo>
                      <a:lnTo>
                        <a:pt x="283" y="213"/>
                      </a:lnTo>
                      <a:lnTo>
                        <a:pt x="281" y="213"/>
                      </a:lnTo>
                      <a:lnTo>
                        <a:pt x="279" y="211"/>
                      </a:lnTo>
                      <a:lnTo>
                        <a:pt x="277" y="211"/>
                      </a:lnTo>
                      <a:lnTo>
                        <a:pt x="275" y="208"/>
                      </a:lnTo>
                      <a:lnTo>
                        <a:pt x="272" y="206"/>
                      </a:lnTo>
                      <a:lnTo>
                        <a:pt x="272" y="204"/>
                      </a:lnTo>
                      <a:lnTo>
                        <a:pt x="270" y="204"/>
                      </a:lnTo>
                      <a:lnTo>
                        <a:pt x="270" y="201"/>
                      </a:lnTo>
                      <a:lnTo>
                        <a:pt x="270" y="199"/>
                      </a:lnTo>
                      <a:lnTo>
                        <a:pt x="270" y="197"/>
                      </a:lnTo>
                      <a:lnTo>
                        <a:pt x="270" y="194"/>
                      </a:lnTo>
                      <a:lnTo>
                        <a:pt x="270" y="192"/>
                      </a:lnTo>
                      <a:lnTo>
                        <a:pt x="270" y="190"/>
                      </a:lnTo>
                      <a:lnTo>
                        <a:pt x="270" y="187"/>
                      </a:lnTo>
                      <a:lnTo>
                        <a:pt x="270" y="185"/>
                      </a:lnTo>
                      <a:lnTo>
                        <a:pt x="270" y="183"/>
                      </a:lnTo>
                      <a:lnTo>
                        <a:pt x="270" y="181"/>
                      </a:lnTo>
                      <a:lnTo>
                        <a:pt x="270" y="178"/>
                      </a:lnTo>
                      <a:lnTo>
                        <a:pt x="270" y="176"/>
                      </a:lnTo>
                      <a:lnTo>
                        <a:pt x="270" y="173"/>
                      </a:lnTo>
                      <a:lnTo>
                        <a:pt x="270" y="171"/>
                      </a:lnTo>
                      <a:lnTo>
                        <a:pt x="270" y="169"/>
                      </a:lnTo>
                      <a:lnTo>
                        <a:pt x="268" y="167"/>
                      </a:lnTo>
                      <a:lnTo>
                        <a:pt x="270" y="164"/>
                      </a:lnTo>
                      <a:lnTo>
                        <a:pt x="270" y="162"/>
                      </a:lnTo>
                      <a:lnTo>
                        <a:pt x="270" y="160"/>
                      </a:lnTo>
                      <a:lnTo>
                        <a:pt x="270" y="157"/>
                      </a:lnTo>
                      <a:lnTo>
                        <a:pt x="268" y="155"/>
                      </a:lnTo>
                      <a:lnTo>
                        <a:pt x="270" y="153"/>
                      </a:lnTo>
                      <a:lnTo>
                        <a:pt x="270" y="150"/>
                      </a:lnTo>
                      <a:lnTo>
                        <a:pt x="270" y="148"/>
                      </a:lnTo>
                      <a:lnTo>
                        <a:pt x="270" y="146"/>
                      </a:lnTo>
                      <a:lnTo>
                        <a:pt x="270" y="143"/>
                      </a:lnTo>
                      <a:lnTo>
                        <a:pt x="270" y="141"/>
                      </a:lnTo>
                      <a:lnTo>
                        <a:pt x="272" y="139"/>
                      </a:lnTo>
                      <a:lnTo>
                        <a:pt x="275" y="139"/>
                      </a:lnTo>
                      <a:lnTo>
                        <a:pt x="275" y="141"/>
                      </a:lnTo>
                      <a:lnTo>
                        <a:pt x="277" y="143"/>
                      </a:lnTo>
                      <a:lnTo>
                        <a:pt x="277" y="146"/>
                      </a:lnTo>
                      <a:lnTo>
                        <a:pt x="279" y="148"/>
                      </a:lnTo>
                      <a:lnTo>
                        <a:pt x="281" y="148"/>
                      </a:lnTo>
                      <a:lnTo>
                        <a:pt x="281" y="146"/>
                      </a:lnTo>
                      <a:lnTo>
                        <a:pt x="283" y="146"/>
                      </a:lnTo>
                      <a:lnTo>
                        <a:pt x="285" y="143"/>
                      </a:lnTo>
                      <a:lnTo>
                        <a:pt x="285" y="141"/>
                      </a:lnTo>
                      <a:lnTo>
                        <a:pt x="288" y="141"/>
                      </a:lnTo>
                      <a:lnTo>
                        <a:pt x="288" y="139"/>
                      </a:lnTo>
                      <a:lnTo>
                        <a:pt x="288" y="137"/>
                      </a:lnTo>
                      <a:lnTo>
                        <a:pt x="290" y="134"/>
                      </a:lnTo>
                      <a:lnTo>
                        <a:pt x="290" y="132"/>
                      </a:lnTo>
                      <a:lnTo>
                        <a:pt x="292" y="132"/>
                      </a:lnTo>
                      <a:lnTo>
                        <a:pt x="294" y="132"/>
                      </a:lnTo>
                      <a:lnTo>
                        <a:pt x="294" y="134"/>
                      </a:lnTo>
                      <a:lnTo>
                        <a:pt x="296" y="134"/>
                      </a:lnTo>
                      <a:lnTo>
                        <a:pt x="298" y="134"/>
                      </a:lnTo>
                      <a:lnTo>
                        <a:pt x="298" y="137"/>
                      </a:lnTo>
                      <a:lnTo>
                        <a:pt x="301" y="137"/>
                      </a:lnTo>
                      <a:lnTo>
                        <a:pt x="303" y="134"/>
                      </a:lnTo>
                      <a:lnTo>
                        <a:pt x="303" y="132"/>
                      </a:lnTo>
                      <a:lnTo>
                        <a:pt x="305" y="132"/>
                      </a:lnTo>
                      <a:lnTo>
                        <a:pt x="305" y="129"/>
                      </a:lnTo>
                      <a:lnTo>
                        <a:pt x="307" y="129"/>
                      </a:lnTo>
                      <a:lnTo>
                        <a:pt x="307" y="127"/>
                      </a:lnTo>
                      <a:lnTo>
                        <a:pt x="307" y="125"/>
                      </a:lnTo>
                      <a:lnTo>
                        <a:pt x="309" y="125"/>
                      </a:lnTo>
                      <a:lnTo>
                        <a:pt x="311" y="125"/>
                      </a:lnTo>
                      <a:lnTo>
                        <a:pt x="314" y="125"/>
                      </a:lnTo>
                      <a:lnTo>
                        <a:pt x="316" y="125"/>
                      </a:lnTo>
                      <a:lnTo>
                        <a:pt x="316" y="127"/>
                      </a:lnTo>
                      <a:lnTo>
                        <a:pt x="318" y="127"/>
                      </a:lnTo>
                      <a:lnTo>
                        <a:pt x="320" y="127"/>
                      </a:lnTo>
                      <a:lnTo>
                        <a:pt x="322" y="127"/>
                      </a:lnTo>
                      <a:lnTo>
                        <a:pt x="325" y="127"/>
                      </a:lnTo>
                      <a:lnTo>
                        <a:pt x="326" y="125"/>
                      </a:lnTo>
                      <a:lnTo>
                        <a:pt x="329" y="125"/>
                      </a:lnTo>
                      <a:lnTo>
                        <a:pt x="331" y="125"/>
                      </a:lnTo>
                      <a:lnTo>
                        <a:pt x="331" y="127"/>
                      </a:lnTo>
                      <a:lnTo>
                        <a:pt x="333" y="127"/>
                      </a:lnTo>
                      <a:lnTo>
                        <a:pt x="335" y="127"/>
                      </a:lnTo>
                      <a:lnTo>
                        <a:pt x="335" y="129"/>
                      </a:lnTo>
                      <a:lnTo>
                        <a:pt x="337" y="132"/>
                      </a:lnTo>
                      <a:lnTo>
                        <a:pt x="339" y="132"/>
                      </a:lnTo>
                      <a:lnTo>
                        <a:pt x="339" y="134"/>
                      </a:lnTo>
                      <a:lnTo>
                        <a:pt x="342" y="134"/>
                      </a:lnTo>
                      <a:lnTo>
                        <a:pt x="344" y="132"/>
                      </a:lnTo>
                      <a:lnTo>
                        <a:pt x="346" y="129"/>
                      </a:lnTo>
                      <a:lnTo>
                        <a:pt x="348" y="127"/>
                      </a:lnTo>
                      <a:lnTo>
                        <a:pt x="348" y="125"/>
                      </a:lnTo>
                      <a:lnTo>
                        <a:pt x="348" y="123"/>
                      </a:lnTo>
                      <a:lnTo>
                        <a:pt x="348" y="120"/>
                      </a:lnTo>
                      <a:lnTo>
                        <a:pt x="348" y="118"/>
                      </a:lnTo>
                      <a:lnTo>
                        <a:pt x="348" y="115"/>
                      </a:lnTo>
                      <a:lnTo>
                        <a:pt x="348" y="114"/>
                      </a:lnTo>
                      <a:lnTo>
                        <a:pt x="348" y="111"/>
                      </a:lnTo>
                      <a:lnTo>
                        <a:pt x="348" y="109"/>
                      </a:lnTo>
                      <a:lnTo>
                        <a:pt x="346" y="109"/>
                      </a:lnTo>
                      <a:lnTo>
                        <a:pt x="346" y="106"/>
                      </a:lnTo>
                      <a:lnTo>
                        <a:pt x="346" y="104"/>
                      </a:lnTo>
                      <a:lnTo>
                        <a:pt x="344" y="104"/>
                      </a:lnTo>
                      <a:lnTo>
                        <a:pt x="344" y="102"/>
                      </a:lnTo>
                      <a:lnTo>
                        <a:pt x="342" y="100"/>
                      </a:lnTo>
                      <a:lnTo>
                        <a:pt x="339" y="100"/>
                      </a:lnTo>
                      <a:lnTo>
                        <a:pt x="288" y="100"/>
                      </a:lnTo>
                      <a:lnTo>
                        <a:pt x="288" y="48"/>
                      </a:lnTo>
                      <a:lnTo>
                        <a:pt x="288" y="46"/>
                      </a:lnTo>
                      <a:lnTo>
                        <a:pt x="288" y="44"/>
                      </a:lnTo>
                      <a:lnTo>
                        <a:pt x="290" y="44"/>
                      </a:lnTo>
                      <a:lnTo>
                        <a:pt x="292" y="44"/>
                      </a:lnTo>
                      <a:lnTo>
                        <a:pt x="294" y="44"/>
                      </a:lnTo>
                      <a:lnTo>
                        <a:pt x="296" y="44"/>
                      </a:lnTo>
                      <a:lnTo>
                        <a:pt x="298" y="44"/>
                      </a:lnTo>
                      <a:lnTo>
                        <a:pt x="298" y="46"/>
                      </a:lnTo>
                      <a:lnTo>
                        <a:pt x="301" y="46"/>
                      </a:lnTo>
                      <a:lnTo>
                        <a:pt x="303" y="46"/>
                      </a:lnTo>
                      <a:lnTo>
                        <a:pt x="303" y="48"/>
                      </a:lnTo>
                      <a:lnTo>
                        <a:pt x="305" y="48"/>
                      </a:lnTo>
                      <a:lnTo>
                        <a:pt x="307" y="48"/>
                      </a:lnTo>
                      <a:lnTo>
                        <a:pt x="309" y="48"/>
                      </a:lnTo>
                      <a:lnTo>
                        <a:pt x="325" y="48"/>
                      </a:lnTo>
                      <a:lnTo>
                        <a:pt x="404" y="44"/>
                      </a:lnTo>
                      <a:lnTo>
                        <a:pt x="407" y="44"/>
                      </a:lnTo>
                      <a:lnTo>
                        <a:pt x="409" y="44"/>
                      </a:lnTo>
                      <a:lnTo>
                        <a:pt x="411" y="44"/>
                      </a:lnTo>
                      <a:lnTo>
                        <a:pt x="413" y="44"/>
                      </a:lnTo>
                      <a:lnTo>
                        <a:pt x="413" y="42"/>
                      </a:lnTo>
                      <a:lnTo>
                        <a:pt x="413" y="39"/>
                      </a:lnTo>
                      <a:lnTo>
                        <a:pt x="413" y="37"/>
                      </a:lnTo>
                      <a:lnTo>
                        <a:pt x="411" y="37"/>
                      </a:lnTo>
                      <a:lnTo>
                        <a:pt x="409" y="37"/>
                      </a:lnTo>
                      <a:lnTo>
                        <a:pt x="409" y="35"/>
                      </a:lnTo>
                      <a:lnTo>
                        <a:pt x="409" y="32"/>
                      </a:lnTo>
                      <a:lnTo>
                        <a:pt x="411" y="32"/>
                      </a:lnTo>
                      <a:lnTo>
                        <a:pt x="413" y="30"/>
                      </a:lnTo>
                      <a:lnTo>
                        <a:pt x="415" y="30"/>
                      </a:lnTo>
                      <a:lnTo>
                        <a:pt x="415" y="28"/>
                      </a:lnTo>
                      <a:lnTo>
                        <a:pt x="417" y="28"/>
                      </a:lnTo>
                      <a:lnTo>
                        <a:pt x="420" y="28"/>
                      </a:lnTo>
                      <a:lnTo>
                        <a:pt x="420" y="30"/>
                      </a:lnTo>
                      <a:lnTo>
                        <a:pt x="422" y="30"/>
                      </a:lnTo>
                      <a:lnTo>
                        <a:pt x="422" y="32"/>
                      </a:lnTo>
                      <a:lnTo>
                        <a:pt x="424" y="32"/>
                      </a:lnTo>
                      <a:lnTo>
                        <a:pt x="424" y="35"/>
                      </a:lnTo>
                      <a:lnTo>
                        <a:pt x="426" y="35"/>
                      </a:lnTo>
                      <a:lnTo>
                        <a:pt x="426" y="37"/>
                      </a:lnTo>
                      <a:lnTo>
                        <a:pt x="428" y="37"/>
                      </a:lnTo>
                      <a:lnTo>
                        <a:pt x="428" y="39"/>
                      </a:lnTo>
                      <a:lnTo>
                        <a:pt x="430" y="39"/>
                      </a:lnTo>
                      <a:lnTo>
                        <a:pt x="433" y="42"/>
                      </a:lnTo>
                      <a:lnTo>
                        <a:pt x="435" y="44"/>
                      </a:lnTo>
                      <a:lnTo>
                        <a:pt x="437" y="44"/>
                      </a:lnTo>
                      <a:lnTo>
                        <a:pt x="439" y="44"/>
                      </a:lnTo>
                      <a:lnTo>
                        <a:pt x="441" y="44"/>
                      </a:lnTo>
                      <a:lnTo>
                        <a:pt x="444" y="44"/>
                      </a:lnTo>
                      <a:lnTo>
                        <a:pt x="445" y="44"/>
                      </a:lnTo>
                      <a:lnTo>
                        <a:pt x="448" y="42"/>
                      </a:lnTo>
                      <a:lnTo>
                        <a:pt x="448" y="39"/>
                      </a:lnTo>
                      <a:lnTo>
                        <a:pt x="450" y="37"/>
                      </a:lnTo>
                      <a:lnTo>
                        <a:pt x="450" y="35"/>
                      </a:lnTo>
                      <a:lnTo>
                        <a:pt x="452" y="35"/>
                      </a:lnTo>
                      <a:lnTo>
                        <a:pt x="452" y="32"/>
                      </a:lnTo>
                      <a:lnTo>
                        <a:pt x="452" y="30"/>
                      </a:lnTo>
                      <a:lnTo>
                        <a:pt x="454" y="28"/>
                      </a:lnTo>
                      <a:lnTo>
                        <a:pt x="454" y="25"/>
                      </a:lnTo>
                      <a:lnTo>
                        <a:pt x="456" y="23"/>
                      </a:lnTo>
                      <a:lnTo>
                        <a:pt x="456" y="21"/>
                      </a:lnTo>
                      <a:lnTo>
                        <a:pt x="458" y="21"/>
                      </a:lnTo>
                      <a:lnTo>
                        <a:pt x="458" y="18"/>
                      </a:lnTo>
                      <a:lnTo>
                        <a:pt x="461" y="18"/>
                      </a:lnTo>
                      <a:lnTo>
                        <a:pt x="461" y="16"/>
                      </a:lnTo>
                      <a:lnTo>
                        <a:pt x="463" y="14"/>
                      </a:lnTo>
                      <a:lnTo>
                        <a:pt x="465" y="14"/>
                      </a:lnTo>
                      <a:lnTo>
                        <a:pt x="465" y="12"/>
                      </a:lnTo>
                      <a:lnTo>
                        <a:pt x="467" y="12"/>
                      </a:lnTo>
                      <a:lnTo>
                        <a:pt x="469" y="12"/>
                      </a:lnTo>
                      <a:lnTo>
                        <a:pt x="471" y="12"/>
                      </a:lnTo>
                      <a:lnTo>
                        <a:pt x="474" y="12"/>
                      </a:lnTo>
                      <a:lnTo>
                        <a:pt x="476" y="12"/>
                      </a:lnTo>
                      <a:lnTo>
                        <a:pt x="478" y="14"/>
                      </a:lnTo>
                      <a:lnTo>
                        <a:pt x="480" y="16"/>
                      </a:lnTo>
                      <a:lnTo>
                        <a:pt x="482" y="18"/>
                      </a:lnTo>
                      <a:lnTo>
                        <a:pt x="485" y="21"/>
                      </a:lnTo>
                      <a:lnTo>
                        <a:pt x="485" y="23"/>
                      </a:lnTo>
                      <a:lnTo>
                        <a:pt x="485" y="25"/>
                      </a:lnTo>
                      <a:lnTo>
                        <a:pt x="485" y="28"/>
                      </a:lnTo>
                      <a:lnTo>
                        <a:pt x="485" y="30"/>
                      </a:lnTo>
                      <a:lnTo>
                        <a:pt x="485" y="32"/>
                      </a:lnTo>
                      <a:lnTo>
                        <a:pt x="485" y="35"/>
                      </a:lnTo>
                      <a:lnTo>
                        <a:pt x="485" y="37"/>
                      </a:lnTo>
                      <a:lnTo>
                        <a:pt x="486" y="39"/>
                      </a:lnTo>
                      <a:lnTo>
                        <a:pt x="489" y="42"/>
                      </a:lnTo>
                      <a:lnTo>
                        <a:pt x="491" y="42"/>
                      </a:lnTo>
                      <a:lnTo>
                        <a:pt x="493" y="42"/>
                      </a:lnTo>
                      <a:lnTo>
                        <a:pt x="495" y="44"/>
                      </a:lnTo>
                      <a:lnTo>
                        <a:pt x="497" y="46"/>
                      </a:lnTo>
                      <a:lnTo>
                        <a:pt x="497" y="48"/>
                      </a:lnTo>
                      <a:lnTo>
                        <a:pt x="497" y="51"/>
                      </a:lnTo>
                      <a:lnTo>
                        <a:pt x="497" y="53"/>
                      </a:lnTo>
                      <a:lnTo>
                        <a:pt x="497" y="56"/>
                      </a:lnTo>
                      <a:lnTo>
                        <a:pt x="497" y="58"/>
                      </a:lnTo>
                      <a:lnTo>
                        <a:pt x="497" y="60"/>
                      </a:lnTo>
                      <a:lnTo>
                        <a:pt x="497" y="62"/>
                      </a:lnTo>
                      <a:lnTo>
                        <a:pt x="497" y="65"/>
                      </a:lnTo>
                      <a:lnTo>
                        <a:pt x="497" y="67"/>
                      </a:lnTo>
                      <a:lnTo>
                        <a:pt x="497" y="70"/>
                      </a:lnTo>
                      <a:lnTo>
                        <a:pt x="497" y="71"/>
                      </a:lnTo>
                      <a:lnTo>
                        <a:pt x="497" y="74"/>
                      </a:lnTo>
                      <a:lnTo>
                        <a:pt x="497" y="76"/>
                      </a:lnTo>
                      <a:lnTo>
                        <a:pt x="495" y="76"/>
                      </a:lnTo>
                      <a:lnTo>
                        <a:pt x="495" y="79"/>
                      </a:lnTo>
                      <a:lnTo>
                        <a:pt x="495" y="81"/>
                      </a:lnTo>
                      <a:lnTo>
                        <a:pt x="495" y="83"/>
                      </a:lnTo>
                      <a:lnTo>
                        <a:pt x="493" y="83"/>
                      </a:lnTo>
                      <a:lnTo>
                        <a:pt x="493" y="85"/>
                      </a:lnTo>
                      <a:lnTo>
                        <a:pt x="493" y="88"/>
                      </a:lnTo>
                      <a:lnTo>
                        <a:pt x="493" y="90"/>
                      </a:lnTo>
                      <a:lnTo>
                        <a:pt x="493" y="92"/>
                      </a:lnTo>
                      <a:lnTo>
                        <a:pt x="495" y="92"/>
                      </a:lnTo>
                      <a:lnTo>
                        <a:pt x="495" y="95"/>
                      </a:lnTo>
                      <a:lnTo>
                        <a:pt x="497" y="95"/>
                      </a:lnTo>
                      <a:lnTo>
                        <a:pt x="499" y="95"/>
                      </a:lnTo>
                      <a:lnTo>
                        <a:pt x="502" y="95"/>
                      </a:lnTo>
                      <a:lnTo>
                        <a:pt x="504" y="95"/>
                      </a:lnTo>
                      <a:lnTo>
                        <a:pt x="506" y="95"/>
                      </a:lnTo>
                      <a:lnTo>
                        <a:pt x="508" y="95"/>
                      </a:lnTo>
                      <a:lnTo>
                        <a:pt x="510" y="95"/>
                      </a:lnTo>
                      <a:lnTo>
                        <a:pt x="513" y="95"/>
                      </a:lnTo>
                      <a:lnTo>
                        <a:pt x="515" y="95"/>
                      </a:lnTo>
                      <a:lnTo>
                        <a:pt x="517" y="95"/>
                      </a:lnTo>
                      <a:lnTo>
                        <a:pt x="519" y="95"/>
                      </a:lnTo>
                      <a:lnTo>
                        <a:pt x="521" y="92"/>
                      </a:lnTo>
                      <a:lnTo>
                        <a:pt x="523" y="92"/>
                      </a:lnTo>
                      <a:lnTo>
                        <a:pt x="526" y="92"/>
                      </a:lnTo>
                      <a:lnTo>
                        <a:pt x="528" y="95"/>
                      </a:lnTo>
                      <a:lnTo>
                        <a:pt x="530" y="95"/>
                      </a:lnTo>
                      <a:lnTo>
                        <a:pt x="530" y="97"/>
                      </a:lnTo>
                      <a:lnTo>
                        <a:pt x="532" y="97"/>
                      </a:lnTo>
                      <a:lnTo>
                        <a:pt x="534" y="100"/>
                      </a:lnTo>
                      <a:lnTo>
                        <a:pt x="534" y="102"/>
                      </a:lnTo>
                      <a:lnTo>
                        <a:pt x="536" y="102"/>
                      </a:lnTo>
                      <a:lnTo>
                        <a:pt x="536" y="104"/>
                      </a:lnTo>
                      <a:lnTo>
                        <a:pt x="539" y="104"/>
                      </a:lnTo>
                      <a:lnTo>
                        <a:pt x="539" y="106"/>
                      </a:lnTo>
                      <a:lnTo>
                        <a:pt x="540" y="106"/>
                      </a:lnTo>
                      <a:lnTo>
                        <a:pt x="540" y="109"/>
                      </a:lnTo>
                      <a:lnTo>
                        <a:pt x="543" y="109"/>
                      </a:lnTo>
                      <a:lnTo>
                        <a:pt x="543" y="111"/>
                      </a:lnTo>
                      <a:lnTo>
                        <a:pt x="545" y="114"/>
                      </a:lnTo>
                      <a:lnTo>
                        <a:pt x="547" y="115"/>
                      </a:lnTo>
                      <a:lnTo>
                        <a:pt x="547" y="118"/>
                      </a:lnTo>
                      <a:lnTo>
                        <a:pt x="549" y="120"/>
                      </a:lnTo>
                      <a:lnTo>
                        <a:pt x="551" y="120"/>
                      </a:lnTo>
                      <a:lnTo>
                        <a:pt x="551" y="123"/>
                      </a:lnTo>
                      <a:lnTo>
                        <a:pt x="554" y="123"/>
                      </a:lnTo>
                      <a:lnTo>
                        <a:pt x="556" y="125"/>
                      </a:lnTo>
                      <a:lnTo>
                        <a:pt x="558" y="125"/>
                      </a:lnTo>
                      <a:lnTo>
                        <a:pt x="560" y="127"/>
                      </a:lnTo>
                      <a:lnTo>
                        <a:pt x="562" y="127"/>
                      </a:lnTo>
                      <a:lnTo>
                        <a:pt x="564" y="127"/>
                      </a:lnTo>
                      <a:lnTo>
                        <a:pt x="567" y="127"/>
                      </a:lnTo>
                      <a:lnTo>
                        <a:pt x="569" y="127"/>
                      </a:lnTo>
                      <a:lnTo>
                        <a:pt x="571" y="127"/>
                      </a:lnTo>
                      <a:lnTo>
                        <a:pt x="573" y="125"/>
                      </a:lnTo>
                      <a:lnTo>
                        <a:pt x="575" y="125"/>
                      </a:lnTo>
                      <a:lnTo>
                        <a:pt x="577" y="125"/>
                      </a:lnTo>
                      <a:lnTo>
                        <a:pt x="580" y="125"/>
                      </a:lnTo>
                      <a:lnTo>
                        <a:pt x="582" y="125"/>
                      </a:lnTo>
                      <a:lnTo>
                        <a:pt x="584" y="125"/>
                      </a:lnTo>
                      <a:lnTo>
                        <a:pt x="586" y="125"/>
                      </a:lnTo>
                      <a:lnTo>
                        <a:pt x="588" y="123"/>
                      </a:lnTo>
                      <a:lnTo>
                        <a:pt x="590" y="123"/>
                      </a:lnTo>
                      <a:lnTo>
                        <a:pt x="593" y="123"/>
                      </a:lnTo>
                      <a:lnTo>
                        <a:pt x="595" y="123"/>
                      </a:lnTo>
                      <a:lnTo>
                        <a:pt x="597" y="123"/>
                      </a:lnTo>
                      <a:lnTo>
                        <a:pt x="599" y="123"/>
                      </a:lnTo>
                      <a:lnTo>
                        <a:pt x="601" y="123"/>
                      </a:lnTo>
                      <a:lnTo>
                        <a:pt x="601" y="120"/>
                      </a:lnTo>
                      <a:lnTo>
                        <a:pt x="604" y="120"/>
                      </a:lnTo>
                      <a:lnTo>
                        <a:pt x="605" y="120"/>
                      </a:lnTo>
                      <a:lnTo>
                        <a:pt x="608" y="120"/>
                      </a:lnTo>
                      <a:lnTo>
                        <a:pt x="610" y="120"/>
                      </a:lnTo>
                      <a:lnTo>
                        <a:pt x="612" y="120"/>
                      </a:lnTo>
                      <a:lnTo>
                        <a:pt x="614" y="120"/>
                      </a:lnTo>
                      <a:lnTo>
                        <a:pt x="614" y="118"/>
                      </a:lnTo>
                      <a:lnTo>
                        <a:pt x="616" y="118"/>
                      </a:lnTo>
                      <a:lnTo>
                        <a:pt x="618" y="118"/>
                      </a:lnTo>
                      <a:lnTo>
                        <a:pt x="621" y="118"/>
                      </a:lnTo>
                      <a:lnTo>
                        <a:pt x="623" y="118"/>
                      </a:lnTo>
                      <a:lnTo>
                        <a:pt x="625" y="118"/>
                      </a:lnTo>
                      <a:lnTo>
                        <a:pt x="627" y="115"/>
                      </a:lnTo>
                      <a:lnTo>
                        <a:pt x="629" y="115"/>
                      </a:lnTo>
                      <a:lnTo>
                        <a:pt x="632" y="114"/>
                      </a:lnTo>
                      <a:lnTo>
                        <a:pt x="634" y="114"/>
                      </a:lnTo>
                      <a:lnTo>
                        <a:pt x="634" y="111"/>
                      </a:lnTo>
                      <a:lnTo>
                        <a:pt x="636" y="111"/>
                      </a:lnTo>
                      <a:lnTo>
                        <a:pt x="638" y="109"/>
                      </a:lnTo>
                      <a:lnTo>
                        <a:pt x="638" y="106"/>
                      </a:lnTo>
                      <a:lnTo>
                        <a:pt x="640" y="106"/>
                      </a:lnTo>
                      <a:lnTo>
                        <a:pt x="640" y="104"/>
                      </a:lnTo>
                      <a:lnTo>
                        <a:pt x="642" y="104"/>
                      </a:lnTo>
                      <a:lnTo>
                        <a:pt x="642" y="102"/>
                      </a:lnTo>
                      <a:lnTo>
                        <a:pt x="645" y="104"/>
                      </a:lnTo>
                      <a:lnTo>
                        <a:pt x="647" y="104"/>
                      </a:lnTo>
                      <a:lnTo>
                        <a:pt x="649" y="106"/>
                      </a:lnTo>
                      <a:lnTo>
                        <a:pt x="651" y="106"/>
                      </a:lnTo>
                      <a:lnTo>
                        <a:pt x="653" y="106"/>
                      </a:lnTo>
                      <a:lnTo>
                        <a:pt x="655" y="106"/>
                      </a:lnTo>
                      <a:lnTo>
                        <a:pt x="658" y="106"/>
                      </a:lnTo>
                      <a:lnTo>
                        <a:pt x="659" y="104"/>
                      </a:lnTo>
                      <a:lnTo>
                        <a:pt x="662" y="102"/>
                      </a:lnTo>
                      <a:lnTo>
                        <a:pt x="662" y="100"/>
                      </a:lnTo>
                      <a:lnTo>
                        <a:pt x="664" y="100"/>
                      </a:lnTo>
                      <a:lnTo>
                        <a:pt x="664" y="97"/>
                      </a:lnTo>
                      <a:lnTo>
                        <a:pt x="666" y="95"/>
                      </a:lnTo>
                      <a:lnTo>
                        <a:pt x="668" y="92"/>
                      </a:lnTo>
                      <a:lnTo>
                        <a:pt x="670" y="92"/>
                      </a:lnTo>
                      <a:lnTo>
                        <a:pt x="670" y="90"/>
                      </a:lnTo>
                      <a:lnTo>
                        <a:pt x="673" y="90"/>
                      </a:lnTo>
                      <a:lnTo>
                        <a:pt x="675" y="88"/>
                      </a:lnTo>
                      <a:lnTo>
                        <a:pt x="677" y="85"/>
                      </a:lnTo>
                      <a:lnTo>
                        <a:pt x="679" y="83"/>
                      </a:lnTo>
                      <a:lnTo>
                        <a:pt x="681" y="83"/>
                      </a:lnTo>
                      <a:lnTo>
                        <a:pt x="681" y="81"/>
                      </a:lnTo>
                      <a:lnTo>
                        <a:pt x="683" y="81"/>
                      </a:lnTo>
                      <a:lnTo>
                        <a:pt x="683" y="79"/>
                      </a:lnTo>
                      <a:lnTo>
                        <a:pt x="686" y="76"/>
                      </a:lnTo>
                      <a:lnTo>
                        <a:pt x="688" y="76"/>
                      </a:lnTo>
                      <a:lnTo>
                        <a:pt x="690" y="74"/>
                      </a:lnTo>
                      <a:lnTo>
                        <a:pt x="692" y="71"/>
                      </a:lnTo>
                      <a:lnTo>
                        <a:pt x="694" y="71"/>
                      </a:lnTo>
                      <a:lnTo>
                        <a:pt x="694" y="70"/>
                      </a:lnTo>
                      <a:lnTo>
                        <a:pt x="696" y="70"/>
                      </a:lnTo>
                      <a:lnTo>
                        <a:pt x="699" y="67"/>
                      </a:lnTo>
                      <a:lnTo>
                        <a:pt x="699" y="65"/>
                      </a:lnTo>
                      <a:lnTo>
                        <a:pt x="701" y="65"/>
                      </a:lnTo>
                      <a:lnTo>
                        <a:pt x="703" y="62"/>
                      </a:lnTo>
                      <a:lnTo>
                        <a:pt x="705" y="62"/>
                      </a:lnTo>
                      <a:lnTo>
                        <a:pt x="705" y="60"/>
                      </a:lnTo>
                      <a:lnTo>
                        <a:pt x="707" y="60"/>
                      </a:lnTo>
                      <a:lnTo>
                        <a:pt x="707" y="58"/>
                      </a:lnTo>
                      <a:lnTo>
                        <a:pt x="709" y="58"/>
                      </a:lnTo>
                      <a:lnTo>
                        <a:pt x="711" y="58"/>
                      </a:lnTo>
                      <a:lnTo>
                        <a:pt x="714" y="56"/>
                      </a:lnTo>
                      <a:lnTo>
                        <a:pt x="716" y="56"/>
                      </a:lnTo>
                      <a:lnTo>
                        <a:pt x="718" y="53"/>
                      </a:lnTo>
                      <a:lnTo>
                        <a:pt x="720" y="53"/>
                      </a:lnTo>
                      <a:lnTo>
                        <a:pt x="722" y="53"/>
                      </a:lnTo>
                      <a:lnTo>
                        <a:pt x="724" y="51"/>
                      </a:lnTo>
                      <a:lnTo>
                        <a:pt x="727" y="51"/>
                      </a:lnTo>
                      <a:lnTo>
                        <a:pt x="729" y="51"/>
                      </a:lnTo>
                      <a:lnTo>
                        <a:pt x="729" y="48"/>
                      </a:lnTo>
                      <a:lnTo>
                        <a:pt x="731" y="48"/>
                      </a:lnTo>
                      <a:lnTo>
                        <a:pt x="731" y="46"/>
                      </a:lnTo>
                      <a:lnTo>
                        <a:pt x="731" y="44"/>
                      </a:lnTo>
                      <a:lnTo>
                        <a:pt x="733" y="44"/>
                      </a:lnTo>
                      <a:lnTo>
                        <a:pt x="733" y="42"/>
                      </a:lnTo>
                      <a:lnTo>
                        <a:pt x="733" y="39"/>
                      </a:lnTo>
                      <a:lnTo>
                        <a:pt x="733" y="37"/>
                      </a:lnTo>
                      <a:lnTo>
                        <a:pt x="735" y="35"/>
                      </a:lnTo>
                      <a:lnTo>
                        <a:pt x="733" y="35"/>
                      </a:lnTo>
                      <a:lnTo>
                        <a:pt x="733" y="32"/>
                      </a:lnTo>
                      <a:lnTo>
                        <a:pt x="735" y="32"/>
                      </a:lnTo>
                      <a:lnTo>
                        <a:pt x="735" y="30"/>
                      </a:lnTo>
                      <a:lnTo>
                        <a:pt x="735" y="28"/>
                      </a:lnTo>
                      <a:lnTo>
                        <a:pt x="735" y="25"/>
                      </a:lnTo>
                      <a:lnTo>
                        <a:pt x="735" y="23"/>
                      </a:lnTo>
                      <a:lnTo>
                        <a:pt x="737" y="23"/>
                      </a:lnTo>
                      <a:lnTo>
                        <a:pt x="737" y="21"/>
                      </a:lnTo>
                      <a:lnTo>
                        <a:pt x="737" y="18"/>
                      </a:lnTo>
                      <a:lnTo>
                        <a:pt x="740" y="18"/>
                      </a:lnTo>
                      <a:lnTo>
                        <a:pt x="740" y="16"/>
                      </a:lnTo>
                      <a:lnTo>
                        <a:pt x="742" y="14"/>
                      </a:lnTo>
                      <a:lnTo>
                        <a:pt x="742" y="12"/>
                      </a:lnTo>
                      <a:lnTo>
                        <a:pt x="744" y="12"/>
                      </a:lnTo>
                      <a:lnTo>
                        <a:pt x="744" y="9"/>
                      </a:lnTo>
                      <a:lnTo>
                        <a:pt x="746" y="9"/>
                      </a:lnTo>
                      <a:lnTo>
                        <a:pt x="748" y="9"/>
                      </a:lnTo>
                      <a:lnTo>
                        <a:pt x="751" y="7"/>
                      </a:lnTo>
                      <a:lnTo>
                        <a:pt x="753" y="7"/>
                      </a:lnTo>
                      <a:lnTo>
                        <a:pt x="755" y="7"/>
                      </a:lnTo>
                      <a:lnTo>
                        <a:pt x="757" y="7"/>
                      </a:lnTo>
                      <a:lnTo>
                        <a:pt x="759" y="7"/>
                      </a:lnTo>
                      <a:lnTo>
                        <a:pt x="761" y="7"/>
                      </a:lnTo>
                      <a:lnTo>
                        <a:pt x="764" y="7"/>
                      </a:lnTo>
                      <a:lnTo>
                        <a:pt x="764" y="4"/>
                      </a:lnTo>
                      <a:lnTo>
                        <a:pt x="765" y="4"/>
                      </a:lnTo>
                      <a:lnTo>
                        <a:pt x="768" y="4"/>
                      </a:lnTo>
                      <a:lnTo>
                        <a:pt x="770" y="2"/>
                      </a:lnTo>
                      <a:lnTo>
                        <a:pt x="772" y="2"/>
                      </a:lnTo>
                      <a:lnTo>
                        <a:pt x="774" y="2"/>
                      </a:lnTo>
                      <a:lnTo>
                        <a:pt x="776" y="2"/>
                      </a:lnTo>
                      <a:lnTo>
                        <a:pt x="778" y="2"/>
                      </a:lnTo>
                      <a:lnTo>
                        <a:pt x="778" y="0"/>
                      </a:lnTo>
                      <a:lnTo>
                        <a:pt x="781" y="0"/>
                      </a:lnTo>
                      <a:lnTo>
                        <a:pt x="783" y="0"/>
                      </a:lnTo>
                      <a:lnTo>
                        <a:pt x="785" y="0"/>
                      </a:lnTo>
                      <a:lnTo>
                        <a:pt x="787" y="0"/>
                      </a:lnTo>
                      <a:lnTo>
                        <a:pt x="789" y="0"/>
                      </a:lnTo>
                      <a:lnTo>
                        <a:pt x="792" y="0"/>
                      </a:lnTo>
                      <a:lnTo>
                        <a:pt x="794" y="0"/>
                      </a:lnTo>
                      <a:lnTo>
                        <a:pt x="800" y="0"/>
                      </a:lnTo>
                      <a:lnTo>
                        <a:pt x="815" y="7"/>
                      </a:lnTo>
                      <a:lnTo>
                        <a:pt x="818" y="7"/>
                      </a:lnTo>
                      <a:lnTo>
                        <a:pt x="818" y="9"/>
                      </a:lnTo>
                      <a:lnTo>
                        <a:pt x="819" y="9"/>
                      </a:lnTo>
                      <a:lnTo>
                        <a:pt x="819" y="12"/>
                      </a:lnTo>
                      <a:lnTo>
                        <a:pt x="822" y="12"/>
                      </a:lnTo>
                      <a:lnTo>
                        <a:pt x="822" y="14"/>
                      </a:lnTo>
                      <a:lnTo>
                        <a:pt x="822" y="16"/>
                      </a:lnTo>
                      <a:lnTo>
                        <a:pt x="822" y="18"/>
                      </a:lnTo>
                      <a:lnTo>
                        <a:pt x="822" y="21"/>
                      </a:lnTo>
                      <a:lnTo>
                        <a:pt x="824" y="23"/>
                      </a:lnTo>
                      <a:lnTo>
                        <a:pt x="824" y="25"/>
                      </a:lnTo>
                      <a:lnTo>
                        <a:pt x="824" y="28"/>
                      </a:lnTo>
                      <a:lnTo>
                        <a:pt x="824" y="30"/>
                      </a:lnTo>
                      <a:lnTo>
                        <a:pt x="824" y="32"/>
                      </a:lnTo>
                      <a:lnTo>
                        <a:pt x="826" y="35"/>
                      </a:lnTo>
                      <a:lnTo>
                        <a:pt x="826" y="37"/>
                      </a:lnTo>
                      <a:lnTo>
                        <a:pt x="828" y="42"/>
                      </a:lnTo>
                      <a:lnTo>
                        <a:pt x="828" y="44"/>
                      </a:lnTo>
                      <a:lnTo>
                        <a:pt x="830" y="46"/>
                      </a:lnTo>
                      <a:lnTo>
                        <a:pt x="830" y="48"/>
                      </a:lnTo>
                      <a:lnTo>
                        <a:pt x="830" y="51"/>
                      </a:lnTo>
                      <a:lnTo>
                        <a:pt x="833" y="51"/>
                      </a:lnTo>
                      <a:lnTo>
                        <a:pt x="833" y="53"/>
                      </a:lnTo>
                      <a:lnTo>
                        <a:pt x="835" y="56"/>
                      </a:lnTo>
                      <a:lnTo>
                        <a:pt x="837" y="58"/>
                      </a:lnTo>
                      <a:lnTo>
                        <a:pt x="837" y="60"/>
                      </a:lnTo>
                      <a:lnTo>
                        <a:pt x="839" y="60"/>
                      </a:lnTo>
                      <a:lnTo>
                        <a:pt x="839" y="62"/>
                      </a:lnTo>
                      <a:lnTo>
                        <a:pt x="841" y="65"/>
                      </a:lnTo>
                      <a:lnTo>
                        <a:pt x="843" y="67"/>
                      </a:lnTo>
                      <a:lnTo>
                        <a:pt x="846" y="70"/>
                      </a:lnTo>
                      <a:lnTo>
                        <a:pt x="848" y="71"/>
                      </a:lnTo>
                      <a:lnTo>
                        <a:pt x="850" y="71"/>
                      </a:lnTo>
                      <a:lnTo>
                        <a:pt x="850" y="74"/>
                      </a:lnTo>
                      <a:lnTo>
                        <a:pt x="852" y="76"/>
                      </a:lnTo>
                      <a:lnTo>
                        <a:pt x="854" y="79"/>
                      </a:lnTo>
                      <a:lnTo>
                        <a:pt x="854" y="81"/>
                      </a:lnTo>
                      <a:lnTo>
                        <a:pt x="856" y="83"/>
                      </a:lnTo>
                      <a:lnTo>
                        <a:pt x="859" y="85"/>
                      </a:lnTo>
                      <a:lnTo>
                        <a:pt x="859" y="88"/>
                      </a:lnTo>
                      <a:lnTo>
                        <a:pt x="861" y="88"/>
                      </a:lnTo>
                      <a:lnTo>
                        <a:pt x="861" y="90"/>
                      </a:lnTo>
                      <a:lnTo>
                        <a:pt x="861" y="92"/>
                      </a:lnTo>
                      <a:lnTo>
                        <a:pt x="863" y="95"/>
                      </a:lnTo>
                      <a:lnTo>
                        <a:pt x="863" y="97"/>
                      </a:lnTo>
                      <a:lnTo>
                        <a:pt x="865" y="100"/>
                      </a:lnTo>
                      <a:lnTo>
                        <a:pt x="865" y="102"/>
                      </a:lnTo>
                      <a:lnTo>
                        <a:pt x="865" y="106"/>
                      </a:lnTo>
                      <a:lnTo>
                        <a:pt x="865" y="109"/>
                      </a:lnTo>
                      <a:lnTo>
                        <a:pt x="865" y="111"/>
                      </a:lnTo>
                      <a:lnTo>
                        <a:pt x="865" y="114"/>
                      </a:lnTo>
                      <a:lnTo>
                        <a:pt x="865" y="115"/>
                      </a:lnTo>
                      <a:lnTo>
                        <a:pt x="865" y="118"/>
                      </a:lnTo>
                      <a:lnTo>
                        <a:pt x="865" y="120"/>
                      </a:lnTo>
                      <a:lnTo>
                        <a:pt x="865" y="123"/>
                      </a:lnTo>
                      <a:lnTo>
                        <a:pt x="865" y="125"/>
                      </a:lnTo>
                      <a:lnTo>
                        <a:pt x="865" y="127"/>
                      </a:lnTo>
                      <a:lnTo>
                        <a:pt x="865" y="129"/>
                      </a:lnTo>
                      <a:lnTo>
                        <a:pt x="865" y="134"/>
                      </a:lnTo>
                      <a:lnTo>
                        <a:pt x="865" y="137"/>
                      </a:lnTo>
                      <a:lnTo>
                        <a:pt x="865" y="139"/>
                      </a:lnTo>
                      <a:lnTo>
                        <a:pt x="865" y="141"/>
                      </a:lnTo>
                      <a:lnTo>
                        <a:pt x="865" y="143"/>
                      </a:lnTo>
                      <a:lnTo>
                        <a:pt x="865" y="146"/>
                      </a:lnTo>
                      <a:lnTo>
                        <a:pt x="865" y="148"/>
                      </a:lnTo>
                      <a:lnTo>
                        <a:pt x="865" y="150"/>
                      </a:lnTo>
                      <a:lnTo>
                        <a:pt x="865" y="153"/>
                      </a:lnTo>
                      <a:lnTo>
                        <a:pt x="863" y="155"/>
                      </a:lnTo>
                      <a:lnTo>
                        <a:pt x="863" y="157"/>
                      </a:lnTo>
                      <a:lnTo>
                        <a:pt x="863" y="160"/>
                      </a:lnTo>
                      <a:lnTo>
                        <a:pt x="863" y="162"/>
                      </a:lnTo>
                      <a:lnTo>
                        <a:pt x="863" y="164"/>
                      </a:lnTo>
                      <a:lnTo>
                        <a:pt x="863" y="167"/>
                      </a:lnTo>
                      <a:lnTo>
                        <a:pt x="863" y="169"/>
                      </a:lnTo>
                      <a:lnTo>
                        <a:pt x="863" y="171"/>
                      </a:lnTo>
                      <a:lnTo>
                        <a:pt x="863" y="176"/>
                      </a:lnTo>
                      <a:lnTo>
                        <a:pt x="863" y="178"/>
                      </a:lnTo>
                      <a:lnTo>
                        <a:pt x="863" y="181"/>
                      </a:lnTo>
                      <a:lnTo>
                        <a:pt x="863" y="183"/>
                      </a:lnTo>
                      <a:lnTo>
                        <a:pt x="863" y="185"/>
                      </a:lnTo>
                      <a:lnTo>
                        <a:pt x="863" y="187"/>
                      </a:lnTo>
                      <a:lnTo>
                        <a:pt x="863" y="190"/>
                      </a:lnTo>
                      <a:lnTo>
                        <a:pt x="861" y="192"/>
                      </a:lnTo>
                      <a:lnTo>
                        <a:pt x="863" y="194"/>
                      </a:lnTo>
                      <a:lnTo>
                        <a:pt x="863" y="197"/>
                      </a:lnTo>
                      <a:lnTo>
                        <a:pt x="863" y="199"/>
                      </a:lnTo>
                      <a:lnTo>
                        <a:pt x="863" y="201"/>
                      </a:lnTo>
                      <a:lnTo>
                        <a:pt x="865" y="204"/>
                      </a:lnTo>
                      <a:lnTo>
                        <a:pt x="865" y="206"/>
                      </a:lnTo>
                      <a:lnTo>
                        <a:pt x="865" y="208"/>
                      </a:lnTo>
                      <a:lnTo>
                        <a:pt x="867" y="211"/>
                      </a:lnTo>
                      <a:lnTo>
                        <a:pt x="867" y="213"/>
                      </a:lnTo>
                      <a:lnTo>
                        <a:pt x="867" y="215"/>
                      </a:lnTo>
                      <a:lnTo>
                        <a:pt x="867" y="217"/>
                      </a:lnTo>
                      <a:lnTo>
                        <a:pt x="867" y="220"/>
                      </a:lnTo>
                      <a:lnTo>
                        <a:pt x="870" y="222"/>
                      </a:lnTo>
                      <a:lnTo>
                        <a:pt x="870" y="225"/>
                      </a:lnTo>
                      <a:lnTo>
                        <a:pt x="870" y="227"/>
                      </a:lnTo>
                      <a:lnTo>
                        <a:pt x="870" y="229"/>
                      </a:lnTo>
                      <a:lnTo>
                        <a:pt x="870" y="231"/>
                      </a:lnTo>
                      <a:lnTo>
                        <a:pt x="872" y="234"/>
                      </a:lnTo>
                      <a:lnTo>
                        <a:pt x="872" y="236"/>
                      </a:lnTo>
                      <a:lnTo>
                        <a:pt x="872" y="239"/>
                      </a:lnTo>
                      <a:lnTo>
                        <a:pt x="874" y="241"/>
                      </a:lnTo>
                      <a:lnTo>
                        <a:pt x="874" y="243"/>
                      </a:lnTo>
                      <a:lnTo>
                        <a:pt x="876" y="245"/>
                      </a:lnTo>
                      <a:lnTo>
                        <a:pt x="878" y="248"/>
                      </a:lnTo>
                      <a:lnTo>
                        <a:pt x="878" y="250"/>
                      </a:lnTo>
                      <a:lnTo>
                        <a:pt x="880" y="250"/>
                      </a:lnTo>
                      <a:lnTo>
                        <a:pt x="880" y="252"/>
                      </a:lnTo>
                      <a:lnTo>
                        <a:pt x="883" y="252"/>
                      </a:lnTo>
                      <a:lnTo>
                        <a:pt x="883" y="255"/>
                      </a:lnTo>
                      <a:lnTo>
                        <a:pt x="884" y="255"/>
                      </a:lnTo>
                      <a:lnTo>
                        <a:pt x="884" y="257"/>
                      </a:lnTo>
                      <a:lnTo>
                        <a:pt x="887" y="257"/>
                      </a:lnTo>
                      <a:lnTo>
                        <a:pt x="889" y="259"/>
                      </a:lnTo>
                      <a:lnTo>
                        <a:pt x="891" y="262"/>
                      </a:lnTo>
                      <a:lnTo>
                        <a:pt x="893" y="262"/>
                      </a:lnTo>
                      <a:lnTo>
                        <a:pt x="895" y="264"/>
                      </a:lnTo>
                      <a:lnTo>
                        <a:pt x="897" y="266"/>
                      </a:lnTo>
                      <a:lnTo>
                        <a:pt x="900" y="266"/>
                      </a:lnTo>
                      <a:lnTo>
                        <a:pt x="902" y="269"/>
                      </a:lnTo>
                      <a:lnTo>
                        <a:pt x="904" y="269"/>
                      </a:lnTo>
                      <a:lnTo>
                        <a:pt x="904" y="271"/>
                      </a:lnTo>
                      <a:lnTo>
                        <a:pt x="906" y="271"/>
                      </a:lnTo>
                      <a:lnTo>
                        <a:pt x="908" y="273"/>
                      </a:lnTo>
                      <a:lnTo>
                        <a:pt x="908" y="275"/>
                      </a:lnTo>
                      <a:lnTo>
                        <a:pt x="911" y="275"/>
                      </a:lnTo>
                      <a:lnTo>
                        <a:pt x="911" y="278"/>
                      </a:lnTo>
                      <a:lnTo>
                        <a:pt x="913" y="278"/>
                      </a:lnTo>
                      <a:lnTo>
                        <a:pt x="913" y="280"/>
                      </a:lnTo>
                      <a:lnTo>
                        <a:pt x="915" y="280"/>
                      </a:lnTo>
                      <a:lnTo>
                        <a:pt x="915" y="283"/>
                      </a:lnTo>
                      <a:lnTo>
                        <a:pt x="917" y="283"/>
                      </a:lnTo>
                      <a:lnTo>
                        <a:pt x="917" y="285"/>
                      </a:lnTo>
                      <a:lnTo>
                        <a:pt x="919" y="285"/>
                      </a:lnTo>
                      <a:lnTo>
                        <a:pt x="921" y="285"/>
                      </a:lnTo>
                      <a:lnTo>
                        <a:pt x="924" y="285"/>
                      </a:lnTo>
                      <a:lnTo>
                        <a:pt x="926" y="283"/>
                      </a:lnTo>
                      <a:lnTo>
                        <a:pt x="928" y="283"/>
                      </a:lnTo>
                      <a:lnTo>
                        <a:pt x="928" y="280"/>
                      </a:lnTo>
                      <a:lnTo>
                        <a:pt x="928" y="278"/>
                      </a:lnTo>
                      <a:lnTo>
                        <a:pt x="928" y="275"/>
                      </a:lnTo>
                      <a:lnTo>
                        <a:pt x="928" y="273"/>
                      </a:lnTo>
                      <a:lnTo>
                        <a:pt x="928" y="271"/>
                      </a:lnTo>
                      <a:lnTo>
                        <a:pt x="926" y="271"/>
                      </a:lnTo>
                      <a:lnTo>
                        <a:pt x="926" y="269"/>
                      </a:lnTo>
                      <a:lnTo>
                        <a:pt x="926" y="266"/>
                      </a:lnTo>
                      <a:lnTo>
                        <a:pt x="928" y="266"/>
                      </a:lnTo>
                      <a:lnTo>
                        <a:pt x="928" y="264"/>
                      </a:lnTo>
                      <a:lnTo>
                        <a:pt x="928" y="262"/>
                      </a:lnTo>
                      <a:lnTo>
                        <a:pt x="928" y="259"/>
                      </a:lnTo>
                      <a:lnTo>
                        <a:pt x="928" y="257"/>
                      </a:lnTo>
                      <a:lnTo>
                        <a:pt x="930" y="255"/>
                      </a:lnTo>
                      <a:lnTo>
                        <a:pt x="930" y="252"/>
                      </a:lnTo>
                      <a:lnTo>
                        <a:pt x="932" y="252"/>
                      </a:lnTo>
                      <a:lnTo>
                        <a:pt x="932" y="250"/>
                      </a:lnTo>
                      <a:lnTo>
                        <a:pt x="934" y="248"/>
                      </a:lnTo>
                      <a:lnTo>
                        <a:pt x="934" y="245"/>
                      </a:lnTo>
                      <a:lnTo>
                        <a:pt x="936" y="245"/>
                      </a:lnTo>
                      <a:lnTo>
                        <a:pt x="936" y="243"/>
                      </a:lnTo>
                      <a:lnTo>
                        <a:pt x="936" y="241"/>
                      </a:lnTo>
                      <a:lnTo>
                        <a:pt x="938" y="241"/>
                      </a:lnTo>
                      <a:lnTo>
                        <a:pt x="938" y="239"/>
                      </a:lnTo>
                      <a:lnTo>
                        <a:pt x="941" y="236"/>
                      </a:lnTo>
                      <a:lnTo>
                        <a:pt x="941" y="234"/>
                      </a:lnTo>
                      <a:lnTo>
                        <a:pt x="941" y="231"/>
                      </a:lnTo>
                      <a:lnTo>
                        <a:pt x="943" y="231"/>
                      </a:lnTo>
                      <a:lnTo>
                        <a:pt x="943" y="229"/>
                      </a:lnTo>
                      <a:lnTo>
                        <a:pt x="943" y="227"/>
                      </a:lnTo>
                      <a:lnTo>
                        <a:pt x="945" y="227"/>
                      </a:lnTo>
                      <a:lnTo>
                        <a:pt x="945" y="225"/>
                      </a:lnTo>
                      <a:lnTo>
                        <a:pt x="947" y="222"/>
                      </a:lnTo>
                      <a:lnTo>
                        <a:pt x="949" y="220"/>
                      </a:lnTo>
                      <a:lnTo>
                        <a:pt x="952" y="217"/>
                      </a:lnTo>
                      <a:lnTo>
                        <a:pt x="954" y="217"/>
                      </a:lnTo>
                      <a:lnTo>
                        <a:pt x="954" y="215"/>
                      </a:lnTo>
                      <a:lnTo>
                        <a:pt x="956" y="215"/>
                      </a:lnTo>
                      <a:lnTo>
                        <a:pt x="958" y="215"/>
                      </a:lnTo>
                      <a:lnTo>
                        <a:pt x="960" y="215"/>
                      </a:lnTo>
                      <a:lnTo>
                        <a:pt x="962" y="215"/>
                      </a:lnTo>
                      <a:lnTo>
                        <a:pt x="965" y="217"/>
                      </a:lnTo>
                      <a:lnTo>
                        <a:pt x="967" y="217"/>
                      </a:lnTo>
                      <a:lnTo>
                        <a:pt x="969" y="217"/>
                      </a:lnTo>
                      <a:lnTo>
                        <a:pt x="971" y="217"/>
                      </a:lnTo>
                      <a:lnTo>
                        <a:pt x="973" y="220"/>
                      </a:lnTo>
                      <a:lnTo>
                        <a:pt x="975" y="220"/>
                      </a:lnTo>
                      <a:lnTo>
                        <a:pt x="978" y="220"/>
                      </a:lnTo>
                      <a:lnTo>
                        <a:pt x="979" y="222"/>
                      </a:lnTo>
                      <a:lnTo>
                        <a:pt x="982" y="222"/>
                      </a:lnTo>
                      <a:lnTo>
                        <a:pt x="984" y="225"/>
                      </a:lnTo>
                      <a:lnTo>
                        <a:pt x="986" y="225"/>
                      </a:lnTo>
                      <a:lnTo>
                        <a:pt x="989" y="227"/>
                      </a:lnTo>
                      <a:lnTo>
                        <a:pt x="990" y="227"/>
                      </a:lnTo>
                      <a:lnTo>
                        <a:pt x="993" y="227"/>
                      </a:lnTo>
                      <a:lnTo>
                        <a:pt x="995" y="229"/>
                      </a:lnTo>
                      <a:lnTo>
                        <a:pt x="997" y="229"/>
                      </a:lnTo>
                      <a:lnTo>
                        <a:pt x="997" y="231"/>
                      </a:lnTo>
                      <a:lnTo>
                        <a:pt x="999" y="231"/>
                      </a:lnTo>
                      <a:lnTo>
                        <a:pt x="999" y="234"/>
                      </a:lnTo>
                      <a:lnTo>
                        <a:pt x="1001" y="236"/>
                      </a:lnTo>
                      <a:lnTo>
                        <a:pt x="1003" y="236"/>
                      </a:lnTo>
                      <a:lnTo>
                        <a:pt x="1003" y="239"/>
                      </a:lnTo>
                      <a:lnTo>
                        <a:pt x="1006" y="239"/>
                      </a:lnTo>
                      <a:lnTo>
                        <a:pt x="1008" y="239"/>
                      </a:lnTo>
                      <a:lnTo>
                        <a:pt x="1010" y="239"/>
                      </a:lnTo>
                      <a:lnTo>
                        <a:pt x="1010" y="236"/>
                      </a:lnTo>
                      <a:lnTo>
                        <a:pt x="1012" y="236"/>
                      </a:lnTo>
                      <a:lnTo>
                        <a:pt x="1014" y="236"/>
                      </a:lnTo>
                      <a:lnTo>
                        <a:pt x="1016" y="236"/>
                      </a:lnTo>
                      <a:lnTo>
                        <a:pt x="1019" y="236"/>
                      </a:lnTo>
                      <a:lnTo>
                        <a:pt x="1019" y="234"/>
                      </a:lnTo>
                      <a:lnTo>
                        <a:pt x="1021" y="234"/>
                      </a:lnTo>
                      <a:lnTo>
                        <a:pt x="1023" y="234"/>
                      </a:lnTo>
                      <a:lnTo>
                        <a:pt x="1023" y="231"/>
                      </a:lnTo>
                      <a:lnTo>
                        <a:pt x="1025" y="229"/>
                      </a:lnTo>
                      <a:lnTo>
                        <a:pt x="1025" y="227"/>
                      </a:lnTo>
                      <a:lnTo>
                        <a:pt x="1027" y="227"/>
                      </a:lnTo>
                      <a:lnTo>
                        <a:pt x="1027" y="225"/>
                      </a:lnTo>
                      <a:lnTo>
                        <a:pt x="1027" y="222"/>
                      </a:lnTo>
                      <a:lnTo>
                        <a:pt x="1030" y="220"/>
                      </a:lnTo>
                      <a:lnTo>
                        <a:pt x="1030" y="217"/>
                      </a:lnTo>
                      <a:lnTo>
                        <a:pt x="1030" y="215"/>
                      </a:lnTo>
                      <a:lnTo>
                        <a:pt x="1030" y="213"/>
                      </a:lnTo>
                      <a:lnTo>
                        <a:pt x="1030" y="211"/>
                      </a:lnTo>
                      <a:lnTo>
                        <a:pt x="1032" y="211"/>
                      </a:lnTo>
                      <a:lnTo>
                        <a:pt x="1032" y="208"/>
                      </a:lnTo>
                      <a:lnTo>
                        <a:pt x="1032" y="206"/>
                      </a:lnTo>
                      <a:lnTo>
                        <a:pt x="1032" y="204"/>
                      </a:lnTo>
                      <a:lnTo>
                        <a:pt x="1034" y="204"/>
                      </a:lnTo>
                      <a:lnTo>
                        <a:pt x="1034" y="201"/>
                      </a:lnTo>
                      <a:lnTo>
                        <a:pt x="1036" y="199"/>
                      </a:lnTo>
                      <a:lnTo>
                        <a:pt x="1038" y="199"/>
                      </a:lnTo>
                      <a:lnTo>
                        <a:pt x="1040" y="199"/>
                      </a:lnTo>
                      <a:lnTo>
                        <a:pt x="1040" y="197"/>
                      </a:lnTo>
                      <a:lnTo>
                        <a:pt x="1043" y="197"/>
                      </a:lnTo>
                      <a:lnTo>
                        <a:pt x="1044" y="194"/>
                      </a:lnTo>
                      <a:lnTo>
                        <a:pt x="1047" y="192"/>
                      </a:lnTo>
                      <a:lnTo>
                        <a:pt x="1047" y="190"/>
                      </a:lnTo>
                      <a:lnTo>
                        <a:pt x="1049" y="190"/>
                      </a:lnTo>
                      <a:lnTo>
                        <a:pt x="1049" y="187"/>
                      </a:lnTo>
                      <a:lnTo>
                        <a:pt x="1051" y="185"/>
                      </a:lnTo>
                      <a:lnTo>
                        <a:pt x="1051" y="183"/>
                      </a:lnTo>
                      <a:lnTo>
                        <a:pt x="1053" y="183"/>
                      </a:lnTo>
                      <a:lnTo>
                        <a:pt x="1053" y="181"/>
                      </a:lnTo>
                      <a:lnTo>
                        <a:pt x="1053" y="178"/>
                      </a:lnTo>
                      <a:lnTo>
                        <a:pt x="1055" y="176"/>
                      </a:lnTo>
                      <a:lnTo>
                        <a:pt x="1055" y="173"/>
                      </a:lnTo>
                      <a:lnTo>
                        <a:pt x="1053" y="173"/>
                      </a:lnTo>
                      <a:lnTo>
                        <a:pt x="1053" y="171"/>
                      </a:lnTo>
                      <a:lnTo>
                        <a:pt x="1053" y="169"/>
                      </a:lnTo>
                      <a:lnTo>
                        <a:pt x="1053" y="167"/>
                      </a:lnTo>
                      <a:lnTo>
                        <a:pt x="1053" y="164"/>
                      </a:lnTo>
                      <a:lnTo>
                        <a:pt x="1053" y="162"/>
                      </a:lnTo>
                      <a:lnTo>
                        <a:pt x="1055" y="160"/>
                      </a:lnTo>
                      <a:lnTo>
                        <a:pt x="1055" y="157"/>
                      </a:lnTo>
                      <a:lnTo>
                        <a:pt x="1057" y="157"/>
                      </a:lnTo>
                      <a:lnTo>
                        <a:pt x="1057" y="155"/>
                      </a:lnTo>
                      <a:lnTo>
                        <a:pt x="1060" y="155"/>
                      </a:lnTo>
                      <a:lnTo>
                        <a:pt x="1062" y="155"/>
                      </a:lnTo>
                      <a:lnTo>
                        <a:pt x="1062" y="153"/>
                      </a:lnTo>
                      <a:lnTo>
                        <a:pt x="1064" y="153"/>
                      </a:lnTo>
                      <a:lnTo>
                        <a:pt x="1066" y="153"/>
                      </a:lnTo>
                      <a:lnTo>
                        <a:pt x="1068" y="153"/>
                      </a:lnTo>
                      <a:lnTo>
                        <a:pt x="1071" y="153"/>
                      </a:lnTo>
                      <a:lnTo>
                        <a:pt x="1073" y="153"/>
                      </a:lnTo>
                      <a:lnTo>
                        <a:pt x="1075" y="153"/>
                      </a:lnTo>
                      <a:lnTo>
                        <a:pt x="1077" y="155"/>
                      </a:lnTo>
                      <a:lnTo>
                        <a:pt x="1079" y="155"/>
                      </a:lnTo>
                      <a:lnTo>
                        <a:pt x="1081" y="155"/>
                      </a:lnTo>
                      <a:lnTo>
                        <a:pt x="1081" y="157"/>
                      </a:lnTo>
                      <a:lnTo>
                        <a:pt x="1084" y="157"/>
                      </a:lnTo>
                      <a:lnTo>
                        <a:pt x="1086" y="157"/>
                      </a:lnTo>
                      <a:lnTo>
                        <a:pt x="1088" y="157"/>
                      </a:lnTo>
                      <a:lnTo>
                        <a:pt x="1090" y="160"/>
                      </a:lnTo>
                      <a:lnTo>
                        <a:pt x="1092" y="160"/>
                      </a:lnTo>
                      <a:lnTo>
                        <a:pt x="1094" y="160"/>
                      </a:lnTo>
                      <a:lnTo>
                        <a:pt x="1097" y="160"/>
                      </a:lnTo>
                      <a:lnTo>
                        <a:pt x="1097" y="162"/>
                      </a:lnTo>
                      <a:lnTo>
                        <a:pt x="1098" y="162"/>
                      </a:lnTo>
                      <a:lnTo>
                        <a:pt x="1101" y="162"/>
                      </a:lnTo>
                      <a:lnTo>
                        <a:pt x="1103" y="162"/>
                      </a:lnTo>
                      <a:lnTo>
                        <a:pt x="1105" y="162"/>
                      </a:lnTo>
                      <a:lnTo>
                        <a:pt x="1108" y="162"/>
                      </a:lnTo>
                      <a:lnTo>
                        <a:pt x="1109" y="162"/>
                      </a:lnTo>
                      <a:lnTo>
                        <a:pt x="1114" y="160"/>
                      </a:lnTo>
                      <a:lnTo>
                        <a:pt x="1116" y="160"/>
                      </a:lnTo>
                      <a:lnTo>
                        <a:pt x="1118" y="160"/>
                      </a:lnTo>
                      <a:lnTo>
                        <a:pt x="1120" y="160"/>
                      </a:lnTo>
                      <a:lnTo>
                        <a:pt x="1122" y="160"/>
                      </a:lnTo>
                      <a:lnTo>
                        <a:pt x="1125" y="160"/>
                      </a:lnTo>
                      <a:lnTo>
                        <a:pt x="1127" y="160"/>
                      </a:lnTo>
                      <a:lnTo>
                        <a:pt x="1129" y="160"/>
                      </a:lnTo>
                      <a:lnTo>
                        <a:pt x="1135" y="157"/>
                      </a:lnTo>
                      <a:lnTo>
                        <a:pt x="1135" y="187"/>
                      </a:lnTo>
                      <a:lnTo>
                        <a:pt x="1138" y="190"/>
                      </a:lnTo>
                      <a:lnTo>
                        <a:pt x="1138" y="192"/>
                      </a:lnTo>
                      <a:lnTo>
                        <a:pt x="1138" y="194"/>
                      </a:lnTo>
                      <a:lnTo>
                        <a:pt x="1138" y="197"/>
                      </a:lnTo>
                      <a:lnTo>
                        <a:pt x="1138" y="199"/>
                      </a:lnTo>
                      <a:lnTo>
                        <a:pt x="1138" y="201"/>
                      </a:lnTo>
                      <a:lnTo>
                        <a:pt x="1138" y="204"/>
                      </a:lnTo>
                      <a:lnTo>
                        <a:pt x="1140" y="204"/>
                      </a:lnTo>
                      <a:lnTo>
                        <a:pt x="1140" y="206"/>
                      </a:lnTo>
                      <a:lnTo>
                        <a:pt x="1140" y="208"/>
                      </a:lnTo>
                      <a:lnTo>
                        <a:pt x="1142" y="208"/>
                      </a:lnTo>
                      <a:lnTo>
                        <a:pt x="1142" y="211"/>
                      </a:lnTo>
                      <a:lnTo>
                        <a:pt x="1142" y="213"/>
                      </a:lnTo>
                      <a:lnTo>
                        <a:pt x="1144" y="215"/>
                      </a:lnTo>
                      <a:lnTo>
                        <a:pt x="1144" y="217"/>
                      </a:lnTo>
                      <a:lnTo>
                        <a:pt x="1144" y="220"/>
                      </a:lnTo>
                      <a:lnTo>
                        <a:pt x="1146" y="220"/>
                      </a:lnTo>
                      <a:lnTo>
                        <a:pt x="1146" y="222"/>
                      </a:lnTo>
                      <a:lnTo>
                        <a:pt x="1146" y="225"/>
                      </a:lnTo>
                      <a:lnTo>
                        <a:pt x="1149" y="225"/>
                      </a:lnTo>
                      <a:lnTo>
                        <a:pt x="1149" y="227"/>
                      </a:lnTo>
                      <a:lnTo>
                        <a:pt x="1151" y="227"/>
                      </a:lnTo>
                      <a:lnTo>
                        <a:pt x="1151" y="229"/>
                      </a:lnTo>
                      <a:lnTo>
                        <a:pt x="1153" y="229"/>
                      </a:lnTo>
                      <a:lnTo>
                        <a:pt x="1153" y="231"/>
                      </a:lnTo>
                      <a:lnTo>
                        <a:pt x="1155" y="234"/>
                      </a:lnTo>
                      <a:lnTo>
                        <a:pt x="1157" y="236"/>
                      </a:lnTo>
                      <a:lnTo>
                        <a:pt x="1157" y="239"/>
                      </a:lnTo>
                      <a:lnTo>
                        <a:pt x="1159" y="239"/>
                      </a:lnTo>
                      <a:lnTo>
                        <a:pt x="1159" y="241"/>
                      </a:lnTo>
                      <a:lnTo>
                        <a:pt x="1162" y="241"/>
                      </a:lnTo>
                      <a:lnTo>
                        <a:pt x="1162" y="243"/>
                      </a:lnTo>
                      <a:lnTo>
                        <a:pt x="1163" y="243"/>
                      </a:lnTo>
                      <a:lnTo>
                        <a:pt x="1163" y="245"/>
                      </a:lnTo>
                      <a:lnTo>
                        <a:pt x="1166" y="245"/>
                      </a:lnTo>
                      <a:lnTo>
                        <a:pt x="1168" y="248"/>
                      </a:lnTo>
                      <a:lnTo>
                        <a:pt x="1170" y="248"/>
                      </a:lnTo>
                      <a:lnTo>
                        <a:pt x="1170" y="250"/>
                      </a:lnTo>
                      <a:lnTo>
                        <a:pt x="1172" y="250"/>
                      </a:lnTo>
                      <a:lnTo>
                        <a:pt x="1174" y="250"/>
                      </a:lnTo>
                      <a:lnTo>
                        <a:pt x="1174" y="252"/>
                      </a:lnTo>
                      <a:lnTo>
                        <a:pt x="1176" y="252"/>
                      </a:lnTo>
                      <a:lnTo>
                        <a:pt x="1176" y="255"/>
                      </a:lnTo>
                      <a:lnTo>
                        <a:pt x="1179" y="255"/>
                      </a:lnTo>
                      <a:lnTo>
                        <a:pt x="1181" y="257"/>
                      </a:lnTo>
                      <a:lnTo>
                        <a:pt x="1183" y="257"/>
                      </a:lnTo>
                      <a:lnTo>
                        <a:pt x="1183" y="259"/>
                      </a:lnTo>
                      <a:lnTo>
                        <a:pt x="1185" y="262"/>
                      </a:lnTo>
                      <a:lnTo>
                        <a:pt x="1185" y="264"/>
                      </a:lnTo>
                      <a:lnTo>
                        <a:pt x="1187" y="266"/>
                      </a:lnTo>
                      <a:lnTo>
                        <a:pt x="1187" y="269"/>
                      </a:lnTo>
                      <a:lnTo>
                        <a:pt x="1187" y="271"/>
                      </a:lnTo>
                      <a:lnTo>
                        <a:pt x="1190" y="271"/>
                      </a:lnTo>
                      <a:lnTo>
                        <a:pt x="1190" y="273"/>
                      </a:lnTo>
                      <a:lnTo>
                        <a:pt x="1190" y="275"/>
                      </a:lnTo>
                      <a:lnTo>
                        <a:pt x="1192" y="278"/>
                      </a:lnTo>
                      <a:lnTo>
                        <a:pt x="1194" y="280"/>
                      </a:lnTo>
                      <a:lnTo>
                        <a:pt x="1194" y="283"/>
                      </a:lnTo>
                      <a:lnTo>
                        <a:pt x="1196" y="285"/>
                      </a:lnTo>
                      <a:lnTo>
                        <a:pt x="1198" y="287"/>
                      </a:lnTo>
                      <a:lnTo>
                        <a:pt x="1198" y="289"/>
                      </a:lnTo>
                      <a:lnTo>
                        <a:pt x="1198" y="292"/>
                      </a:lnTo>
                      <a:lnTo>
                        <a:pt x="1200" y="292"/>
                      </a:lnTo>
                      <a:lnTo>
                        <a:pt x="1200" y="294"/>
                      </a:lnTo>
                      <a:lnTo>
                        <a:pt x="1200" y="296"/>
                      </a:lnTo>
                      <a:lnTo>
                        <a:pt x="1200" y="299"/>
                      </a:lnTo>
                      <a:lnTo>
                        <a:pt x="1203" y="301"/>
                      </a:lnTo>
                      <a:lnTo>
                        <a:pt x="1203" y="303"/>
                      </a:lnTo>
                      <a:lnTo>
                        <a:pt x="1204" y="303"/>
                      </a:lnTo>
                      <a:lnTo>
                        <a:pt x="1207" y="303"/>
                      </a:lnTo>
                      <a:lnTo>
                        <a:pt x="1209" y="306"/>
                      </a:lnTo>
                      <a:lnTo>
                        <a:pt x="1211" y="306"/>
                      </a:lnTo>
                      <a:lnTo>
                        <a:pt x="1213" y="306"/>
                      </a:lnTo>
                      <a:lnTo>
                        <a:pt x="1215" y="306"/>
                      </a:lnTo>
                      <a:lnTo>
                        <a:pt x="1217" y="306"/>
                      </a:lnTo>
                      <a:lnTo>
                        <a:pt x="1220" y="306"/>
                      </a:lnTo>
                      <a:lnTo>
                        <a:pt x="1222" y="306"/>
                      </a:lnTo>
                      <a:lnTo>
                        <a:pt x="1224" y="306"/>
                      </a:lnTo>
                      <a:lnTo>
                        <a:pt x="1226" y="303"/>
                      </a:lnTo>
                      <a:lnTo>
                        <a:pt x="1228" y="303"/>
                      </a:lnTo>
                      <a:lnTo>
                        <a:pt x="1231" y="301"/>
                      </a:lnTo>
                      <a:lnTo>
                        <a:pt x="1233" y="301"/>
                      </a:lnTo>
                      <a:lnTo>
                        <a:pt x="1235" y="301"/>
                      </a:lnTo>
                      <a:lnTo>
                        <a:pt x="1237" y="301"/>
                      </a:lnTo>
                      <a:lnTo>
                        <a:pt x="1239" y="301"/>
                      </a:lnTo>
                      <a:lnTo>
                        <a:pt x="1241" y="301"/>
                      </a:lnTo>
                      <a:lnTo>
                        <a:pt x="1244" y="301"/>
                      </a:lnTo>
                      <a:lnTo>
                        <a:pt x="1246" y="301"/>
                      </a:lnTo>
                      <a:lnTo>
                        <a:pt x="1248" y="301"/>
                      </a:lnTo>
                      <a:lnTo>
                        <a:pt x="1250" y="301"/>
                      </a:lnTo>
                      <a:lnTo>
                        <a:pt x="1252" y="301"/>
                      </a:lnTo>
                      <a:lnTo>
                        <a:pt x="1254" y="301"/>
                      </a:lnTo>
                      <a:lnTo>
                        <a:pt x="1254" y="303"/>
                      </a:lnTo>
                      <a:lnTo>
                        <a:pt x="1257" y="303"/>
                      </a:lnTo>
                      <a:lnTo>
                        <a:pt x="1259" y="303"/>
                      </a:lnTo>
                      <a:lnTo>
                        <a:pt x="1261" y="303"/>
                      </a:lnTo>
                      <a:lnTo>
                        <a:pt x="1263" y="306"/>
                      </a:lnTo>
                      <a:lnTo>
                        <a:pt x="1265" y="306"/>
                      </a:lnTo>
                      <a:lnTo>
                        <a:pt x="1268" y="308"/>
                      </a:lnTo>
                      <a:lnTo>
                        <a:pt x="1269" y="308"/>
                      </a:lnTo>
                      <a:lnTo>
                        <a:pt x="1269" y="310"/>
                      </a:lnTo>
                      <a:lnTo>
                        <a:pt x="1272" y="310"/>
                      </a:lnTo>
                      <a:lnTo>
                        <a:pt x="1274" y="310"/>
                      </a:lnTo>
                      <a:lnTo>
                        <a:pt x="1274" y="313"/>
                      </a:lnTo>
                      <a:lnTo>
                        <a:pt x="1276" y="315"/>
                      </a:lnTo>
                      <a:lnTo>
                        <a:pt x="1278" y="317"/>
                      </a:lnTo>
                      <a:lnTo>
                        <a:pt x="1280" y="319"/>
                      </a:lnTo>
                      <a:lnTo>
                        <a:pt x="1282" y="322"/>
                      </a:lnTo>
                      <a:lnTo>
                        <a:pt x="1285" y="324"/>
                      </a:lnTo>
                      <a:lnTo>
                        <a:pt x="1287" y="327"/>
                      </a:lnTo>
                      <a:lnTo>
                        <a:pt x="1289" y="329"/>
                      </a:lnTo>
                      <a:lnTo>
                        <a:pt x="1291" y="329"/>
                      </a:lnTo>
                      <a:lnTo>
                        <a:pt x="1291" y="331"/>
                      </a:lnTo>
                      <a:lnTo>
                        <a:pt x="1293" y="331"/>
                      </a:lnTo>
                      <a:lnTo>
                        <a:pt x="1293" y="333"/>
                      </a:lnTo>
                      <a:lnTo>
                        <a:pt x="1295" y="333"/>
                      </a:lnTo>
                      <a:lnTo>
                        <a:pt x="1298" y="336"/>
                      </a:lnTo>
                      <a:lnTo>
                        <a:pt x="1300" y="338"/>
                      </a:lnTo>
                      <a:lnTo>
                        <a:pt x="1302" y="341"/>
                      </a:lnTo>
                      <a:lnTo>
                        <a:pt x="1302" y="342"/>
                      </a:lnTo>
                      <a:lnTo>
                        <a:pt x="1304" y="342"/>
                      </a:lnTo>
                      <a:lnTo>
                        <a:pt x="1304" y="345"/>
                      </a:lnTo>
                      <a:lnTo>
                        <a:pt x="1306" y="347"/>
                      </a:lnTo>
                      <a:lnTo>
                        <a:pt x="1309" y="350"/>
                      </a:lnTo>
                      <a:lnTo>
                        <a:pt x="1311" y="352"/>
                      </a:lnTo>
                      <a:lnTo>
                        <a:pt x="1311" y="354"/>
                      </a:lnTo>
                      <a:lnTo>
                        <a:pt x="1313" y="354"/>
                      </a:lnTo>
                      <a:lnTo>
                        <a:pt x="1313" y="356"/>
                      </a:lnTo>
                      <a:lnTo>
                        <a:pt x="1313" y="359"/>
                      </a:lnTo>
                      <a:lnTo>
                        <a:pt x="1315" y="359"/>
                      </a:lnTo>
                      <a:lnTo>
                        <a:pt x="1315" y="361"/>
                      </a:lnTo>
                      <a:lnTo>
                        <a:pt x="1315" y="364"/>
                      </a:lnTo>
                      <a:lnTo>
                        <a:pt x="1317" y="364"/>
                      </a:lnTo>
                      <a:lnTo>
                        <a:pt x="1317" y="366"/>
                      </a:lnTo>
                      <a:lnTo>
                        <a:pt x="1319" y="366"/>
                      </a:lnTo>
                      <a:lnTo>
                        <a:pt x="1322" y="366"/>
                      </a:lnTo>
                      <a:lnTo>
                        <a:pt x="1323" y="366"/>
                      </a:lnTo>
                      <a:lnTo>
                        <a:pt x="1326" y="366"/>
                      </a:lnTo>
                      <a:lnTo>
                        <a:pt x="1328" y="366"/>
                      </a:lnTo>
                      <a:lnTo>
                        <a:pt x="1330" y="364"/>
                      </a:lnTo>
                      <a:lnTo>
                        <a:pt x="1332" y="361"/>
                      </a:lnTo>
                      <a:lnTo>
                        <a:pt x="1334" y="359"/>
                      </a:lnTo>
                      <a:lnTo>
                        <a:pt x="1336" y="359"/>
                      </a:lnTo>
                      <a:lnTo>
                        <a:pt x="1336" y="356"/>
                      </a:lnTo>
                      <a:lnTo>
                        <a:pt x="1341" y="35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0" name="Freeform 112"/>
                <p:cNvSpPr>
                  <a:spLocks/>
                </p:cNvSpPr>
                <p:nvPr/>
              </p:nvSpPr>
              <p:spPr bwMode="auto">
                <a:xfrm>
                  <a:off x="1574" y="1404"/>
                  <a:ext cx="1250" cy="1158"/>
                </a:xfrm>
                <a:custGeom>
                  <a:avLst/>
                  <a:gdLst>
                    <a:gd name="T0" fmla="*/ 2147483647 w 874"/>
                    <a:gd name="T1" fmla="*/ 2147483647 h 871"/>
                    <a:gd name="T2" fmla="*/ 2147483647 w 874"/>
                    <a:gd name="T3" fmla="*/ 2147483647 h 871"/>
                    <a:gd name="T4" fmla="*/ 2147483647 w 874"/>
                    <a:gd name="T5" fmla="*/ 2147483647 h 871"/>
                    <a:gd name="T6" fmla="*/ 2147483647 w 874"/>
                    <a:gd name="T7" fmla="*/ 2147483647 h 871"/>
                    <a:gd name="T8" fmla="*/ 2147483647 w 874"/>
                    <a:gd name="T9" fmla="*/ 2147483647 h 871"/>
                    <a:gd name="T10" fmla="*/ 2147483647 w 874"/>
                    <a:gd name="T11" fmla="*/ 2147483647 h 871"/>
                    <a:gd name="T12" fmla="*/ 2147483647 w 874"/>
                    <a:gd name="T13" fmla="*/ 2147483647 h 871"/>
                    <a:gd name="T14" fmla="*/ 2147483647 w 874"/>
                    <a:gd name="T15" fmla="*/ 2147483647 h 871"/>
                    <a:gd name="T16" fmla="*/ 2147483647 w 874"/>
                    <a:gd name="T17" fmla="*/ 2147483647 h 871"/>
                    <a:gd name="T18" fmla="*/ 2147483647 w 874"/>
                    <a:gd name="T19" fmla="*/ 2147483647 h 871"/>
                    <a:gd name="T20" fmla="*/ 2147483647 w 874"/>
                    <a:gd name="T21" fmla="*/ 2147483647 h 871"/>
                    <a:gd name="T22" fmla="*/ 2147483647 w 874"/>
                    <a:gd name="T23" fmla="*/ 2147483647 h 871"/>
                    <a:gd name="T24" fmla="*/ 2147483647 w 874"/>
                    <a:gd name="T25" fmla="*/ 2147483647 h 871"/>
                    <a:gd name="T26" fmla="*/ 2147483647 w 874"/>
                    <a:gd name="T27" fmla="*/ 2147483647 h 871"/>
                    <a:gd name="T28" fmla="*/ 2147483647 w 874"/>
                    <a:gd name="T29" fmla="*/ 2147483647 h 871"/>
                    <a:gd name="T30" fmla="*/ 2147483647 w 874"/>
                    <a:gd name="T31" fmla="*/ 2147483647 h 871"/>
                    <a:gd name="T32" fmla="*/ 2147483647 w 874"/>
                    <a:gd name="T33" fmla="*/ 2147483647 h 871"/>
                    <a:gd name="T34" fmla="*/ 2147483647 w 874"/>
                    <a:gd name="T35" fmla="*/ 2147483647 h 871"/>
                    <a:gd name="T36" fmla="*/ 2147483647 w 874"/>
                    <a:gd name="T37" fmla="*/ 2147483647 h 871"/>
                    <a:gd name="T38" fmla="*/ 2147483647 w 874"/>
                    <a:gd name="T39" fmla="*/ 2147483647 h 871"/>
                    <a:gd name="T40" fmla="*/ 2147483647 w 874"/>
                    <a:gd name="T41" fmla="*/ 2147483647 h 871"/>
                    <a:gd name="T42" fmla="*/ 2147483647 w 874"/>
                    <a:gd name="T43" fmla="*/ 2147483647 h 871"/>
                    <a:gd name="T44" fmla="*/ 2147483647 w 874"/>
                    <a:gd name="T45" fmla="*/ 2147483647 h 871"/>
                    <a:gd name="T46" fmla="*/ 2147483647 w 874"/>
                    <a:gd name="T47" fmla="*/ 2147483647 h 871"/>
                    <a:gd name="T48" fmla="*/ 2147483647 w 874"/>
                    <a:gd name="T49" fmla="*/ 2147483647 h 871"/>
                    <a:gd name="T50" fmla="*/ 2147483647 w 874"/>
                    <a:gd name="T51" fmla="*/ 2147483647 h 871"/>
                    <a:gd name="T52" fmla="*/ 2147483647 w 874"/>
                    <a:gd name="T53" fmla="*/ 2147483647 h 871"/>
                    <a:gd name="T54" fmla="*/ 2147483647 w 874"/>
                    <a:gd name="T55" fmla="*/ 2147483647 h 871"/>
                    <a:gd name="T56" fmla="*/ 2147483647 w 874"/>
                    <a:gd name="T57" fmla="*/ 2147483647 h 871"/>
                    <a:gd name="T58" fmla="*/ 2147483647 w 874"/>
                    <a:gd name="T59" fmla="*/ 2147483647 h 871"/>
                    <a:gd name="T60" fmla="*/ 2147483647 w 874"/>
                    <a:gd name="T61" fmla="*/ 2147483647 h 871"/>
                    <a:gd name="T62" fmla="*/ 2147483647 w 874"/>
                    <a:gd name="T63" fmla="*/ 2147483647 h 871"/>
                    <a:gd name="T64" fmla="*/ 2147483647 w 874"/>
                    <a:gd name="T65" fmla="*/ 2147483647 h 871"/>
                    <a:gd name="T66" fmla="*/ 2147483647 w 874"/>
                    <a:gd name="T67" fmla="*/ 2147483647 h 871"/>
                    <a:gd name="T68" fmla="*/ 2147483647 w 874"/>
                    <a:gd name="T69" fmla="*/ 2147483647 h 871"/>
                    <a:gd name="T70" fmla="*/ 2147483647 w 874"/>
                    <a:gd name="T71" fmla="*/ 2147483647 h 871"/>
                    <a:gd name="T72" fmla="*/ 2147483647 w 874"/>
                    <a:gd name="T73" fmla="*/ 2147483647 h 871"/>
                    <a:gd name="T74" fmla="*/ 2147483647 w 874"/>
                    <a:gd name="T75" fmla="*/ 2147483647 h 871"/>
                    <a:gd name="T76" fmla="*/ 2147483647 w 874"/>
                    <a:gd name="T77" fmla="*/ 1986735536 h 871"/>
                    <a:gd name="T78" fmla="*/ 2147483647 w 874"/>
                    <a:gd name="T79" fmla="*/ 1954731526 h 871"/>
                    <a:gd name="T80" fmla="*/ 2147483647 w 874"/>
                    <a:gd name="T81" fmla="*/ 1888168143 h 871"/>
                    <a:gd name="T82" fmla="*/ 782809580 w 874"/>
                    <a:gd name="T83" fmla="*/ 1679481134 h 871"/>
                    <a:gd name="T84" fmla="*/ 2147483647 w 874"/>
                    <a:gd name="T85" fmla="*/ 1407966510 h 871"/>
                    <a:gd name="T86" fmla="*/ 2147483647 w 874"/>
                    <a:gd name="T87" fmla="*/ 1116591702 h 871"/>
                    <a:gd name="T88" fmla="*/ 1689287110 w 874"/>
                    <a:gd name="T89" fmla="*/ 795355891 h 871"/>
                    <a:gd name="T90" fmla="*/ 2147483647 w 874"/>
                    <a:gd name="T91" fmla="*/ 826954846 h 871"/>
                    <a:gd name="T92" fmla="*/ 2147483647 w 874"/>
                    <a:gd name="T93" fmla="*/ 738526181 h 871"/>
                    <a:gd name="T94" fmla="*/ 2147483647 w 874"/>
                    <a:gd name="T95" fmla="*/ 445945472 h 871"/>
                    <a:gd name="T96" fmla="*/ 2147483647 w 874"/>
                    <a:gd name="T97" fmla="*/ 148701803 h 871"/>
                    <a:gd name="T98" fmla="*/ 2147483647 w 874"/>
                    <a:gd name="T99" fmla="*/ 74617282 h 871"/>
                    <a:gd name="T100" fmla="*/ 2147483647 w 874"/>
                    <a:gd name="T101" fmla="*/ 309949679 h 871"/>
                    <a:gd name="T102" fmla="*/ 2147483647 w 874"/>
                    <a:gd name="T103" fmla="*/ 617686092 h 871"/>
                    <a:gd name="T104" fmla="*/ 2147483647 w 874"/>
                    <a:gd name="T105" fmla="*/ 826954846 h 871"/>
                    <a:gd name="T106" fmla="*/ 2147483647 w 874"/>
                    <a:gd name="T107" fmla="*/ 999891970 h 871"/>
                    <a:gd name="T108" fmla="*/ 2147483647 w 874"/>
                    <a:gd name="T109" fmla="*/ 1086061791 h 871"/>
                    <a:gd name="T110" fmla="*/ 2147483647 w 874"/>
                    <a:gd name="T111" fmla="*/ 1329363148 h 871"/>
                    <a:gd name="T112" fmla="*/ 2147483647 w 874"/>
                    <a:gd name="T113" fmla="*/ 1577993261 h 871"/>
                    <a:gd name="T114" fmla="*/ 2147483647 w 874"/>
                    <a:gd name="T115" fmla="*/ 1854706939 h 871"/>
                    <a:gd name="T116" fmla="*/ 2147483647 w 874"/>
                    <a:gd name="T117" fmla="*/ 2147483647 h 871"/>
                    <a:gd name="T118" fmla="*/ 2147483647 w 874"/>
                    <a:gd name="T119" fmla="*/ 2147483647 h 871"/>
                    <a:gd name="T120" fmla="*/ 2147483647 w 874"/>
                    <a:gd name="T121" fmla="*/ 2147483647 h 87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74"/>
                    <a:gd name="T184" fmla="*/ 0 h 871"/>
                    <a:gd name="T185" fmla="*/ 874 w 874"/>
                    <a:gd name="T186" fmla="*/ 871 h 87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74" h="871">
                      <a:moveTo>
                        <a:pt x="839" y="468"/>
                      </a:moveTo>
                      <a:lnTo>
                        <a:pt x="839" y="472"/>
                      </a:lnTo>
                      <a:lnTo>
                        <a:pt x="837" y="475"/>
                      </a:lnTo>
                      <a:lnTo>
                        <a:pt x="837" y="477"/>
                      </a:lnTo>
                      <a:lnTo>
                        <a:pt x="837" y="480"/>
                      </a:lnTo>
                      <a:lnTo>
                        <a:pt x="835" y="480"/>
                      </a:lnTo>
                      <a:lnTo>
                        <a:pt x="835" y="482"/>
                      </a:lnTo>
                      <a:lnTo>
                        <a:pt x="835" y="484"/>
                      </a:lnTo>
                      <a:lnTo>
                        <a:pt x="835" y="486"/>
                      </a:lnTo>
                      <a:lnTo>
                        <a:pt x="833" y="486"/>
                      </a:lnTo>
                      <a:lnTo>
                        <a:pt x="833" y="491"/>
                      </a:lnTo>
                      <a:lnTo>
                        <a:pt x="831" y="493"/>
                      </a:lnTo>
                      <a:lnTo>
                        <a:pt x="831" y="498"/>
                      </a:lnTo>
                      <a:lnTo>
                        <a:pt x="828" y="500"/>
                      </a:lnTo>
                      <a:lnTo>
                        <a:pt x="828" y="503"/>
                      </a:lnTo>
                      <a:lnTo>
                        <a:pt x="826" y="505"/>
                      </a:lnTo>
                      <a:lnTo>
                        <a:pt x="826" y="507"/>
                      </a:lnTo>
                      <a:lnTo>
                        <a:pt x="826" y="510"/>
                      </a:lnTo>
                      <a:lnTo>
                        <a:pt x="824" y="512"/>
                      </a:lnTo>
                      <a:lnTo>
                        <a:pt x="824" y="514"/>
                      </a:lnTo>
                      <a:lnTo>
                        <a:pt x="824" y="516"/>
                      </a:lnTo>
                      <a:lnTo>
                        <a:pt x="824" y="519"/>
                      </a:lnTo>
                      <a:lnTo>
                        <a:pt x="824" y="521"/>
                      </a:lnTo>
                      <a:lnTo>
                        <a:pt x="824" y="524"/>
                      </a:lnTo>
                      <a:lnTo>
                        <a:pt x="824" y="526"/>
                      </a:lnTo>
                      <a:lnTo>
                        <a:pt x="824" y="528"/>
                      </a:lnTo>
                      <a:lnTo>
                        <a:pt x="824" y="530"/>
                      </a:lnTo>
                      <a:lnTo>
                        <a:pt x="824" y="533"/>
                      </a:lnTo>
                      <a:lnTo>
                        <a:pt x="824" y="535"/>
                      </a:lnTo>
                      <a:lnTo>
                        <a:pt x="822" y="538"/>
                      </a:lnTo>
                      <a:lnTo>
                        <a:pt x="822" y="540"/>
                      </a:lnTo>
                      <a:lnTo>
                        <a:pt x="822" y="542"/>
                      </a:lnTo>
                      <a:lnTo>
                        <a:pt x="820" y="544"/>
                      </a:lnTo>
                      <a:lnTo>
                        <a:pt x="820" y="547"/>
                      </a:lnTo>
                      <a:lnTo>
                        <a:pt x="818" y="547"/>
                      </a:lnTo>
                      <a:lnTo>
                        <a:pt x="818" y="549"/>
                      </a:lnTo>
                      <a:lnTo>
                        <a:pt x="818" y="551"/>
                      </a:lnTo>
                      <a:lnTo>
                        <a:pt x="818" y="554"/>
                      </a:lnTo>
                      <a:lnTo>
                        <a:pt x="818" y="556"/>
                      </a:lnTo>
                      <a:lnTo>
                        <a:pt x="815" y="556"/>
                      </a:lnTo>
                      <a:lnTo>
                        <a:pt x="815" y="558"/>
                      </a:lnTo>
                      <a:lnTo>
                        <a:pt x="815" y="561"/>
                      </a:lnTo>
                      <a:lnTo>
                        <a:pt x="815" y="563"/>
                      </a:lnTo>
                      <a:lnTo>
                        <a:pt x="815" y="565"/>
                      </a:lnTo>
                      <a:lnTo>
                        <a:pt x="815" y="568"/>
                      </a:lnTo>
                      <a:lnTo>
                        <a:pt x="813" y="568"/>
                      </a:lnTo>
                      <a:lnTo>
                        <a:pt x="813" y="570"/>
                      </a:lnTo>
                      <a:lnTo>
                        <a:pt x="813" y="574"/>
                      </a:lnTo>
                      <a:lnTo>
                        <a:pt x="813" y="577"/>
                      </a:lnTo>
                      <a:lnTo>
                        <a:pt x="813" y="579"/>
                      </a:lnTo>
                      <a:lnTo>
                        <a:pt x="813" y="582"/>
                      </a:lnTo>
                      <a:lnTo>
                        <a:pt x="811" y="584"/>
                      </a:lnTo>
                      <a:lnTo>
                        <a:pt x="811" y="586"/>
                      </a:lnTo>
                      <a:lnTo>
                        <a:pt x="811" y="588"/>
                      </a:lnTo>
                      <a:lnTo>
                        <a:pt x="811" y="591"/>
                      </a:lnTo>
                      <a:lnTo>
                        <a:pt x="809" y="593"/>
                      </a:lnTo>
                      <a:lnTo>
                        <a:pt x="809" y="598"/>
                      </a:lnTo>
                      <a:lnTo>
                        <a:pt x="809" y="600"/>
                      </a:lnTo>
                      <a:lnTo>
                        <a:pt x="809" y="602"/>
                      </a:lnTo>
                      <a:lnTo>
                        <a:pt x="807" y="605"/>
                      </a:lnTo>
                      <a:lnTo>
                        <a:pt x="807" y="607"/>
                      </a:lnTo>
                      <a:lnTo>
                        <a:pt x="805" y="607"/>
                      </a:lnTo>
                      <a:lnTo>
                        <a:pt x="805" y="609"/>
                      </a:lnTo>
                      <a:lnTo>
                        <a:pt x="802" y="612"/>
                      </a:lnTo>
                      <a:lnTo>
                        <a:pt x="801" y="612"/>
                      </a:lnTo>
                      <a:lnTo>
                        <a:pt x="798" y="614"/>
                      </a:lnTo>
                      <a:lnTo>
                        <a:pt x="796" y="614"/>
                      </a:lnTo>
                      <a:lnTo>
                        <a:pt x="794" y="614"/>
                      </a:lnTo>
                      <a:lnTo>
                        <a:pt x="794" y="616"/>
                      </a:lnTo>
                      <a:lnTo>
                        <a:pt x="792" y="616"/>
                      </a:lnTo>
                      <a:lnTo>
                        <a:pt x="790" y="616"/>
                      </a:lnTo>
                      <a:lnTo>
                        <a:pt x="787" y="616"/>
                      </a:lnTo>
                      <a:lnTo>
                        <a:pt x="785" y="616"/>
                      </a:lnTo>
                      <a:lnTo>
                        <a:pt x="785" y="618"/>
                      </a:lnTo>
                      <a:lnTo>
                        <a:pt x="783" y="618"/>
                      </a:lnTo>
                      <a:lnTo>
                        <a:pt x="781" y="618"/>
                      </a:lnTo>
                      <a:lnTo>
                        <a:pt x="781" y="621"/>
                      </a:lnTo>
                      <a:lnTo>
                        <a:pt x="779" y="621"/>
                      </a:lnTo>
                      <a:lnTo>
                        <a:pt x="779" y="623"/>
                      </a:lnTo>
                      <a:lnTo>
                        <a:pt x="777" y="626"/>
                      </a:lnTo>
                      <a:lnTo>
                        <a:pt x="777" y="628"/>
                      </a:lnTo>
                      <a:lnTo>
                        <a:pt x="777" y="630"/>
                      </a:lnTo>
                      <a:lnTo>
                        <a:pt x="774" y="632"/>
                      </a:lnTo>
                      <a:lnTo>
                        <a:pt x="774" y="635"/>
                      </a:lnTo>
                      <a:lnTo>
                        <a:pt x="772" y="637"/>
                      </a:lnTo>
                      <a:lnTo>
                        <a:pt x="772" y="640"/>
                      </a:lnTo>
                      <a:lnTo>
                        <a:pt x="772" y="642"/>
                      </a:lnTo>
                      <a:lnTo>
                        <a:pt x="770" y="644"/>
                      </a:lnTo>
                      <a:lnTo>
                        <a:pt x="770" y="646"/>
                      </a:lnTo>
                      <a:lnTo>
                        <a:pt x="768" y="649"/>
                      </a:lnTo>
                      <a:lnTo>
                        <a:pt x="768" y="651"/>
                      </a:lnTo>
                      <a:lnTo>
                        <a:pt x="768" y="653"/>
                      </a:lnTo>
                      <a:lnTo>
                        <a:pt x="766" y="656"/>
                      </a:lnTo>
                      <a:lnTo>
                        <a:pt x="766" y="658"/>
                      </a:lnTo>
                      <a:lnTo>
                        <a:pt x="766" y="660"/>
                      </a:lnTo>
                      <a:lnTo>
                        <a:pt x="766" y="663"/>
                      </a:lnTo>
                      <a:lnTo>
                        <a:pt x="764" y="665"/>
                      </a:lnTo>
                      <a:lnTo>
                        <a:pt x="764" y="667"/>
                      </a:lnTo>
                      <a:lnTo>
                        <a:pt x="761" y="670"/>
                      </a:lnTo>
                      <a:lnTo>
                        <a:pt x="761" y="672"/>
                      </a:lnTo>
                      <a:lnTo>
                        <a:pt x="759" y="672"/>
                      </a:lnTo>
                      <a:lnTo>
                        <a:pt x="759" y="674"/>
                      </a:lnTo>
                      <a:lnTo>
                        <a:pt x="757" y="676"/>
                      </a:lnTo>
                      <a:lnTo>
                        <a:pt x="757" y="679"/>
                      </a:lnTo>
                      <a:lnTo>
                        <a:pt x="755" y="679"/>
                      </a:lnTo>
                      <a:lnTo>
                        <a:pt x="753" y="681"/>
                      </a:lnTo>
                      <a:lnTo>
                        <a:pt x="750" y="684"/>
                      </a:lnTo>
                      <a:lnTo>
                        <a:pt x="748" y="684"/>
                      </a:lnTo>
                      <a:lnTo>
                        <a:pt x="748" y="686"/>
                      </a:lnTo>
                      <a:lnTo>
                        <a:pt x="746" y="688"/>
                      </a:lnTo>
                      <a:lnTo>
                        <a:pt x="744" y="688"/>
                      </a:lnTo>
                      <a:lnTo>
                        <a:pt x="742" y="688"/>
                      </a:lnTo>
                      <a:lnTo>
                        <a:pt x="742" y="690"/>
                      </a:lnTo>
                      <a:lnTo>
                        <a:pt x="740" y="690"/>
                      </a:lnTo>
                      <a:lnTo>
                        <a:pt x="737" y="690"/>
                      </a:lnTo>
                      <a:lnTo>
                        <a:pt x="736" y="690"/>
                      </a:lnTo>
                      <a:lnTo>
                        <a:pt x="733" y="693"/>
                      </a:lnTo>
                      <a:lnTo>
                        <a:pt x="731" y="693"/>
                      </a:lnTo>
                      <a:lnTo>
                        <a:pt x="731" y="695"/>
                      </a:lnTo>
                      <a:lnTo>
                        <a:pt x="729" y="695"/>
                      </a:lnTo>
                      <a:lnTo>
                        <a:pt x="729" y="697"/>
                      </a:lnTo>
                      <a:lnTo>
                        <a:pt x="727" y="697"/>
                      </a:lnTo>
                      <a:lnTo>
                        <a:pt x="727" y="700"/>
                      </a:lnTo>
                      <a:lnTo>
                        <a:pt x="725" y="700"/>
                      </a:lnTo>
                      <a:lnTo>
                        <a:pt x="725" y="702"/>
                      </a:lnTo>
                      <a:lnTo>
                        <a:pt x="723" y="704"/>
                      </a:lnTo>
                      <a:lnTo>
                        <a:pt x="723" y="707"/>
                      </a:lnTo>
                      <a:lnTo>
                        <a:pt x="720" y="709"/>
                      </a:lnTo>
                      <a:lnTo>
                        <a:pt x="720" y="711"/>
                      </a:lnTo>
                      <a:lnTo>
                        <a:pt x="718" y="711"/>
                      </a:lnTo>
                      <a:lnTo>
                        <a:pt x="718" y="714"/>
                      </a:lnTo>
                      <a:lnTo>
                        <a:pt x="716" y="716"/>
                      </a:lnTo>
                      <a:lnTo>
                        <a:pt x="714" y="718"/>
                      </a:lnTo>
                      <a:lnTo>
                        <a:pt x="714" y="720"/>
                      </a:lnTo>
                      <a:lnTo>
                        <a:pt x="712" y="720"/>
                      </a:lnTo>
                      <a:lnTo>
                        <a:pt x="712" y="723"/>
                      </a:lnTo>
                      <a:lnTo>
                        <a:pt x="712" y="725"/>
                      </a:lnTo>
                      <a:lnTo>
                        <a:pt x="709" y="728"/>
                      </a:lnTo>
                      <a:lnTo>
                        <a:pt x="709" y="730"/>
                      </a:lnTo>
                      <a:lnTo>
                        <a:pt x="707" y="730"/>
                      </a:lnTo>
                      <a:lnTo>
                        <a:pt x="707" y="732"/>
                      </a:lnTo>
                      <a:lnTo>
                        <a:pt x="705" y="734"/>
                      </a:lnTo>
                      <a:lnTo>
                        <a:pt x="703" y="737"/>
                      </a:lnTo>
                      <a:lnTo>
                        <a:pt x="703" y="739"/>
                      </a:lnTo>
                      <a:lnTo>
                        <a:pt x="701" y="742"/>
                      </a:lnTo>
                      <a:lnTo>
                        <a:pt x="701" y="743"/>
                      </a:lnTo>
                      <a:lnTo>
                        <a:pt x="699" y="746"/>
                      </a:lnTo>
                      <a:lnTo>
                        <a:pt x="699" y="748"/>
                      </a:lnTo>
                      <a:lnTo>
                        <a:pt x="696" y="751"/>
                      </a:lnTo>
                      <a:lnTo>
                        <a:pt x="696" y="753"/>
                      </a:lnTo>
                      <a:lnTo>
                        <a:pt x="694" y="755"/>
                      </a:lnTo>
                      <a:lnTo>
                        <a:pt x="692" y="757"/>
                      </a:lnTo>
                      <a:lnTo>
                        <a:pt x="692" y="760"/>
                      </a:lnTo>
                      <a:lnTo>
                        <a:pt x="692" y="762"/>
                      </a:lnTo>
                      <a:lnTo>
                        <a:pt x="690" y="762"/>
                      </a:lnTo>
                      <a:lnTo>
                        <a:pt x="690" y="765"/>
                      </a:lnTo>
                      <a:lnTo>
                        <a:pt x="688" y="765"/>
                      </a:lnTo>
                      <a:lnTo>
                        <a:pt x="688" y="767"/>
                      </a:lnTo>
                      <a:lnTo>
                        <a:pt x="686" y="767"/>
                      </a:lnTo>
                      <a:lnTo>
                        <a:pt x="686" y="769"/>
                      </a:lnTo>
                      <a:lnTo>
                        <a:pt x="683" y="769"/>
                      </a:lnTo>
                      <a:lnTo>
                        <a:pt x="683" y="771"/>
                      </a:lnTo>
                      <a:lnTo>
                        <a:pt x="682" y="771"/>
                      </a:lnTo>
                      <a:lnTo>
                        <a:pt x="679" y="771"/>
                      </a:lnTo>
                      <a:lnTo>
                        <a:pt x="679" y="774"/>
                      </a:lnTo>
                      <a:lnTo>
                        <a:pt x="677" y="774"/>
                      </a:lnTo>
                      <a:lnTo>
                        <a:pt x="675" y="776"/>
                      </a:lnTo>
                      <a:lnTo>
                        <a:pt x="673" y="776"/>
                      </a:lnTo>
                      <a:lnTo>
                        <a:pt x="673" y="778"/>
                      </a:lnTo>
                      <a:lnTo>
                        <a:pt x="671" y="781"/>
                      </a:lnTo>
                      <a:lnTo>
                        <a:pt x="668" y="783"/>
                      </a:lnTo>
                      <a:lnTo>
                        <a:pt x="666" y="783"/>
                      </a:lnTo>
                      <a:lnTo>
                        <a:pt x="666" y="785"/>
                      </a:lnTo>
                      <a:lnTo>
                        <a:pt x="664" y="788"/>
                      </a:lnTo>
                      <a:lnTo>
                        <a:pt x="664" y="790"/>
                      </a:lnTo>
                      <a:lnTo>
                        <a:pt x="662" y="792"/>
                      </a:lnTo>
                      <a:lnTo>
                        <a:pt x="662" y="795"/>
                      </a:lnTo>
                      <a:lnTo>
                        <a:pt x="662" y="797"/>
                      </a:lnTo>
                      <a:lnTo>
                        <a:pt x="660" y="797"/>
                      </a:lnTo>
                      <a:lnTo>
                        <a:pt x="660" y="799"/>
                      </a:lnTo>
                      <a:lnTo>
                        <a:pt x="660" y="801"/>
                      </a:lnTo>
                      <a:lnTo>
                        <a:pt x="658" y="801"/>
                      </a:lnTo>
                      <a:lnTo>
                        <a:pt x="658" y="804"/>
                      </a:lnTo>
                      <a:lnTo>
                        <a:pt x="658" y="806"/>
                      </a:lnTo>
                      <a:lnTo>
                        <a:pt x="658" y="809"/>
                      </a:lnTo>
                      <a:lnTo>
                        <a:pt x="658" y="811"/>
                      </a:lnTo>
                      <a:lnTo>
                        <a:pt x="658" y="813"/>
                      </a:lnTo>
                      <a:lnTo>
                        <a:pt x="658" y="815"/>
                      </a:lnTo>
                      <a:lnTo>
                        <a:pt x="658" y="818"/>
                      </a:lnTo>
                      <a:lnTo>
                        <a:pt x="660" y="820"/>
                      </a:lnTo>
                      <a:lnTo>
                        <a:pt x="660" y="822"/>
                      </a:lnTo>
                      <a:lnTo>
                        <a:pt x="660" y="825"/>
                      </a:lnTo>
                      <a:lnTo>
                        <a:pt x="662" y="825"/>
                      </a:lnTo>
                      <a:lnTo>
                        <a:pt x="662" y="827"/>
                      </a:lnTo>
                      <a:lnTo>
                        <a:pt x="662" y="829"/>
                      </a:lnTo>
                      <a:lnTo>
                        <a:pt x="662" y="832"/>
                      </a:lnTo>
                      <a:lnTo>
                        <a:pt x="662" y="834"/>
                      </a:lnTo>
                      <a:lnTo>
                        <a:pt x="662" y="836"/>
                      </a:lnTo>
                      <a:lnTo>
                        <a:pt x="662" y="839"/>
                      </a:lnTo>
                      <a:lnTo>
                        <a:pt x="662" y="841"/>
                      </a:lnTo>
                      <a:lnTo>
                        <a:pt x="662" y="843"/>
                      </a:lnTo>
                      <a:lnTo>
                        <a:pt x="662" y="845"/>
                      </a:lnTo>
                      <a:lnTo>
                        <a:pt x="662" y="848"/>
                      </a:lnTo>
                      <a:lnTo>
                        <a:pt x="662" y="850"/>
                      </a:lnTo>
                      <a:lnTo>
                        <a:pt x="662" y="853"/>
                      </a:lnTo>
                      <a:lnTo>
                        <a:pt x="662" y="855"/>
                      </a:lnTo>
                      <a:lnTo>
                        <a:pt x="660" y="855"/>
                      </a:lnTo>
                      <a:lnTo>
                        <a:pt x="662" y="857"/>
                      </a:lnTo>
                      <a:lnTo>
                        <a:pt x="660" y="859"/>
                      </a:lnTo>
                      <a:lnTo>
                        <a:pt x="660" y="862"/>
                      </a:lnTo>
                      <a:lnTo>
                        <a:pt x="660" y="864"/>
                      </a:lnTo>
                      <a:lnTo>
                        <a:pt x="660" y="867"/>
                      </a:lnTo>
                      <a:lnTo>
                        <a:pt x="660" y="871"/>
                      </a:lnTo>
                      <a:lnTo>
                        <a:pt x="653" y="869"/>
                      </a:lnTo>
                      <a:lnTo>
                        <a:pt x="653" y="867"/>
                      </a:lnTo>
                      <a:lnTo>
                        <a:pt x="651" y="867"/>
                      </a:lnTo>
                      <a:lnTo>
                        <a:pt x="649" y="867"/>
                      </a:lnTo>
                      <a:lnTo>
                        <a:pt x="647" y="864"/>
                      </a:lnTo>
                      <a:lnTo>
                        <a:pt x="645" y="864"/>
                      </a:lnTo>
                      <a:lnTo>
                        <a:pt x="642" y="864"/>
                      </a:lnTo>
                      <a:lnTo>
                        <a:pt x="641" y="864"/>
                      </a:lnTo>
                      <a:lnTo>
                        <a:pt x="641" y="867"/>
                      </a:lnTo>
                      <a:lnTo>
                        <a:pt x="638" y="867"/>
                      </a:lnTo>
                      <a:lnTo>
                        <a:pt x="636" y="867"/>
                      </a:lnTo>
                      <a:lnTo>
                        <a:pt x="636" y="864"/>
                      </a:lnTo>
                      <a:lnTo>
                        <a:pt x="634" y="864"/>
                      </a:lnTo>
                      <a:lnTo>
                        <a:pt x="631" y="864"/>
                      </a:lnTo>
                      <a:lnTo>
                        <a:pt x="630" y="864"/>
                      </a:lnTo>
                      <a:lnTo>
                        <a:pt x="630" y="862"/>
                      </a:lnTo>
                      <a:lnTo>
                        <a:pt x="627" y="862"/>
                      </a:lnTo>
                      <a:lnTo>
                        <a:pt x="627" y="859"/>
                      </a:lnTo>
                      <a:lnTo>
                        <a:pt x="625" y="859"/>
                      </a:lnTo>
                      <a:lnTo>
                        <a:pt x="625" y="857"/>
                      </a:lnTo>
                      <a:lnTo>
                        <a:pt x="623" y="857"/>
                      </a:lnTo>
                      <a:lnTo>
                        <a:pt x="623" y="855"/>
                      </a:lnTo>
                      <a:lnTo>
                        <a:pt x="621" y="853"/>
                      </a:lnTo>
                      <a:lnTo>
                        <a:pt x="621" y="850"/>
                      </a:lnTo>
                      <a:lnTo>
                        <a:pt x="621" y="848"/>
                      </a:lnTo>
                      <a:lnTo>
                        <a:pt x="621" y="845"/>
                      </a:lnTo>
                      <a:lnTo>
                        <a:pt x="619" y="845"/>
                      </a:lnTo>
                      <a:lnTo>
                        <a:pt x="619" y="843"/>
                      </a:lnTo>
                      <a:lnTo>
                        <a:pt x="619" y="841"/>
                      </a:lnTo>
                      <a:lnTo>
                        <a:pt x="619" y="839"/>
                      </a:lnTo>
                      <a:lnTo>
                        <a:pt x="619" y="836"/>
                      </a:lnTo>
                      <a:lnTo>
                        <a:pt x="619" y="834"/>
                      </a:lnTo>
                      <a:lnTo>
                        <a:pt x="619" y="832"/>
                      </a:lnTo>
                      <a:lnTo>
                        <a:pt x="619" y="829"/>
                      </a:lnTo>
                      <a:lnTo>
                        <a:pt x="619" y="827"/>
                      </a:lnTo>
                      <a:lnTo>
                        <a:pt x="619" y="825"/>
                      </a:lnTo>
                      <a:lnTo>
                        <a:pt x="619" y="822"/>
                      </a:lnTo>
                      <a:lnTo>
                        <a:pt x="619" y="820"/>
                      </a:lnTo>
                      <a:lnTo>
                        <a:pt x="619" y="818"/>
                      </a:lnTo>
                      <a:lnTo>
                        <a:pt x="619" y="815"/>
                      </a:lnTo>
                      <a:lnTo>
                        <a:pt x="619" y="813"/>
                      </a:lnTo>
                      <a:lnTo>
                        <a:pt x="619" y="811"/>
                      </a:lnTo>
                      <a:lnTo>
                        <a:pt x="619" y="809"/>
                      </a:lnTo>
                      <a:lnTo>
                        <a:pt x="617" y="809"/>
                      </a:lnTo>
                      <a:lnTo>
                        <a:pt x="617" y="806"/>
                      </a:lnTo>
                      <a:lnTo>
                        <a:pt x="617" y="804"/>
                      </a:lnTo>
                      <a:lnTo>
                        <a:pt x="617" y="801"/>
                      </a:lnTo>
                      <a:lnTo>
                        <a:pt x="614" y="799"/>
                      </a:lnTo>
                      <a:lnTo>
                        <a:pt x="612" y="797"/>
                      </a:lnTo>
                      <a:lnTo>
                        <a:pt x="610" y="797"/>
                      </a:lnTo>
                      <a:lnTo>
                        <a:pt x="610" y="799"/>
                      </a:lnTo>
                      <a:lnTo>
                        <a:pt x="608" y="799"/>
                      </a:lnTo>
                      <a:lnTo>
                        <a:pt x="606" y="801"/>
                      </a:lnTo>
                      <a:lnTo>
                        <a:pt x="606" y="804"/>
                      </a:lnTo>
                      <a:lnTo>
                        <a:pt x="604" y="804"/>
                      </a:lnTo>
                      <a:lnTo>
                        <a:pt x="604" y="806"/>
                      </a:lnTo>
                      <a:lnTo>
                        <a:pt x="601" y="806"/>
                      </a:lnTo>
                      <a:lnTo>
                        <a:pt x="601" y="809"/>
                      </a:lnTo>
                      <a:lnTo>
                        <a:pt x="599" y="811"/>
                      </a:lnTo>
                      <a:lnTo>
                        <a:pt x="599" y="813"/>
                      </a:lnTo>
                      <a:lnTo>
                        <a:pt x="597" y="813"/>
                      </a:lnTo>
                      <a:lnTo>
                        <a:pt x="597" y="815"/>
                      </a:lnTo>
                      <a:lnTo>
                        <a:pt x="595" y="815"/>
                      </a:lnTo>
                      <a:lnTo>
                        <a:pt x="595" y="818"/>
                      </a:lnTo>
                      <a:lnTo>
                        <a:pt x="593" y="818"/>
                      </a:lnTo>
                      <a:lnTo>
                        <a:pt x="593" y="820"/>
                      </a:lnTo>
                      <a:lnTo>
                        <a:pt x="590" y="820"/>
                      </a:lnTo>
                      <a:lnTo>
                        <a:pt x="588" y="822"/>
                      </a:lnTo>
                      <a:lnTo>
                        <a:pt x="588" y="825"/>
                      </a:lnTo>
                      <a:lnTo>
                        <a:pt x="586" y="825"/>
                      </a:lnTo>
                      <a:lnTo>
                        <a:pt x="584" y="827"/>
                      </a:lnTo>
                      <a:lnTo>
                        <a:pt x="582" y="827"/>
                      </a:lnTo>
                      <a:lnTo>
                        <a:pt x="582" y="829"/>
                      </a:lnTo>
                      <a:lnTo>
                        <a:pt x="580" y="829"/>
                      </a:lnTo>
                      <a:lnTo>
                        <a:pt x="577" y="829"/>
                      </a:lnTo>
                      <a:lnTo>
                        <a:pt x="576" y="832"/>
                      </a:lnTo>
                      <a:lnTo>
                        <a:pt x="573" y="832"/>
                      </a:lnTo>
                      <a:lnTo>
                        <a:pt x="571" y="834"/>
                      </a:lnTo>
                      <a:lnTo>
                        <a:pt x="569" y="834"/>
                      </a:lnTo>
                      <a:lnTo>
                        <a:pt x="567" y="834"/>
                      </a:lnTo>
                      <a:lnTo>
                        <a:pt x="565" y="834"/>
                      </a:lnTo>
                      <a:lnTo>
                        <a:pt x="565" y="836"/>
                      </a:lnTo>
                      <a:lnTo>
                        <a:pt x="563" y="836"/>
                      </a:lnTo>
                      <a:lnTo>
                        <a:pt x="560" y="836"/>
                      </a:lnTo>
                      <a:lnTo>
                        <a:pt x="558" y="834"/>
                      </a:lnTo>
                      <a:lnTo>
                        <a:pt x="556" y="834"/>
                      </a:lnTo>
                      <a:lnTo>
                        <a:pt x="554" y="834"/>
                      </a:lnTo>
                      <a:lnTo>
                        <a:pt x="554" y="832"/>
                      </a:lnTo>
                      <a:lnTo>
                        <a:pt x="552" y="832"/>
                      </a:lnTo>
                      <a:lnTo>
                        <a:pt x="552" y="829"/>
                      </a:lnTo>
                      <a:lnTo>
                        <a:pt x="549" y="829"/>
                      </a:lnTo>
                      <a:lnTo>
                        <a:pt x="547" y="827"/>
                      </a:lnTo>
                      <a:lnTo>
                        <a:pt x="547" y="825"/>
                      </a:lnTo>
                      <a:lnTo>
                        <a:pt x="545" y="825"/>
                      </a:lnTo>
                      <a:lnTo>
                        <a:pt x="543" y="825"/>
                      </a:lnTo>
                      <a:lnTo>
                        <a:pt x="543" y="822"/>
                      </a:lnTo>
                      <a:lnTo>
                        <a:pt x="541" y="822"/>
                      </a:lnTo>
                      <a:lnTo>
                        <a:pt x="539" y="822"/>
                      </a:lnTo>
                      <a:lnTo>
                        <a:pt x="536" y="825"/>
                      </a:lnTo>
                      <a:lnTo>
                        <a:pt x="534" y="825"/>
                      </a:lnTo>
                      <a:lnTo>
                        <a:pt x="532" y="825"/>
                      </a:lnTo>
                      <a:lnTo>
                        <a:pt x="530" y="825"/>
                      </a:lnTo>
                      <a:lnTo>
                        <a:pt x="528" y="827"/>
                      </a:lnTo>
                      <a:lnTo>
                        <a:pt x="526" y="827"/>
                      </a:lnTo>
                      <a:lnTo>
                        <a:pt x="526" y="829"/>
                      </a:lnTo>
                      <a:lnTo>
                        <a:pt x="523" y="829"/>
                      </a:lnTo>
                      <a:lnTo>
                        <a:pt x="522" y="832"/>
                      </a:lnTo>
                      <a:lnTo>
                        <a:pt x="519" y="832"/>
                      </a:lnTo>
                      <a:lnTo>
                        <a:pt x="517" y="834"/>
                      </a:lnTo>
                      <a:lnTo>
                        <a:pt x="515" y="834"/>
                      </a:lnTo>
                      <a:lnTo>
                        <a:pt x="513" y="834"/>
                      </a:lnTo>
                      <a:lnTo>
                        <a:pt x="511" y="836"/>
                      </a:lnTo>
                      <a:lnTo>
                        <a:pt x="508" y="836"/>
                      </a:lnTo>
                      <a:lnTo>
                        <a:pt x="506" y="836"/>
                      </a:lnTo>
                      <a:lnTo>
                        <a:pt x="504" y="836"/>
                      </a:lnTo>
                      <a:lnTo>
                        <a:pt x="502" y="834"/>
                      </a:lnTo>
                      <a:lnTo>
                        <a:pt x="500" y="834"/>
                      </a:lnTo>
                      <a:lnTo>
                        <a:pt x="498" y="834"/>
                      </a:lnTo>
                      <a:lnTo>
                        <a:pt x="495" y="832"/>
                      </a:lnTo>
                      <a:lnTo>
                        <a:pt x="493" y="829"/>
                      </a:lnTo>
                      <a:lnTo>
                        <a:pt x="491" y="829"/>
                      </a:lnTo>
                      <a:lnTo>
                        <a:pt x="491" y="827"/>
                      </a:lnTo>
                      <a:lnTo>
                        <a:pt x="489" y="827"/>
                      </a:lnTo>
                      <a:lnTo>
                        <a:pt x="487" y="827"/>
                      </a:lnTo>
                      <a:lnTo>
                        <a:pt x="485" y="825"/>
                      </a:lnTo>
                      <a:lnTo>
                        <a:pt x="482" y="825"/>
                      </a:lnTo>
                      <a:lnTo>
                        <a:pt x="480" y="825"/>
                      </a:lnTo>
                      <a:lnTo>
                        <a:pt x="478" y="825"/>
                      </a:lnTo>
                      <a:lnTo>
                        <a:pt x="476" y="825"/>
                      </a:lnTo>
                      <a:lnTo>
                        <a:pt x="474" y="825"/>
                      </a:lnTo>
                      <a:lnTo>
                        <a:pt x="471" y="825"/>
                      </a:lnTo>
                      <a:lnTo>
                        <a:pt x="469" y="822"/>
                      </a:lnTo>
                      <a:lnTo>
                        <a:pt x="467" y="820"/>
                      </a:lnTo>
                      <a:lnTo>
                        <a:pt x="465" y="820"/>
                      </a:lnTo>
                      <a:lnTo>
                        <a:pt x="465" y="818"/>
                      </a:lnTo>
                      <a:lnTo>
                        <a:pt x="463" y="818"/>
                      </a:lnTo>
                      <a:lnTo>
                        <a:pt x="461" y="818"/>
                      </a:lnTo>
                      <a:lnTo>
                        <a:pt x="458" y="818"/>
                      </a:lnTo>
                      <a:lnTo>
                        <a:pt x="458" y="815"/>
                      </a:lnTo>
                      <a:lnTo>
                        <a:pt x="457" y="815"/>
                      </a:lnTo>
                      <a:lnTo>
                        <a:pt x="454" y="815"/>
                      </a:lnTo>
                      <a:lnTo>
                        <a:pt x="452" y="815"/>
                      </a:lnTo>
                      <a:lnTo>
                        <a:pt x="452" y="813"/>
                      </a:lnTo>
                      <a:lnTo>
                        <a:pt x="450" y="813"/>
                      </a:lnTo>
                      <a:lnTo>
                        <a:pt x="448" y="813"/>
                      </a:lnTo>
                      <a:lnTo>
                        <a:pt x="446" y="811"/>
                      </a:lnTo>
                      <a:lnTo>
                        <a:pt x="444" y="811"/>
                      </a:lnTo>
                      <a:lnTo>
                        <a:pt x="441" y="811"/>
                      </a:lnTo>
                      <a:lnTo>
                        <a:pt x="441" y="809"/>
                      </a:lnTo>
                      <a:lnTo>
                        <a:pt x="439" y="809"/>
                      </a:lnTo>
                      <a:lnTo>
                        <a:pt x="437" y="809"/>
                      </a:lnTo>
                      <a:lnTo>
                        <a:pt x="435" y="809"/>
                      </a:lnTo>
                      <a:lnTo>
                        <a:pt x="433" y="806"/>
                      </a:lnTo>
                      <a:lnTo>
                        <a:pt x="430" y="804"/>
                      </a:lnTo>
                      <a:lnTo>
                        <a:pt x="430" y="801"/>
                      </a:lnTo>
                      <a:lnTo>
                        <a:pt x="428" y="801"/>
                      </a:lnTo>
                      <a:lnTo>
                        <a:pt x="426" y="801"/>
                      </a:lnTo>
                      <a:lnTo>
                        <a:pt x="424" y="801"/>
                      </a:lnTo>
                      <a:lnTo>
                        <a:pt x="422" y="801"/>
                      </a:lnTo>
                      <a:lnTo>
                        <a:pt x="420" y="804"/>
                      </a:lnTo>
                      <a:lnTo>
                        <a:pt x="417" y="806"/>
                      </a:lnTo>
                      <a:lnTo>
                        <a:pt x="416" y="809"/>
                      </a:lnTo>
                      <a:lnTo>
                        <a:pt x="413" y="809"/>
                      </a:lnTo>
                      <a:lnTo>
                        <a:pt x="413" y="811"/>
                      </a:lnTo>
                      <a:lnTo>
                        <a:pt x="411" y="811"/>
                      </a:lnTo>
                      <a:lnTo>
                        <a:pt x="409" y="813"/>
                      </a:lnTo>
                      <a:lnTo>
                        <a:pt x="407" y="813"/>
                      </a:lnTo>
                      <a:lnTo>
                        <a:pt x="405" y="813"/>
                      </a:lnTo>
                      <a:lnTo>
                        <a:pt x="403" y="815"/>
                      </a:lnTo>
                      <a:lnTo>
                        <a:pt x="400" y="813"/>
                      </a:lnTo>
                      <a:lnTo>
                        <a:pt x="398" y="813"/>
                      </a:lnTo>
                      <a:lnTo>
                        <a:pt x="396" y="815"/>
                      </a:lnTo>
                      <a:lnTo>
                        <a:pt x="396" y="813"/>
                      </a:lnTo>
                      <a:lnTo>
                        <a:pt x="394" y="813"/>
                      </a:lnTo>
                      <a:lnTo>
                        <a:pt x="392" y="813"/>
                      </a:lnTo>
                      <a:lnTo>
                        <a:pt x="389" y="813"/>
                      </a:lnTo>
                      <a:lnTo>
                        <a:pt x="387" y="813"/>
                      </a:lnTo>
                      <a:lnTo>
                        <a:pt x="385" y="813"/>
                      </a:lnTo>
                      <a:lnTo>
                        <a:pt x="383" y="815"/>
                      </a:lnTo>
                      <a:lnTo>
                        <a:pt x="381" y="815"/>
                      </a:lnTo>
                      <a:lnTo>
                        <a:pt x="379" y="818"/>
                      </a:lnTo>
                      <a:lnTo>
                        <a:pt x="376" y="818"/>
                      </a:lnTo>
                      <a:lnTo>
                        <a:pt x="376" y="820"/>
                      </a:lnTo>
                      <a:lnTo>
                        <a:pt x="374" y="820"/>
                      </a:lnTo>
                      <a:lnTo>
                        <a:pt x="372" y="820"/>
                      </a:lnTo>
                      <a:lnTo>
                        <a:pt x="372" y="822"/>
                      </a:lnTo>
                      <a:lnTo>
                        <a:pt x="370" y="822"/>
                      </a:lnTo>
                      <a:lnTo>
                        <a:pt x="368" y="825"/>
                      </a:lnTo>
                      <a:lnTo>
                        <a:pt x="366" y="825"/>
                      </a:lnTo>
                      <a:lnTo>
                        <a:pt x="366" y="827"/>
                      </a:lnTo>
                      <a:lnTo>
                        <a:pt x="363" y="827"/>
                      </a:lnTo>
                      <a:lnTo>
                        <a:pt x="363" y="829"/>
                      </a:lnTo>
                      <a:lnTo>
                        <a:pt x="361" y="829"/>
                      </a:lnTo>
                      <a:lnTo>
                        <a:pt x="361" y="832"/>
                      </a:lnTo>
                      <a:lnTo>
                        <a:pt x="359" y="834"/>
                      </a:lnTo>
                      <a:lnTo>
                        <a:pt x="357" y="834"/>
                      </a:lnTo>
                      <a:lnTo>
                        <a:pt x="357" y="836"/>
                      </a:lnTo>
                      <a:lnTo>
                        <a:pt x="355" y="839"/>
                      </a:lnTo>
                      <a:lnTo>
                        <a:pt x="355" y="841"/>
                      </a:lnTo>
                      <a:lnTo>
                        <a:pt x="352" y="841"/>
                      </a:lnTo>
                      <a:lnTo>
                        <a:pt x="352" y="843"/>
                      </a:lnTo>
                      <a:lnTo>
                        <a:pt x="351" y="845"/>
                      </a:lnTo>
                      <a:lnTo>
                        <a:pt x="351" y="848"/>
                      </a:lnTo>
                      <a:lnTo>
                        <a:pt x="348" y="848"/>
                      </a:lnTo>
                      <a:lnTo>
                        <a:pt x="348" y="850"/>
                      </a:lnTo>
                      <a:lnTo>
                        <a:pt x="348" y="853"/>
                      </a:lnTo>
                      <a:lnTo>
                        <a:pt x="346" y="853"/>
                      </a:lnTo>
                      <a:lnTo>
                        <a:pt x="346" y="855"/>
                      </a:lnTo>
                      <a:lnTo>
                        <a:pt x="344" y="855"/>
                      </a:lnTo>
                      <a:lnTo>
                        <a:pt x="344" y="857"/>
                      </a:lnTo>
                      <a:lnTo>
                        <a:pt x="342" y="859"/>
                      </a:lnTo>
                      <a:lnTo>
                        <a:pt x="342" y="862"/>
                      </a:lnTo>
                      <a:lnTo>
                        <a:pt x="340" y="862"/>
                      </a:lnTo>
                      <a:lnTo>
                        <a:pt x="338" y="862"/>
                      </a:lnTo>
                      <a:lnTo>
                        <a:pt x="335" y="864"/>
                      </a:lnTo>
                      <a:lnTo>
                        <a:pt x="333" y="864"/>
                      </a:lnTo>
                      <a:lnTo>
                        <a:pt x="331" y="864"/>
                      </a:lnTo>
                      <a:lnTo>
                        <a:pt x="329" y="864"/>
                      </a:lnTo>
                      <a:lnTo>
                        <a:pt x="327" y="867"/>
                      </a:lnTo>
                      <a:lnTo>
                        <a:pt x="325" y="867"/>
                      </a:lnTo>
                      <a:lnTo>
                        <a:pt x="322" y="867"/>
                      </a:lnTo>
                      <a:lnTo>
                        <a:pt x="322" y="864"/>
                      </a:lnTo>
                      <a:lnTo>
                        <a:pt x="320" y="864"/>
                      </a:lnTo>
                      <a:lnTo>
                        <a:pt x="318" y="864"/>
                      </a:lnTo>
                      <a:lnTo>
                        <a:pt x="316" y="864"/>
                      </a:lnTo>
                      <a:lnTo>
                        <a:pt x="314" y="864"/>
                      </a:lnTo>
                      <a:lnTo>
                        <a:pt x="314" y="862"/>
                      </a:lnTo>
                      <a:lnTo>
                        <a:pt x="311" y="862"/>
                      </a:lnTo>
                      <a:lnTo>
                        <a:pt x="311" y="859"/>
                      </a:lnTo>
                      <a:lnTo>
                        <a:pt x="309" y="859"/>
                      </a:lnTo>
                      <a:lnTo>
                        <a:pt x="309" y="857"/>
                      </a:lnTo>
                      <a:lnTo>
                        <a:pt x="307" y="857"/>
                      </a:lnTo>
                      <a:lnTo>
                        <a:pt x="307" y="855"/>
                      </a:lnTo>
                      <a:lnTo>
                        <a:pt x="305" y="855"/>
                      </a:lnTo>
                      <a:lnTo>
                        <a:pt x="305" y="853"/>
                      </a:lnTo>
                      <a:lnTo>
                        <a:pt x="303" y="850"/>
                      </a:lnTo>
                      <a:lnTo>
                        <a:pt x="298" y="845"/>
                      </a:lnTo>
                      <a:lnTo>
                        <a:pt x="298" y="841"/>
                      </a:lnTo>
                      <a:lnTo>
                        <a:pt x="297" y="841"/>
                      </a:lnTo>
                      <a:lnTo>
                        <a:pt x="297" y="839"/>
                      </a:lnTo>
                      <a:lnTo>
                        <a:pt x="297" y="836"/>
                      </a:lnTo>
                      <a:lnTo>
                        <a:pt x="297" y="834"/>
                      </a:lnTo>
                      <a:lnTo>
                        <a:pt x="294" y="832"/>
                      </a:lnTo>
                      <a:lnTo>
                        <a:pt x="292" y="829"/>
                      </a:lnTo>
                      <a:lnTo>
                        <a:pt x="290" y="827"/>
                      </a:lnTo>
                      <a:lnTo>
                        <a:pt x="288" y="827"/>
                      </a:lnTo>
                      <a:lnTo>
                        <a:pt x="288" y="825"/>
                      </a:lnTo>
                      <a:lnTo>
                        <a:pt x="286" y="825"/>
                      </a:lnTo>
                      <a:lnTo>
                        <a:pt x="284" y="825"/>
                      </a:lnTo>
                      <a:lnTo>
                        <a:pt x="281" y="822"/>
                      </a:lnTo>
                      <a:lnTo>
                        <a:pt x="279" y="822"/>
                      </a:lnTo>
                      <a:lnTo>
                        <a:pt x="279" y="820"/>
                      </a:lnTo>
                      <a:lnTo>
                        <a:pt x="277" y="820"/>
                      </a:lnTo>
                      <a:lnTo>
                        <a:pt x="275" y="820"/>
                      </a:lnTo>
                      <a:lnTo>
                        <a:pt x="273" y="818"/>
                      </a:lnTo>
                      <a:lnTo>
                        <a:pt x="270" y="815"/>
                      </a:lnTo>
                      <a:lnTo>
                        <a:pt x="268" y="815"/>
                      </a:lnTo>
                      <a:lnTo>
                        <a:pt x="268" y="813"/>
                      </a:lnTo>
                      <a:lnTo>
                        <a:pt x="266" y="813"/>
                      </a:lnTo>
                      <a:lnTo>
                        <a:pt x="266" y="811"/>
                      </a:lnTo>
                      <a:lnTo>
                        <a:pt x="264" y="811"/>
                      </a:lnTo>
                      <a:lnTo>
                        <a:pt x="264" y="809"/>
                      </a:lnTo>
                      <a:lnTo>
                        <a:pt x="262" y="809"/>
                      </a:lnTo>
                      <a:lnTo>
                        <a:pt x="262" y="806"/>
                      </a:lnTo>
                      <a:lnTo>
                        <a:pt x="260" y="806"/>
                      </a:lnTo>
                      <a:lnTo>
                        <a:pt x="260" y="804"/>
                      </a:lnTo>
                      <a:lnTo>
                        <a:pt x="257" y="804"/>
                      </a:lnTo>
                      <a:lnTo>
                        <a:pt x="257" y="801"/>
                      </a:lnTo>
                      <a:lnTo>
                        <a:pt x="255" y="801"/>
                      </a:lnTo>
                      <a:lnTo>
                        <a:pt x="255" y="799"/>
                      </a:lnTo>
                      <a:lnTo>
                        <a:pt x="253" y="799"/>
                      </a:lnTo>
                      <a:lnTo>
                        <a:pt x="253" y="797"/>
                      </a:lnTo>
                      <a:lnTo>
                        <a:pt x="253" y="795"/>
                      </a:lnTo>
                      <a:lnTo>
                        <a:pt x="251" y="792"/>
                      </a:lnTo>
                      <a:lnTo>
                        <a:pt x="249" y="790"/>
                      </a:lnTo>
                      <a:lnTo>
                        <a:pt x="249" y="788"/>
                      </a:lnTo>
                      <a:lnTo>
                        <a:pt x="247" y="785"/>
                      </a:lnTo>
                      <a:lnTo>
                        <a:pt x="247" y="783"/>
                      </a:lnTo>
                      <a:lnTo>
                        <a:pt x="247" y="781"/>
                      </a:lnTo>
                      <a:lnTo>
                        <a:pt x="247" y="778"/>
                      </a:lnTo>
                      <a:lnTo>
                        <a:pt x="247" y="776"/>
                      </a:lnTo>
                      <a:lnTo>
                        <a:pt x="247" y="774"/>
                      </a:lnTo>
                      <a:lnTo>
                        <a:pt x="247" y="771"/>
                      </a:lnTo>
                      <a:lnTo>
                        <a:pt x="247" y="769"/>
                      </a:lnTo>
                      <a:lnTo>
                        <a:pt x="247" y="767"/>
                      </a:lnTo>
                      <a:lnTo>
                        <a:pt x="247" y="765"/>
                      </a:lnTo>
                      <a:lnTo>
                        <a:pt x="247" y="762"/>
                      </a:lnTo>
                      <a:lnTo>
                        <a:pt x="247" y="760"/>
                      </a:lnTo>
                      <a:lnTo>
                        <a:pt x="249" y="757"/>
                      </a:lnTo>
                      <a:lnTo>
                        <a:pt x="249" y="755"/>
                      </a:lnTo>
                      <a:lnTo>
                        <a:pt x="249" y="753"/>
                      </a:lnTo>
                      <a:lnTo>
                        <a:pt x="251" y="751"/>
                      </a:lnTo>
                      <a:lnTo>
                        <a:pt x="251" y="748"/>
                      </a:lnTo>
                      <a:lnTo>
                        <a:pt x="251" y="746"/>
                      </a:lnTo>
                      <a:lnTo>
                        <a:pt x="253" y="746"/>
                      </a:lnTo>
                      <a:lnTo>
                        <a:pt x="253" y="743"/>
                      </a:lnTo>
                      <a:lnTo>
                        <a:pt x="255" y="742"/>
                      </a:lnTo>
                      <a:lnTo>
                        <a:pt x="255" y="739"/>
                      </a:lnTo>
                      <a:lnTo>
                        <a:pt x="255" y="737"/>
                      </a:lnTo>
                      <a:lnTo>
                        <a:pt x="257" y="737"/>
                      </a:lnTo>
                      <a:lnTo>
                        <a:pt x="257" y="734"/>
                      </a:lnTo>
                      <a:lnTo>
                        <a:pt x="257" y="732"/>
                      </a:lnTo>
                      <a:lnTo>
                        <a:pt x="257" y="730"/>
                      </a:lnTo>
                      <a:lnTo>
                        <a:pt x="257" y="728"/>
                      </a:lnTo>
                      <a:lnTo>
                        <a:pt x="257" y="725"/>
                      </a:lnTo>
                      <a:lnTo>
                        <a:pt x="255" y="725"/>
                      </a:lnTo>
                      <a:lnTo>
                        <a:pt x="253" y="725"/>
                      </a:lnTo>
                      <a:lnTo>
                        <a:pt x="251" y="725"/>
                      </a:lnTo>
                      <a:lnTo>
                        <a:pt x="249" y="725"/>
                      </a:lnTo>
                      <a:lnTo>
                        <a:pt x="247" y="725"/>
                      </a:lnTo>
                      <a:lnTo>
                        <a:pt x="247" y="728"/>
                      </a:lnTo>
                      <a:lnTo>
                        <a:pt x="244" y="728"/>
                      </a:lnTo>
                      <a:lnTo>
                        <a:pt x="243" y="728"/>
                      </a:lnTo>
                      <a:lnTo>
                        <a:pt x="243" y="730"/>
                      </a:lnTo>
                      <a:lnTo>
                        <a:pt x="240" y="730"/>
                      </a:lnTo>
                      <a:lnTo>
                        <a:pt x="238" y="732"/>
                      </a:lnTo>
                      <a:lnTo>
                        <a:pt x="236" y="732"/>
                      </a:lnTo>
                      <a:lnTo>
                        <a:pt x="233" y="732"/>
                      </a:lnTo>
                      <a:lnTo>
                        <a:pt x="232" y="732"/>
                      </a:lnTo>
                      <a:lnTo>
                        <a:pt x="229" y="732"/>
                      </a:lnTo>
                      <a:lnTo>
                        <a:pt x="227" y="732"/>
                      </a:lnTo>
                      <a:lnTo>
                        <a:pt x="225" y="732"/>
                      </a:lnTo>
                      <a:lnTo>
                        <a:pt x="223" y="732"/>
                      </a:lnTo>
                      <a:lnTo>
                        <a:pt x="221" y="734"/>
                      </a:lnTo>
                      <a:lnTo>
                        <a:pt x="219" y="734"/>
                      </a:lnTo>
                      <a:lnTo>
                        <a:pt x="216" y="734"/>
                      </a:lnTo>
                      <a:lnTo>
                        <a:pt x="214" y="734"/>
                      </a:lnTo>
                      <a:lnTo>
                        <a:pt x="212" y="734"/>
                      </a:lnTo>
                      <a:lnTo>
                        <a:pt x="210" y="734"/>
                      </a:lnTo>
                      <a:lnTo>
                        <a:pt x="208" y="737"/>
                      </a:lnTo>
                      <a:lnTo>
                        <a:pt x="206" y="737"/>
                      </a:lnTo>
                      <a:lnTo>
                        <a:pt x="203" y="737"/>
                      </a:lnTo>
                      <a:lnTo>
                        <a:pt x="201" y="737"/>
                      </a:lnTo>
                      <a:lnTo>
                        <a:pt x="199" y="739"/>
                      </a:lnTo>
                      <a:lnTo>
                        <a:pt x="197" y="739"/>
                      </a:lnTo>
                      <a:lnTo>
                        <a:pt x="195" y="739"/>
                      </a:lnTo>
                      <a:lnTo>
                        <a:pt x="192" y="739"/>
                      </a:lnTo>
                      <a:lnTo>
                        <a:pt x="191" y="739"/>
                      </a:lnTo>
                      <a:lnTo>
                        <a:pt x="188" y="739"/>
                      </a:lnTo>
                      <a:lnTo>
                        <a:pt x="186" y="739"/>
                      </a:lnTo>
                      <a:lnTo>
                        <a:pt x="184" y="739"/>
                      </a:lnTo>
                      <a:lnTo>
                        <a:pt x="182" y="739"/>
                      </a:lnTo>
                      <a:lnTo>
                        <a:pt x="180" y="739"/>
                      </a:lnTo>
                      <a:lnTo>
                        <a:pt x="178" y="739"/>
                      </a:lnTo>
                      <a:lnTo>
                        <a:pt x="175" y="739"/>
                      </a:lnTo>
                      <a:lnTo>
                        <a:pt x="173" y="739"/>
                      </a:lnTo>
                      <a:lnTo>
                        <a:pt x="171" y="739"/>
                      </a:lnTo>
                      <a:lnTo>
                        <a:pt x="169" y="739"/>
                      </a:lnTo>
                      <a:lnTo>
                        <a:pt x="167" y="739"/>
                      </a:lnTo>
                      <a:lnTo>
                        <a:pt x="165" y="742"/>
                      </a:lnTo>
                      <a:lnTo>
                        <a:pt x="162" y="742"/>
                      </a:lnTo>
                      <a:lnTo>
                        <a:pt x="160" y="742"/>
                      </a:lnTo>
                      <a:lnTo>
                        <a:pt x="158" y="742"/>
                      </a:lnTo>
                      <a:lnTo>
                        <a:pt x="156" y="742"/>
                      </a:lnTo>
                      <a:lnTo>
                        <a:pt x="154" y="742"/>
                      </a:lnTo>
                      <a:lnTo>
                        <a:pt x="151" y="739"/>
                      </a:lnTo>
                      <a:lnTo>
                        <a:pt x="149" y="739"/>
                      </a:lnTo>
                      <a:lnTo>
                        <a:pt x="147" y="739"/>
                      </a:lnTo>
                      <a:lnTo>
                        <a:pt x="145" y="737"/>
                      </a:lnTo>
                      <a:lnTo>
                        <a:pt x="143" y="737"/>
                      </a:lnTo>
                      <a:lnTo>
                        <a:pt x="141" y="734"/>
                      </a:lnTo>
                      <a:lnTo>
                        <a:pt x="138" y="734"/>
                      </a:lnTo>
                      <a:lnTo>
                        <a:pt x="137" y="734"/>
                      </a:lnTo>
                      <a:lnTo>
                        <a:pt x="134" y="734"/>
                      </a:lnTo>
                      <a:lnTo>
                        <a:pt x="134" y="737"/>
                      </a:lnTo>
                      <a:lnTo>
                        <a:pt x="132" y="737"/>
                      </a:lnTo>
                      <a:lnTo>
                        <a:pt x="130" y="737"/>
                      </a:lnTo>
                      <a:lnTo>
                        <a:pt x="128" y="737"/>
                      </a:lnTo>
                      <a:lnTo>
                        <a:pt x="128" y="739"/>
                      </a:lnTo>
                      <a:lnTo>
                        <a:pt x="126" y="739"/>
                      </a:lnTo>
                      <a:lnTo>
                        <a:pt x="124" y="739"/>
                      </a:lnTo>
                      <a:lnTo>
                        <a:pt x="121" y="739"/>
                      </a:lnTo>
                      <a:lnTo>
                        <a:pt x="121" y="742"/>
                      </a:lnTo>
                      <a:lnTo>
                        <a:pt x="119" y="742"/>
                      </a:lnTo>
                      <a:lnTo>
                        <a:pt x="117" y="742"/>
                      </a:lnTo>
                      <a:lnTo>
                        <a:pt x="115" y="742"/>
                      </a:lnTo>
                      <a:lnTo>
                        <a:pt x="113" y="742"/>
                      </a:lnTo>
                      <a:lnTo>
                        <a:pt x="110" y="742"/>
                      </a:lnTo>
                      <a:lnTo>
                        <a:pt x="108" y="742"/>
                      </a:lnTo>
                      <a:lnTo>
                        <a:pt x="106" y="742"/>
                      </a:lnTo>
                      <a:lnTo>
                        <a:pt x="104" y="742"/>
                      </a:lnTo>
                      <a:lnTo>
                        <a:pt x="104" y="739"/>
                      </a:lnTo>
                      <a:lnTo>
                        <a:pt x="102" y="739"/>
                      </a:lnTo>
                      <a:lnTo>
                        <a:pt x="102" y="737"/>
                      </a:lnTo>
                      <a:lnTo>
                        <a:pt x="100" y="737"/>
                      </a:lnTo>
                      <a:lnTo>
                        <a:pt x="100" y="734"/>
                      </a:lnTo>
                      <a:lnTo>
                        <a:pt x="97" y="732"/>
                      </a:lnTo>
                      <a:lnTo>
                        <a:pt x="97" y="730"/>
                      </a:lnTo>
                      <a:lnTo>
                        <a:pt x="97" y="728"/>
                      </a:lnTo>
                      <a:lnTo>
                        <a:pt x="97" y="725"/>
                      </a:lnTo>
                      <a:lnTo>
                        <a:pt x="97" y="723"/>
                      </a:lnTo>
                      <a:lnTo>
                        <a:pt x="97" y="720"/>
                      </a:lnTo>
                      <a:lnTo>
                        <a:pt x="97" y="718"/>
                      </a:lnTo>
                      <a:lnTo>
                        <a:pt x="95" y="718"/>
                      </a:lnTo>
                      <a:lnTo>
                        <a:pt x="95" y="716"/>
                      </a:lnTo>
                      <a:lnTo>
                        <a:pt x="95" y="714"/>
                      </a:lnTo>
                      <a:lnTo>
                        <a:pt x="95" y="711"/>
                      </a:lnTo>
                      <a:lnTo>
                        <a:pt x="95" y="709"/>
                      </a:lnTo>
                      <a:lnTo>
                        <a:pt x="95" y="707"/>
                      </a:lnTo>
                      <a:lnTo>
                        <a:pt x="95" y="704"/>
                      </a:lnTo>
                      <a:lnTo>
                        <a:pt x="95" y="702"/>
                      </a:lnTo>
                      <a:lnTo>
                        <a:pt x="95" y="700"/>
                      </a:lnTo>
                      <a:lnTo>
                        <a:pt x="95" y="697"/>
                      </a:lnTo>
                      <a:lnTo>
                        <a:pt x="93" y="697"/>
                      </a:lnTo>
                      <a:lnTo>
                        <a:pt x="93" y="695"/>
                      </a:lnTo>
                      <a:lnTo>
                        <a:pt x="93" y="693"/>
                      </a:lnTo>
                      <a:lnTo>
                        <a:pt x="93" y="690"/>
                      </a:lnTo>
                      <a:lnTo>
                        <a:pt x="93" y="688"/>
                      </a:lnTo>
                      <a:lnTo>
                        <a:pt x="91" y="686"/>
                      </a:lnTo>
                      <a:lnTo>
                        <a:pt x="91" y="684"/>
                      </a:lnTo>
                      <a:lnTo>
                        <a:pt x="91" y="681"/>
                      </a:lnTo>
                      <a:lnTo>
                        <a:pt x="89" y="681"/>
                      </a:lnTo>
                      <a:lnTo>
                        <a:pt x="89" y="679"/>
                      </a:lnTo>
                      <a:lnTo>
                        <a:pt x="87" y="679"/>
                      </a:lnTo>
                      <a:lnTo>
                        <a:pt x="87" y="676"/>
                      </a:lnTo>
                      <a:lnTo>
                        <a:pt x="84" y="676"/>
                      </a:lnTo>
                      <a:lnTo>
                        <a:pt x="84" y="674"/>
                      </a:lnTo>
                      <a:lnTo>
                        <a:pt x="82" y="672"/>
                      </a:lnTo>
                      <a:lnTo>
                        <a:pt x="82" y="670"/>
                      </a:lnTo>
                      <a:lnTo>
                        <a:pt x="80" y="670"/>
                      </a:lnTo>
                      <a:lnTo>
                        <a:pt x="80" y="667"/>
                      </a:lnTo>
                      <a:lnTo>
                        <a:pt x="78" y="665"/>
                      </a:lnTo>
                      <a:lnTo>
                        <a:pt x="78" y="663"/>
                      </a:lnTo>
                      <a:lnTo>
                        <a:pt x="76" y="663"/>
                      </a:lnTo>
                      <a:lnTo>
                        <a:pt x="76" y="660"/>
                      </a:lnTo>
                      <a:lnTo>
                        <a:pt x="73" y="658"/>
                      </a:lnTo>
                      <a:lnTo>
                        <a:pt x="73" y="656"/>
                      </a:lnTo>
                      <a:lnTo>
                        <a:pt x="73" y="653"/>
                      </a:lnTo>
                      <a:lnTo>
                        <a:pt x="76" y="653"/>
                      </a:lnTo>
                      <a:lnTo>
                        <a:pt x="76" y="651"/>
                      </a:lnTo>
                      <a:lnTo>
                        <a:pt x="76" y="649"/>
                      </a:lnTo>
                      <a:lnTo>
                        <a:pt x="76" y="646"/>
                      </a:lnTo>
                      <a:lnTo>
                        <a:pt x="78" y="646"/>
                      </a:lnTo>
                      <a:lnTo>
                        <a:pt x="78" y="644"/>
                      </a:lnTo>
                      <a:lnTo>
                        <a:pt x="80" y="642"/>
                      </a:lnTo>
                      <a:lnTo>
                        <a:pt x="82" y="640"/>
                      </a:lnTo>
                      <a:lnTo>
                        <a:pt x="82" y="637"/>
                      </a:lnTo>
                      <a:lnTo>
                        <a:pt x="84" y="635"/>
                      </a:lnTo>
                      <a:lnTo>
                        <a:pt x="84" y="632"/>
                      </a:lnTo>
                      <a:lnTo>
                        <a:pt x="87" y="632"/>
                      </a:lnTo>
                      <a:lnTo>
                        <a:pt x="87" y="630"/>
                      </a:lnTo>
                      <a:lnTo>
                        <a:pt x="87" y="628"/>
                      </a:lnTo>
                      <a:lnTo>
                        <a:pt x="89" y="626"/>
                      </a:lnTo>
                      <a:lnTo>
                        <a:pt x="89" y="623"/>
                      </a:lnTo>
                      <a:lnTo>
                        <a:pt x="89" y="621"/>
                      </a:lnTo>
                      <a:lnTo>
                        <a:pt x="89" y="618"/>
                      </a:lnTo>
                      <a:lnTo>
                        <a:pt x="89" y="616"/>
                      </a:lnTo>
                      <a:lnTo>
                        <a:pt x="89" y="614"/>
                      </a:lnTo>
                      <a:lnTo>
                        <a:pt x="89" y="612"/>
                      </a:lnTo>
                      <a:lnTo>
                        <a:pt x="89" y="609"/>
                      </a:lnTo>
                      <a:lnTo>
                        <a:pt x="91" y="609"/>
                      </a:lnTo>
                      <a:lnTo>
                        <a:pt x="91" y="607"/>
                      </a:lnTo>
                      <a:lnTo>
                        <a:pt x="91" y="605"/>
                      </a:lnTo>
                      <a:lnTo>
                        <a:pt x="93" y="602"/>
                      </a:lnTo>
                      <a:lnTo>
                        <a:pt x="91" y="602"/>
                      </a:lnTo>
                      <a:lnTo>
                        <a:pt x="93" y="600"/>
                      </a:lnTo>
                      <a:lnTo>
                        <a:pt x="91" y="598"/>
                      </a:lnTo>
                      <a:lnTo>
                        <a:pt x="91" y="595"/>
                      </a:lnTo>
                      <a:lnTo>
                        <a:pt x="91" y="593"/>
                      </a:lnTo>
                      <a:lnTo>
                        <a:pt x="91" y="591"/>
                      </a:lnTo>
                      <a:lnTo>
                        <a:pt x="89" y="588"/>
                      </a:lnTo>
                      <a:lnTo>
                        <a:pt x="89" y="586"/>
                      </a:lnTo>
                      <a:lnTo>
                        <a:pt x="89" y="584"/>
                      </a:lnTo>
                      <a:lnTo>
                        <a:pt x="87" y="584"/>
                      </a:lnTo>
                      <a:lnTo>
                        <a:pt x="87" y="582"/>
                      </a:lnTo>
                      <a:lnTo>
                        <a:pt x="87" y="579"/>
                      </a:lnTo>
                      <a:lnTo>
                        <a:pt x="87" y="577"/>
                      </a:lnTo>
                      <a:lnTo>
                        <a:pt x="87" y="574"/>
                      </a:lnTo>
                      <a:lnTo>
                        <a:pt x="84" y="574"/>
                      </a:lnTo>
                      <a:lnTo>
                        <a:pt x="84" y="572"/>
                      </a:lnTo>
                      <a:lnTo>
                        <a:pt x="84" y="570"/>
                      </a:lnTo>
                      <a:lnTo>
                        <a:pt x="84" y="568"/>
                      </a:lnTo>
                      <a:lnTo>
                        <a:pt x="84" y="565"/>
                      </a:lnTo>
                      <a:lnTo>
                        <a:pt x="84" y="563"/>
                      </a:lnTo>
                      <a:lnTo>
                        <a:pt x="84" y="561"/>
                      </a:lnTo>
                      <a:lnTo>
                        <a:pt x="84" y="558"/>
                      </a:lnTo>
                      <a:lnTo>
                        <a:pt x="84" y="556"/>
                      </a:lnTo>
                      <a:lnTo>
                        <a:pt x="87" y="556"/>
                      </a:lnTo>
                      <a:lnTo>
                        <a:pt x="87" y="554"/>
                      </a:lnTo>
                      <a:lnTo>
                        <a:pt x="87" y="551"/>
                      </a:lnTo>
                      <a:lnTo>
                        <a:pt x="87" y="549"/>
                      </a:lnTo>
                      <a:lnTo>
                        <a:pt x="87" y="547"/>
                      </a:lnTo>
                      <a:lnTo>
                        <a:pt x="84" y="544"/>
                      </a:lnTo>
                      <a:lnTo>
                        <a:pt x="84" y="542"/>
                      </a:lnTo>
                      <a:lnTo>
                        <a:pt x="84" y="540"/>
                      </a:lnTo>
                      <a:lnTo>
                        <a:pt x="82" y="538"/>
                      </a:lnTo>
                      <a:lnTo>
                        <a:pt x="80" y="535"/>
                      </a:lnTo>
                      <a:lnTo>
                        <a:pt x="80" y="533"/>
                      </a:lnTo>
                      <a:lnTo>
                        <a:pt x="78" y="533"/>
                      </a:lnTo>
                      <a:lnTo>
                        <a:pt x="78" y="530"/>
                      </a:lnTo>
                      <a:lnTo>
                        <a:pt x="76" y="530"/>
                      </a:lnTo>
                      <a:lnTo>
                        <a:pt x="73" y="530"/>
                      </a:lnTo>
                      <a:lnTo>
                        <a:pt x="73" y="528"/>
                      </a:lnTo>
                      <a:lnTo>
                        <a:pt x="72" y="528"/>
                      </a:lnTo>
                      <a:lnTo>
                        <a:pt x="69" y="528"/>
                      </a:lnTo>
                      <a:lnTo>
                        <a:pt x="67" y="528"/>
                      </a:lnTo>
                      <a:lnTo>
                        <a:pt x="65" y="528"/>
                      </a:lnTo>
                      <a:lnTo>
                        <a:pt x="61" y="524"/>
                      </a:lnTo>
                      <a:lnTo>
                        <a:pt x="76" y="512"/>
                      </a:lnTo>
                      <a:lnTo>
                        <a:pt x="78" y="510"/>
                      </a:lnTo>
                      <a:lnTo>
                        <a:pt x="80" y="507"/>
                      </a:lnTo>
                      <a:lnTo>
                        <a:pt x="82" y="505"/>
                      </a:lnTo>
                      <a:lnTo>
                        <a:pt x="84" y="505"/>
                      </a:lnTo>
                      <a:lnTo>
                        <a:pt x="84" y="503"/>
                      </a:lnTo>
                      <a:lnTo>
                        <a:pt x="87" y="503"/>
                      </a:lnTo>
                      <a:lnTo>
                        <a:pt x="87" y="500"/>
                      </a:lnTo>
                      <a:lnTo>
                        <a:pt x="89" y="500"/>
                      </a:lnTo>
                      <a:lnTo>
                        <a:pt x="89" y="498"/>
                      </a:lnTo>
                      <a:lnTo>
                        <a:pt x="89" y="496"/>
                      </a:lnTo>
                      <a:lnTo>
                        <a:pt x="91" y="496"/>
                      </a:lnTo>
                      <a:lnTo>
                        <a:pt x="91" y="493"/>
                      </a:lnTo>
                      <a:lnTo>
                        <a:pt x="91" y="491"/>
                      </a:lnTo>
                      <a:lnTo>
                        <a:pt x="91" y="489"/>
                      </a:lnTo>
                      <a:lnTo>
                        <a:pt x="93" y="489"/>
                      </a:lnTo>
                      <a:lnTo>
                        <a:pt x="93" y="486"/>
                      </a:lnTo>
                      <a:lnTo>
                        <a:pt x="93" y="484"/>
                      </a:lnTo>
                      <a:lnTo>
                        <a:pt x="95" y="482"/>
                      </a:lnTo>
                      <a:lnTo>
                        <a:pt x="95" y="480"/>
                      </a:lnTo>
                      <a:lnTo>
                        <a:pt x="97" y="477"/>
                      </a:lnTo>
                      <a:lnTo>
                        <a:pt x="97" y="475"/>
                      </a:lnTo>
                      <a:lnTo>
                        <a:pt x="100" y="475"/>
                      </a:lnTo>
                      <a:lnTo>
                        <a:pt x="100" y="472"/>
                      </a:lnTo>
                      <a:lnTo>
                        <a:pt x="102" y="471"/>
                      </a:lnTo>
                      <a:lnTo>
                        <a:pt x="104" y="468"/>
                      </a:lnTo>
                      <a:lnTo>
                        <a:pt x="106" y="466"/>
                      </a:lnTo>
                      <a:lnTo>
                        <a:pt x="108" y="463"/>
                      </a:lnTo>
                      <a:lnTo>
                        <a:pt x="108" y="461"/>
                      </a:lnTo>
                      <a:lnTo>
                        <a:pt x="110" y="461"/>
                      </a:lnTo>
                      <a:lnTo>
                        <a:pt x="110" y="459"/>
                      </a:lnTo>
                      <a:lnTo>
                        <a:pt x="110" y="457"/>
                      </a:lnTo>
                      <a:lnTo>
                        <a:pt x="113" y="457"/>
                      </a:lnTo>
                      <a:lnTo>
                        <a:pt x="113" y="454"/>
                      </a:lnTo>
                      <a:lnTo>
                        <a:pt x="113" y="452"/>
                      </a:lnTo>
                      <a:lnTo>
                        <a:pt x="115" y="449"/>
                      </a:lnTo>
                      <a:lnTo>
                        <a:pt x="115" y="447"/>
                      </a:lnTo>
                      <a:lnTo>
                        <a:pt x="115" y="445"/>
                      </a:lnTo>
                      <a:lnTo>
                        <a:pt x="117" y="443"/>
                      </a:lnTo>
                      <a:lnTo>
                        <a:pt x="117" y="440"/>
                      </a:lnTo>
                      <a:lnTo>
                        <a:pt x="119" y="440"/>
                      </a:lnTo>
                      <a:lnTo>
                        <a:pt x="119" y="438"/>
                      </a:lnTo>
                      <a:lnTo>
                        <a:pt x="121" y="436"/>
                      </a:lnTo>
                      <a:lnTo>
                        <a:pt x="121" y="433"/>
                      </a:lnTo>
                      <a:lnTo>
                        <a:pt x="124" y="433"/>
                      </a:lnTo>
                      <a:lnTo>
                        <a:pt x="124" y="431"/>
                      </a:lnTo>
                      <a:lnTo>
                        <a:pt x="126" y="431"/>
                      </a:lnTo>
                      <a:lnTo>
                        <a:pt x="126" y="428"/>
                      </a:lnTo>
                      <a:lnTo>
                        <a:pt x="128" y="428"/>
                      </a:lnTo>
                      <a:lnTo>
                        <a:pt x="128" y="426"/>
                      </a:lnTo>
                      <a:lnTo>
                        <a:pt x="128" y="424"/>
                      </a:lnTo>
                      <a:lnTo>
                        <a:pt x="130" y="424"/>
                      </a:lnTo>
                      <a:lnTo>
                        <a:pt x="130" y="422"/>
                      </a:lnTo>
                      <a:lnTo>
                        <a:pt x="130" y="419"/>
                      </a:lnTo>
                      <a:lnTo>
                        <a:pt x="130" y="417"/>
                      </a:lnTo>
                      <a:lnTo>
                        <a:pt x="130" y="414"/>
                      </a:lnTo>
                      <a:lnTo>
                        <a:pt x="130" y="413"/>
                      </a:lnTo>
                      <a:lnTo>
                        <a:pt x="130" y="410"/>
                      </a:lnTo>
                      <a:lnTo>
                        <a:pt x="130" y="408"/>
                      </a:lnTo>
                      <a:lnTo>
                        <a:pt x="130" y="405"/>
                      </a:lnTo>
                      <a:lnTo>
                        <a:pt x="130" y="403"/>
                      </a:lnTo>
                      <a:lnTo>
                        <a:pt x="130" y="401"/>
                      </a:lnTo>
                      <a:lnTo>
                        <a:pt x="130" y="399"/>
                      </a:lnTo>
                      <a:lnTo>
                        <a:pt x="130" y="396"/>
                      </a:lnTo>
                      <a:lnTo>
                        <a:pt x="130" y="394"/>
                      </a:lnTo>
                      <a:lnTo>
                        <a:pt x="130" y="391"/>
                      </a:lnTo>
                      <a:lnTo>
                        <a:pt x="130" y="389"/>
                      </a:lnTo>
                      <a:lnTo>
                        <a:pt x="130" y="387"/>
                      </a:lnTo>
                      <a:lnTo>
                        <a:pt x="130" y="385"/>
                      </a:lnTo>
                      <a:lnTo>
                        <a:pt x="128" y="382"/>
                      </a:lnTo>
                      <a:lnTo>
                        <a:pt x="128" y="380"/>
                      </a:lnTo>
                      <a:lnTo>
                        <a:pt x="128" y="378"/>
                      </a:lnTo>
                      <a:lnTo>
                        <a:pt x="126" y="378"/>
                      </a:lnTo>
                      <a:lnTo>
                        <a:pt x="126" y="375"/>
                      </a:lnTo>
                      <a:lnTo>
                        <a:pt x="126" y="373"/>
                      </a:lnTo>
                      <a:lnTo>
                        <a:pt x="124" y="371"/>
                      </a:lnTo>
                      <a:lnTo>
                        <a:pt x="124" y="369"/>
                      </a:lnTo>
                      <a:lnTo>
                        <a:pt x="121" y="366"/>
                      </a:lnTo>
                      <a:lnTo>
                        <a:pt x="121" y="364"/>
                      </a:lnTo>
                      <a:lnTo>
                        <a:pt x="121" y="361"/>
                      </a:lnTo>
                      <a:lnTo>
                        <a:pt x="119" y="361"/>
                      </a:lnTo>
                      <a:lnTo>
                        <a:pt x="119" y="359"/>
                      </a:lnTo>
                      <a:lnTo>
                        <a:pt x="119" y="357"/>
                      </a:lnTo>
                      <a:lnTo>
                        <a:pt x="119" y="355"/>
                      </a:lnTo>
                      <a:lnTo>
                        <a:pt x="119" y="352"/>
                      </a:lnTo>
                      <a:lnTo>
                        <a:pt x="119" y="350"/>
                      </a:lnTo>
                      <a:lnTo>
                        <a:pt x="121" y="350"/>
                      </a:lnTo>
                      <a:lnTo>
                        <a:pt x="121" y="347"/>
                      </a:lnTo>
                      <a:lnTo>
                        <a:pt x="121" y="345"/>
                      </a:lnTo>
                      <a:lnTo>
                        <a:pt x="121" y="343"/>
                      </a:lnTo>
                      <a:lnTo>
                        <a:pt x="124" y="341"/>
                      </a:lnTo>
                      <a:lnTo>
                        <a:pt x="124" y="338"/>
                      </a:lnTo>
                      <a:lnTo>
                        <a:pt x="126" y="336"/>
                      </a:lnTo>
                      <a:lnTo>
                        <a:pt x="126" y="334"/>
                      </a:lnTo>
                      <a:lnTo>
                        <a:pt x="126" y="331"/>
                      </a:lnTo>
                      <a:lnTo>
                        <a:pt x="128" y="329"/>
                      </a:lnTo>
                      <a:lnTo>
                        <a:pt x="128" y="327"/>
                      </a:lnTo>
                      <a:lnTo>
                        <a:pt x="128" y="324"/>
                      </a:lnTo>
                      <a:lnTo>
                        <a:pt x="128" y="322"/>
                      </a:lnTo>
                      <a:lnTo>
                        <a:pt x="128" y="320"/>
                      </a:lnTo>
                      <a:lnTo>
                        <a:pt x="126" y="320"/>
                      </a:lnTo>
                      <a:lnTo>
                        <a:pt x="126" y="317"/>
                      </a:lnTo>
                      <a:lnTo>
                        <a:pt x="124" y="317"/>
                      </a:lnTo>
                      <a:lnTo>
                        <a:pt x="124" y="315"/>
                      </a:lnTo>
                      <a:lnTo>
                        <a:pt x="121" y="315"/>
                      </a:lnTo>
                      <a:lnTo>
                        <a:pt x="119" y="313"/>
                      </a:lnTo>
                      <a:lnTo>
                        <a:pt x="117" y="313"/>
                      </a:lnTo>
                      <a:lnTo>
                        <a:pt x="115" y="313"/>
                      </a:lnTo>
                      <a:lnTo>
                        <a:pt x="113" y="313"/>
                      </a:lnTo>
                      <a:lnTo>
                        <a:pt x="110" y="313"/>
                      </a:lnTo>
                      <a:lnTo>
                        <a:pt x="108" y="313"/>
                      </a:lnTo>
                      <a:lnTo>
                        <a:pt x="106" y="313"/>
                      </a:lnTo>
                      <a:lnTo>
                        <a:pt x="104" y="313"/>
                      </a:lnTo>
                      <a:lnTo>
                        <a:pt x="104" y="311"/>
                      </a:lnTo>
                      <a:lnTo>
                        <a:pt x="102" y="311"/>
                      </a:lnTo>
                      <a:lnTo>
                        <a:pt x="100" y="313"/>
                      </a:lnTo>
                      <a:lnTo>
                        <a:pt x="97" y="311"/>
                      </a:lnTo>
                      <a:lnTo>
                        <a:pt x="95" y="311"/>
                      </a:lnTo>
                      <a:lnTo>
                        <a:pt x="93" y="311"/>
                      </a:lnTo>
                      <a:lnTo>
                        <a:pt x="89" y="311"/>
                      </a:lnTo>
                      <a:lnTo>
                        <a:pt x="87" y="311"/>
                      </a:lnTo>
                      <a:lnTo>
                        <a:pt x="84" y="311"/>
                      </a:lnTo>
                      <a:lnTo>
                        <a:pt x="82" y="311"/>
                      </a:lnTo>
                      <a:lnTo>
                        <a:pt x="82" y="308"/>
                      </a:lnTo>
                      <a:lnTo>
                        <a:pt x="80" y="308"/>
                      </a:lnTo>
                      <a:lnTo>
                        <a:pt x="78" y="308"/>
                      </a:lnTo>
                      <a:lnTo>
                        <a:pt x="76" y="308"/>
                      </a:lnTo>
                      <a:lnTo>
                        <a:pt x="73" y="308"/>
                      </a:lnTo>
                      <a:lnTo>
                        <a:pt x="72" y="308"/>
                      </a:lnTo>
                      <a:lnTo>
                        <a:pt x="69" y="308"/>
                      </a:lnTo>
                      <a:lnTo>
                        <a:pt x="67" y="308"/>
                      </a:lnTo>
                      <a:lnTo>
                        <a:pt x="65" y="308"/>
                      </a:lnTo>
                      <a:lnTo>
                        <a:pt x="63" y="308"/>
                      </a:lnTo>
                      <a:lnTo>
                        <a:pt x="61" y="308"/>
                      </a:lnTo>
                      <a:lnTo>
                        <a:pt x="59" y="308"/>
                      </a:lnTo>
                      <a:lnTo>
                        <a:pt x="56" y="308"/>
                      </a:lnTo>
                      <a:lnTo>
                        <a:pt x="54" y="308"/>
                      </a:lnTo>
                      <a:lnTo>
                        <a:pt x="52" y="308"/>
                      </a:lnTo>
                      <a:lnTo>
                        <a:pt x="52" y="306"/>
                      </a:lnTo>
                      <a:lnTo>
                        <a:pt x="50" y="306"/>
                      </a:lnTo>
                      <a:lnTo>
                        <a:pt x="48" y="306"/>
                      </a:lnTo>
                      <a:lnTo>
                        <a:pt x="46" y="306"/>
                      </a:lnTo>
                      <a:lnTo>
                        <a:pt x="46" y="303"/>
                      </a:lnTo>
                      <a:lnTo>
                        <a:pt x="43" y="303"/>
                      </a:lnTo>
                      <a:lnTo>
                        <a:pt x="41" y="301"/>
                      </a:lnTo>
                      <a:lnTo>
                        <a:pt x="39" y="301"/>
                      </a:lnTo>
                      <a:lnTo>
                        <a:pt x="37" y="301"/>
                      </a:lnTo>
                      <a:lnTo>
                        <a:pt x="37" y="299"/>
                      </a:lnTo>
                      <a:lnTo>
                        <a:pt x="35" y="299"/>
                      </a:lnTo>
                      <a:lnTo>
                        <a:pt x="32" y="297"/>
                      </a:lnTo>
                      <a:lnTo>
                        <a:pt x="30" y="294"/>
                      </a:lnTo>
                      <a:lnTo>
                        <a:pt x="28" y="294"/>
                      </a:lnTo>
                      <a:lnTo>
                        <a:pt x="28" y="292"/>
                      </a:lnTo>
                      <a:lnTo>
                        <a:pt x="26" y="292"/>
                      </a:lnTo>
                      <a:lnTo>
                        <a:pt x="24" y="289"/>
                      </a:lnTo>
                      <a:lnTo>
                        <a:pt x="22" y="287"/>
                      </a:lnTo>
                      <a:lnTo>
                        <a:pt x="19" y="285"/>
                      </a:lnTo>
                      <a:lnTo>
                        <a:pt x="18" y="285"/>
                      </a:lnTo>
                      <a:lnTo>
                        <a:pt x="18" y="283"/>
                      </a:lnTo>
                      <a:lnTo>
                        <a:pt x="15" y="280"/>
                      </a:lnTo>
                      <a:lnTo>
                        <a:pt x="13" y="278"/>
                      </a:lnTo>
                      <a:lnTo>
                        <a:pt x="11" y="276"/>
                      </a:lnTo>
                      <a:lnTo>
                        <a:pt x="11" y="273"/>
                      </a:lnTo>
                      <a:lnTo>
                        <a:pt x="9" y="273"/>
                      </a:lnTo>
                      <a:lnTo>
                        <a:pt x="9" y="271"/>
                      </a:lnTo>
                      <a:lnTo>
                        <a:pt x="7" y="271"/>
                      </a:lnTo>
                      <a:lnTo>
                        <a:pt x="7" y="269"/>
                      </a:lnTo>
                      <a:lnTo>
                        <a:pt x="5" y="269"/>
                      </a:lnTo>
                      <a:lnTo>
                        <a:pt x="5" y="266"/>
                      </a:lnTo>
                      <a:lnTo>
                        <a:pt x="5" y="264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2" y="259"/>
                      </a:lnTo>
                      <a:lnTo>
                        <a:pt x="0" y="259"/>
                      </a:lnTo>
                      <a:lnTo>
                        <a:pt x="0" y="257"/>
                      </a:lnTo>
                      <a:lnTo>
                        <a:pt x="0" y="255"/>
                      </a:lnTo>
                      <a:lnTo>
                        <a:pt x="0" y="253"/>
                      </a:lnTo>
                      <a:lnTo>
                        <a:pt x="0" y="250"/>
                      </a:lnTo>
                      <a:lnTo>
                        <a:pt x="0" y="248"/>
                      </a:lnTo>
                      <a:lnTo>
                        <a:pt x="0" y="245"/>
                      </a:lnTo>
                      <a:lnTo>
                        <a:pt x="0" y="243"/>
                      </a:lnTo>
                      <a:lnTo>
                        <a:pt x="0" y="241"/>
                      </a:lnTo>
                      <a:lnTo>
                        <a:pt x="0" y="239"/>
                      </a:lnTo>
                      <a:lnTo>
                        <a:pt x="0" y="236"/>
                      </a:lnTo>
                      <a:lnTo>
                        <a:pt x="2" y="234"/>
                      </a:lnTo>
                      <a:lnTo>
                        <a:pt x="2" y="232"/>
                      </a:lnTo>
                      <a:lnTo>
                        <a:pt x="2" y="229"/>
                      </a:lnTo>
                      <a:lnTo>
                        <a:pt x="2" y="227"/>
                      </a:lnTo>
                      <a:lnTo>
                        <a:pt x="5" y="227"/>
                      </a:lnTo>
                      <a:lnTo>
                        <a:pt x="5" y="225"/>
                      </a:lnTo>
                      <a:lnTo>
                        <a:pt x="5" y="222"/>
                      </a:lnTo>
                      <a:lnTo>
                        <a:pt x="7" y="222"/>
                      </a:lnTo>
                      <a:lnTo>
                        <a:pt x="7" y="220"/>
                      </a:lnTo>
                      <a:lnTo>
                        <a:pt x="7" y="218"/>
                      </a:lnTo>
                      <a:lnTo>
                        <a:pt x="9" y="218"/>
                      </a:lnTo>
                      <a:lnTo>
                        <a:pt x="9" y="215"/>
                      </a:lnTo>
                      <a:lnTo>
                        <a:pt x="9" y="213"/>
                      </a:lnTo>
                      <a:lnTo>
                        <a:pt x="11" y="211"/>
                      </a:lnTo>
                      <a:lnTo>
                        <a:pt x="11" y="209"/>
                      </a:lnTo>
                      <a:lnTo>
                        <a:pt x="13" y="206"/>
                      </a:lnTo>
                      <a:lnTo>
                        <a:pt x="13" y="204"/>
                      </a:lnTo>
                      <a:lnTo>
                        <a:pt x="13" y="201"/>
                      </a:lnTo>
                      <a:lnTo>
                        <a:pt x="13" y="199"/>
                      </a:lnTo>
                      <a:lnTo>
                        <a:pt x="15" y="197"/>
                      </a:lnTo>
                      <a:lnTo>
                        <a:pt x="15" y="195"/>
                      </a:lnTo>
                      <a:lnTo>
                        <a:pt x="15" y="192"/>
                      </a:lnTo>
                      <a:lnTo>
                        <a:pt x="18" y="187"/>
                      </a:lnTo>
                      <a:lnTo>
                        <a:pt x="18" y="186"/>
                      </a:lnTo>
                      <a:lnTo>
                        <a:pt x="18" y="183"/>
                      </a:lnTo>
                      <a:lnTo>
                        <a:pt x="18" y="181"/>
                      </a:lnTo>
                      <a:lnTo>
                        <a:pt x="15" y="181"/>
                      </a:lnTo>
                      <a:lnTo>
                        <a:pt x="15" y="178"/>
                      </a:lnTo>
                      <a:lnTo>
                        <a:pt x="15" y="176"/>
                      </a:lnTo>
                      <a:lnTo>
                        <a:pt x="15" y="174"/>
                      </a:lnTo>
                      <a:lnTo>
                        <a:pt x="15" y="171"/>
                      </a:lnTo>
                      <a:lnTo>
                        <a:pt x="15" y="169"/>
                      </a:lnTo>
                      <a:lnTo>
                        <a:pt x="13" y="167"/>
                      </a:lnTo>
                      <a:lnTo>
                        <a:pt x="13" y="164"/>
                      </a:lnTo>
                      <a:lnTo>
                        <a:pt x="13" y="162"/>
                      </a:lnTo>
                      <a:lnTo>
                        <a:pt x="13" y="160"/>
                      </a:lnTo>
                      <a:lnTo>
                        <a:pt x="13" y="157"/>
                      </a:lnTo>
                      <a:lnTo>
                        <a:pt x="13" y="155"/>
                      </a:lnTo>
                      <a:lnTo>
                        <a:pt x="11" y="153"/>
                      </a:lnTo>
                      <a:lnTo>
                        <a:pt x="11" y="151"/>
                      </a:lnTo>
                      <a:lnTo>
                        <a:pt x="11" y="148"/>
                      </a:lnTo>
                      <a:lnTo>
                        <a:pt x="11" y="146"/>
                      </a:lnTo>
                      <a:lnTo>
                        <a:pt x="9" y="143"/>
                      </a:lnTo>
                      <a:lnTo>
                        <a:pt x="9" y="142"/>
                      </a:lnTo>
                      <a:lnTo>
                        <a:pt x="7" y="139"/>
                      </a:lnTo>
                      <a:lnTo>
                        <a:pt x="7" y="137"/>
                      </a:lnTo>
                      <a:lnTo>
                        <a:pt x="7" y="134"/>
                      </a:lnTo>
                      <a:lnTo>
                        <a:pt x="7" y="132"/>
                      </a:lnTo>
                      <a:lnTo>
                        <a:pt x="5" y="130"/>
                      </a:lnTo>
                      <a:lnTo>
                        <a:pt x="5" y="125"/>
                      </a:lnTo>
                      <a:lnTo>
                        <a:pt x="9" y="125"/>
                      </a:lnTo>
                      <a:lnTo>
                        <a:pt x="11" y="125"/>
                      </a:lnTo>
                      <a:lnTo>
                        <a:pt x="13" y="125"/>
                      </a:lnTo>
                      <a:lnTo>
                        <a:pt x="15" y="125"/>
                      </a:lnTo>
                      <a:lnTo>
                        <a:pt x="18" y="125"/>
                      </a:lnTo>
                      <a:lnTo>
                        <a:pt x="19" y="125"/>
                      </a:lnTo>
                      <a:lnTo>
                        <a:pt x="19" y="128"/>
                      </a:lnTo>
                      <a:lnTo>
                        <a:pt x="22" y="128"/>
                      </a:lnTo>
                      <a:lnTo>
                        <a:pt x="24" y="128"/>
                      </a:lnTo>
                      <a:lnTo>
                        <a:pt x="26" y="128"/>
                      </a:lnTo>
                      <a:lnTo>
                        <a:pt x="28" y="128"/>
                      </a:lnTo>
                      <a:lnTo>
                        <a:pt x="30" y="128"/>
                      </a:lnTo>
                      <a:lnTo>
                        <a:pt x="30" y="130"/>
                      </a:lnTo>
                      <a:lnTo>
                        <a:pt x="32" y="130"/>
                      </a:lnTo>
                      <a:lnTo>
                        <a:pt x="35" y="130"/>
                      </a:lnTo>
                      <a:lnTo>
                        <a:pt x="37" y="130"/>
                      </a:lnTo>
                      <a:lnTo>
                        <a:pt x="39" y="130"/>
                      </a:lnTo>
                      <a:lnTo>
                        <a:pt x="41" y="130"/>
                      </a:lnTo>
                      <a:lnTo>
                        <a:pt x="43" y="130"/>
                      </a:lnTo>
                      <a:lnTo>
                        <a:pt x="46" y="130"/>
                      </a:lnTo>
                      <a:lnTo>
                        <a:pt x="48" y="130"/>
                      </a:lnTo>
                      <a:lnTo>
                        <a:pt x="50" y="130"/>
                      </a:lnTo>
                      <a:lnTo>
                        <a:pt x="52" y="128"/>
                      </a:lnTo>
                      <a:lnTo>
                        <a:pt x="210" y="128"/>
                      </a:lnTo>
                      <a:lnTo>
                        <a:pt x="212" y="128"/>
                      </a:lnTo>
                      <a:lnTo>
                        <a:pt x="212" y="130"/>
                      </a:lnTo>
                      <a:lnTo>
                        <a:pt x="214" y="130"/>
                      </a:lnTo>
                      <a:lnTo>
                        <a:pt x="216" y="130"/>
                      </a:lnTo>
                      <a:lnTo>
                        <a:pt x="219" y="130"/>
                      </a:lnTo>
                      <a:lnTo>
                        <a:pt x="221" y="128"/>
                      </a:lnTo>
                      <a:lnTo>
                        <a:pt x="223" y="128"/>
                      </a:lnTo>
                      <a:lnTo>
                        <a:pt x="225" y="128"/>
                      </a:lnTo>
                      <a:lnTo>
                        <a:pt x="227" y="128"/>
                      </a:lnTo>
                      <a:lnTo>
                        <a:pt x="227" y="125"/>
                      </a:lnTo>
                      <a:lnTo>
                        <a:pt x="229" y="125"/>
                      </a:lnTo>
                      <a:lnTo>
                        <a:pt x="232" y="125"/>
                      </a:lnTo>
                      <a:lnTo>
                        <a:pt x="232" y="123"/>
                      </a:lnTo>
                      <a:lnTo>
                        <a:pt x="233" y="123"/>
                      </a:lnTo>
                      <a:lnTo>
                        <a:pt x="236" y="123"/>
                      </a:lnTo>
                      <a:lnTo>
                        <a:pt x="238" y="120"/>
                      </a:lnTo>
                      <a:lnTo>
                        <a:pt x="240" y="118"/>
                      </a:lnTo>
                      <a:lnTo>
                        <a:pt x="240" y="116"/>
                      </a:lnTo>
                      <a:lnTo>
                        <a:pt x="243" y="114"/>
                      </a:lnTo>
                      <a:lnTo>
                        <a:pt x="243" y="111"/>
                      </a:lnTo>
                      <a:lnTo>
                        <a:pt x="244" y="109"/>
                      </a:lnTo>
                      <a:lnTo>
                        <a:pt x="244" y="107"/>
                      </a:lnTo>
                      <a:lnTo>
                        <a:pt x="247" y="104"/>
                      </a:lnTo>
                      <a:lnTo>
                        <a:pt x="247" y="102"/>
                      </a:lnTo>
                      <a:lnTo>
                        <a:pt x="247" y="100"/>
                      </a:lnTo>
                      <a:lnTo>
                        <a:pt x="247" y="97"/>
                      </a:lnTo>
                      <a:lnTo>
                        <a:pt x="249" y="95"/>
                      </a:lnTo>
                      <a:lnTo>
                        <a:pt x="249" y="93"/>
                      </a:lnTo>
                      <a:lnTo>
                        <a:pt x="249" y="90"/>
                      </a:lnTo>
                      <a:lnTo>
                        <a:pt x="249" y="88"/>
                      </a:lnTo>
                      <a:lnTo>
                        <a:pt x="251" y="88"/>
                      </a:lnTo>
                      <a:lnTo>
                        <a:pt x="251" y="86"/>
                      </a:lnTo>
                      <a:lnTo>
                        <a:pt x="251" y="84"/>
                      </a:lnTo>
                      <a:lnTo>
                        <a:pt x="251" y="81"/>
                      </a:lnTo>
                      <a:lnTo>
                        <a:pt x="251" y="79"/>
                      </a:lnTo>
                      <a:lnTo>
                        <a:pt x="251" y="76"/>
                      </a:lnTo>
                      <a:lnTo>
                        <a:pt x="251" y="74"/>
                      </a:lnTo>
                      <a:lnTo>
                        <a:pt x="251" y="72"/>
                      </a:lnTo>
                      <a:lnTo>
                        <a:pt x="251" y="70"/>
                      </a:lnTo>
                      <a:lnTo>
                        <a:pt x="251" y="67"/>
                      </a:lnTo>
                      <a:lnTo>
                        <a:pt x="253" y="65"/>
                      </a:lnTo>
                      <a:lnTo>
                        <a:pt x="253" y="62"/>
                      </a:lnTo>
                      <a:lnTo>
                        <a:pt x="253" y="60"/>
                      </a:lnTo>
                      <a:lnTo>
                        <a:pt x="253" y="58"/>
                      </a:lnTo>
                      <a:lnTo>
                        <a:pt x="255" y="58"/>
                      </a:lnTo>
                      <a:lnTo>
                        <a:pt x="255" y="56"/>
                      </a:lnTo>
                      <a:lnTo>
                        <a:pt x="253" y="53"/>
                      </a:lnTo>
                      <a:lnTo>
                        <a:pt x="253" y="51"/>
                      </a:lnTo>
                      <a:lnTo>
                        <a:pt x="253" y="49"/>
                      </a:lnTo>
                      <a:lnTo>
                        <a:pt x="253" y="46"/>
                      </a:lnTo>
                      <a:lnTo>
                        <a:pt x="253" y="44"/>
                      </a:lnTo>
                      <a:lnTo>
                        <a:pt x="253" y="42"/>
                      </a:lnTo>
                      <a:lnTo>
                        <a:pt x="253" y="40"/>
                      </a:lnTo>
                      <a:lnTo>
                        <a:pt x="253" y="37"/>
                      </a:lnTo>
                      <a:lnTo>
                        <a:pt x="253" y="35"/>
                      </a:lnTo>
                      <a:lnTo>
                        <a:pt x="253" y="32"/>
                      </a:lnTo>
                      <a:lnTo>
                        <a:pt x="253" y="30"/>
                      </a:lnTo>
                      <a:lnTo>
                        <a:pt x="253" y="28"/>
                      </a:lnTo>
                      <a:lnTo>
                        <a:pt x="253" y="26"/>
                      </a:lnTo>
                      <a:lnTo>
                        <a:pt x="255" y="23"/>
                      </a:lnTo>
                      <a:lnTo>
                        <a:pt x="255" y="21"/>
                      </a:lnTo>
                      <a:lnTo>
                        <a:pt x="255" y="18"/>
                      </a:lnTo>
                      <a:lnTo>
                        <a:pt x="257" y="18"/>
                      </a:lnTo>
                      <a:lnTo>
                        <a:pt x="257" y="16"/>
                      </a:lnTo>
                      <a:lnTo>
                        <a:pt x="257" y="14"/>
                      </a:lnTo>
                      <a:lnTo>
                        <a:pt x="260" y="12"/>
                      </a:lnTo>
                      <a:lnTo>
                        <a:pt x="260" y="9"/>
                      </a:lnTo>
                      <a:lnTo>
                        <a:pt x="262" y="9"/>
                      </a:lnTo>
                      <a:lnTo>
                        <a:pt x="262" y="7"/>
                      </a:lnTo>
                      <a:lnTo>
                        <a:pt x="262" y="5"/>
                      </a:lnTo>
                      <a:lnTo>
                        <a:pt x="264" y="0"/>
                      </a:lnTo>
                      <a:lnTo>
                        <a:pt x="268" y="2"/>
                      </a:lnTo>
                      <a:lnTo>
                        <a:pt x="268" y="5"/>
                      </a:lnTo>
                      <a:lnTo>
                        <a:pt x="270" y="5"/>
                      </a:lnTo>
                      <a:lnTo>
                        <a:pt x="273" y="5"/>
                      </a:lnTo>
                      <a:lnTo>
                        <a:pt x="273" y="7"/>
                      </a:lnTo>
                      <a:lnTo>
                        <a:pt x="275" y="7"/>
                      </a:lnTo>
                      <a:lnTo>
                        <a:pt x="275" y="9"/>
                      </a:lnTo>
                      <a:lnTo>
                        <a:pt x="277" y="9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4"/>
                      </a:lnTo>
                      <a:lnTo>
                        <a:pt x="281" y="14"/>
                      </a:lnTo>
                      <a:lnTo>
                        <a:pt x="281" y="16"/>
                      </a:lnTo>
                      <a:lnTo>
                        <a:pt x="281" y="18"/>
                      </a:lnTo>
                      <a:lnTo>
                        <a:pt x="284" y="18"/>
                      </a:lnTo>
                      <a:lnTo>
                        <a:pt x="284" y="21"/>
                      </a:lnTo>
                      <a:lnTo>
                        <a:pt x="284" y="23"/>
                      </a:lnTo>
                      <a:lnTo>
                        <a:pt x="284" y="26"/>
                      </a:lnTo>
                      <a:lnTo>
                        <a:pt x="286" y="26"/>
                      </a:lnTo>
                      <a:lnTo>
                        <a:pt x="286" y="28"/>
                      </a:lnTo>
                      <a:lnTo>
                        <a:pt x="286" y="30"/>
                      </a:lnTo>
                      <a:lnTo>
                        <a:pt x="286" y="32"/>
                      </a:lnTo>
                      <a:lnTo>
                        <a:pt x="288" y="32"/>
                      </a:lnTo>
                      <a:lnTo>
                        <a:pt x="288" y="35"/>
                      </a:lnTo>
                      <a:lnTo>
                        <a:pt x="288" y="37"/>
                      </a:lnTo>
                      <a:lnTo>
                        <a:pt x="290" y="40"/>
                      </a:lnTo>
                      <a:lnTo>
                        <a:pt x="290" y="42"/>
                      </a:lnTo>
                      <a:lnTo>
                        <a:pt x="290" y="44"/>
                      </a:lnTo>
                      <a:lnTo>
                        <a:pt x="292" y="46"/>
                      </a:lnTo>
                      <a:lnTo>
                        <a:pt x="294" y="46"/>
                      </a:lnTo>
                      <a:lnTo>
                        <a:pt x="294" y="49"/>
                      </a:lnTo>
                      <a:lnTo>
                        <a:pt x="297" y="51"/>
                      </a:lnTo>
                      <a:lnTo>
                        <a:pt x="297" y="53"/>
                      </a:lnTo>
                      <a:lnTo>
                        <a:pt x="297" y="56"/>
                      </a:lnTo>
                      <a:lnTo>
                        <a:pt x="298" y="58"/>
                      </a:lnTo>
                      <a:lnTo>
                        <a:pt x="298" y="60"/>
                      </a:lnTo>
                      <a:lnTo>
                        <a:pt x="298" y="62"/>
                      </a:lnTo>
                      <a:lnTo>
                        <a:pt x="298" y="65"/>
                      </a:lnTo>
                      <a:lnTo>
                        <a:pt x="298" y="67"/>
                      </a:lnTo>
                      <a:lnTo>
                        <a:pt x="298" y="70"/>
                      </a:lnTo>
                      <a:lnTo>
                        <a:pt x="297" y="72"/>
                      </a:lnTo>
                      <a:lnTo>
                        <a:pt x="297" y="74"/>
                      </a:lnTo>
                      <a:lnTo>
                        <a:pt x="297" y="76"/>
                      </a:lnTo>
                      <a:lnTo>
                        <a:pt x="297" y="81"/>
                      </a:lnTo>
                      <a:lnTo>
                        <a:pt x="297" y="84"/>
                      </a:lnTo>
                      <a:lnTo>
                        <a:pt x="297" y="86"/>
                      </a:lnTo>
                      <a:lnTo>
                        <a:pt x="297" y="88"/>
                      </a:lnTo>
                      <a:lnTo>
                        <a:pt x="298" y="88"/>
                      </a:lnTo>
                      <a:lnTo>
                        <a:pt x="298" y="90"/>
                      </a:lnTo>
                      <a:lnTo>
                        <a:pt x="298" y="93"/>
                      </a:lnTo>
                      <a:lnTo>
                        <a:pt x="298" y="95"/>
                      </a:lnTo>
                      <a:lnTo>
                        <a:pt x="298" y="97"/>
                      </a:lnTo>
                      <a:lnTo>
                        <a:pt x="298" y="100"/>
                      </a:lnTo>
                      <a:lnTo>
                        <a:pt x="301" y="102"/>
                      </a:lnTo>
                      <a:lnTo>
                        <a:pt x="301" y="104"/>
                      </a:lnTo>
                      <a:lnTo>
                        <a:pt x="303" y="107"/>
                      </a:lnTo>
                      <a:lnTo>
                        <a:pt x="303" y="109"/>
                      </a:lnTo>
                      <a:lnTo>
                        <a:pt x="305" y="111"/>
                      </a:lnTo>
                      <a:lnTo>
                        <a:pt x="305" y="114"/>
                      </a:lnTo>
                      <a:lnTo>
                        <a:pt x="307" y="114"/>
                      </a:lnTo>
                      <a:lnTo>
                        <a:pt x="307" y="116"/>
                      </a:lnTo>
                      <a:lnTo>
                        <a:pt x="309" y="116"/>
                      </a:lnTo>
                      <a:lnTo>
                        <a:pt x="309" y="118"/>
                      </a:lnTo>
                      <a:lnTo>
                        <a:pt x="311" y="118"/>
                      </a:lnTo>
                      <a:lnTo>
                        <a:pt x="314" y="120"/>
                      </a:lnTo>
                      <a:lnTo>
                        <a:pt x="316" y="120"/>
                      </a:lnTo>
                      <a:lnTo>
                        <a:pt x="318" y="123"/>
                      </a:lnTo>
                      <a:lnTo>
                        <a:pt x="320" y="123"/>
                      </a:lnTo>
                      <a:lnTo>
                        <a:pt x="322" y="125"/>
                      </a:lnTo>
                      <a:lnTo>
                        <a:pt x="325" y="125"/>
                      </a:lnTo>
                      <a:lnTo>
                        <a:pt x="325" y="128"/>
                      </a:lnTo>
                      <a:lnTo>
                        <a:pt x="327" y="128"/>
                      </a:lnTo>
                      <a:lnTo>
                        <a:pt x="329" y="130"/>
                      </a:lnTo>
                      <a:lnTo>
                        <a:pt x="331" y="130"/>
                      </a:lnTo>
                      <a:lnTo>
                        <a:pt x="331" y="132"/>
                      </a:lnTo>
                      <a:lnTo>
                        <a:pt x="333" y="132"/>
                      </a:lnTo>
                      <a:lnTo>
                        <a:pt x="335" y="134"/>
                      </a:lnTo>
                      <a:lnTo>
                        <a:pt x="338" y="134"/>
                      </a:lnTo>
                      <a:lnTo>
                        <a:pt x="338" y="137"/>
                      </a:lnTo>
                      <a:lnTo>
                        <a:pt x="340" y="137"/>
                      </a:lnTo>
                      <a:lnTo>
                        <a:pt x="340" y="139"/>
                      </a:lnTo>
                      <a:lnTo>
                        <a:pt x="342" y="139"/>
                      </a:lnTo>
                      <a:lnTo>
                        <a:pt x="342" y="142"/>
                      </a:lnTo>
                      <a:lnTo>
                        <a:pt x="344" y="142"/>
                      </a:lnTo>
                      <a:lnTo>
                        <a:pt x="344" y="143"/>
                      </a:lnTo>
                      <a:lnTo>
                        <a:pt x="346" y="143"/>
                      </a:lnTo>
                      <a:lnTo>
                        <a:pt x="346" y="146"/>
                      </a:lnTo>
                      <a:lnTo>
                        <a:pt x="348" y="146"/>
                      </a:lnTo>
                      <a:lnTo>
                        <a:pt x="348" y="148"/>
                      </a:lnTo>
                      <a:lnTo>
                        <a:pt x="351" y="151"/>
                      </a:lnTo>
                      <a:lnTo>
                        <a:pt x="352" y="153"/>
                      </a:lnTo>
                      <a:lnTo>
                        <a:pt x="352" y="155"/>
                      </a:lnTo>
                      <a:lnTo>
                        <a:pt x="355" y="155"/>
                      </a:lnTo>
                      <a:lnTo>
                        <a:pt x="355" y="157"/>
                      </a:lnTo>
                      <a:lnTo>
                        <a:pt x="357" y="160"/>
                      </a:lnTo>
                      <a:lnTo>
                        <a:pt x="359" y="162"/>
                      </a:lnTo>
                      <a:lnTo>
                        <a:pt x="361" y="162"/>
                      </a:lnTo>
                      <a:lnTo>
                        <a:pt x="361" y="164"/>
                      </a:lnTo>
                      <a:lnTo>
                        <a:pt x="363" y="164"/>
                      </a:lnTo>
                      <a:lnTo>
                        <a:pt x="366" y="164"/>
                      </a:lnTo>
                      <a:lnTo>
                        <a:pt x="366" y="167"/>
                      </a:lnTo>
                      <a:lnTo>
                        <a:pt x="368" y="167"/>
                      </a:lnTo>
                      <a:lnTo>
                        <a:pt x="370" y="167"/>
                      </a:lnTo>
                      <a:lnTo>
                        <a:pt x="372" y="167"/>
                      </a:lnTo>
                      <a:lnTo>
                        <a:pt x="374" y="167"/>
                      </a:lnTo>
                      <a:lnTo>
                        <a:pt x="376" y="167"/>
                      </a:lnTo>
                      <a:lnTo>
                        <a:pt x="379" y="167"/>
                      </a:lnTo>
                      <a:lnTo>
                        <a:pt x="381" y="167"/>
                      </a:lnTo>
                      <a:lnTo>
                        <a:pt x="383" y="167"/>
                      </a:lnTo>
                      <a:lnTo>
                        <a:pt x="385" y="167"/>
                      </a:lnTo>
                      <a:lnTo>
                        <a:pt x="387" y="167"/>
                      </a:lnTo>
                      <a:lnTo>
                        <a:pt x="389" y="169"/>
                      </a:lnTo>
                      <a:lnTo>
                        <a:pt x="392" y="169"/>
                      </a:lnTo>
                      <a:lnTo>
                        <a:pt x="394" y="171"/>
                      </a:lnTo>
                      <a:lnTo>
                        <a:pt x="416" y="171"/>
                      </a:lnTo>
                      <a:lnTo>
                        <a:pt x="855" y="195"/>
                      </a:lnTo>
                      <a:lnTo>
                        <a:pt x="856" y="195"/>
                      </a:lnTo>
                      <a:lnTo>
                        <a:pt x="859" y="192"/>
                      </a:lnTo>
                      <a:lnTo>
                        <a:pt x="859" y="190"/>
                      </a:lnTo>
                      <a:lnTo>
                        <a:pt x="861" y="190"/>
                      </a:lnTo>
                      <a:lnTo>
                        <a:pt x="861" y="187"/>
                      </a:lnTo>
                      <a:lnTo>
                        <a:pt x="863" y="186"/>
                      </a:lnTo>
                      <a:lnTo>
                        <a:pt x="863" y="183"/>
                      </a:lnTo>
                      <a:lnTo>
                        <a:pt x="865" y="183"/>
                      </a:lnTo>
                      <a:lnTo>
                        <a:pt x="867" y="183"/>
                      </a:lnTo>
                      <a:lnTo>
                        <a:pt x="869" y="181"/>
                      </a:lnTo>
                      <a:lnTo>
                        <a:pt x="869" y="183"/>
                      </a:lnTo>
                      <a:lnTo>
                        <a:pt x="869" y="186"/>
                      </a:lnTo>
                      <a:lnTo>
                        <a:pt x="869" y="187"/>
                      </a:lnTo>
                      <a:lnTo>
                        <a:pt x="869" y="190"/>
                      </a:lnTo>
                      <a:lnTo>
                        <a:pt x="869" y="192"/>
                      </a:lnTo>
                      <a:lnTo>
                        <a:pt x="869" y="195"/>
                      </a:lnTo>
                      <a:lnTo>
                        <a:pt x="874" y="199"/>
                      </a:lnTo>
                      <a:lnTo>
                        <a:pt x="872" y="204"/>
                      </a:lnTo>
                      <a:lnTo>
                        <a:pt x="872" y="206"/>
                      </a:lnTo>
                      <a:lnTo>
                        <a:pt x="869" y="209"/>
                      </a:lnTo>
                      <a:lnTo>
                        <a:pt x="869" y="211"/>
                      </a:lnTo>
                      <a:lnTo>
                        <a:pt x="869" y="213"/>
                      </a:lnTo>
                      <a:lnTo>
                        <a:pt x="867" y="213"/>
                      </a:lnTo>
                      <a:lnTo>
                        <a:pt x="867" y="215"/>
                      </a:lnTo>
                      <a:lnTo>
                        <a:pt x="865" y="218"/>
                      </a:lnTo>
                      <a:lnTo>
                        <a:pt x="865" y="220"/>
                      </a:lnTo>
                      <a:lnTo>
                        <a:pt x="863" y="220"/>
                      </a:lnTo>
                      <a:lnTo>
                        <a:pt x="863" y="222"/>
                      </a:lnTo>
                      <a:lnTo>
                        <a:pt x="861" y="222"/>
                      </a:lnTo>
                      <a:lnTo>
                        <a:pt x="861" y="225"/>
                      </a:lnTo>
                      <a:lnTo>
                        <a:pt x="859" y="227"/>
                      </a:lnTo>
                      <a:lnTo>
                        <a:pt x="859" y="229"/>
                      </a:lnTo>
                      <a:lnTo>
                        <a:pt x="859" y="232"/>
                      </a:lnTo>
                      <a:lnTo>
                        <a:pt x="856" y="234"/>
                      </a:lnTo>
                      <a:lnTo>
                        <a:pt x="856" y="236"/>
                      </a:lnTo>
                      <a:lnTo>
                        <a:pt x="856" y="239"/>
                      </a:lnTo>
                      <a:lnTo>
                        <a:pt x="855" y="239"/>
                      </a:lnTo>
                      <a:lnTo>
                        <a:pt x="855" y="241"/>
                      </a:lnTo>
                      <a:lnTo>
                        <a:pt x="855" y="243"/>
                      </a:lnTo>
                      <a:lnTo>
                        <a:pt x="852" y="245"/>
                      </a:lnTo>
                      <a:lnTo>
                        <a:pt x="852" y="248"/>
                      </a:lnTo>
                      <a:lnTo>
                        <a:pt x="850" y="250"/>
                      </a:lnTo>
                      <a:lnTo>
                        <a:pt x="848" y="253"/>
                      </a:lnTo>
                      <a:lnTo>
                        <a:pt x="848" y="255"/>
                      </a:lnTo>
                      <a:lnTo>
                        <a:pt x="846" y="257"/>
                      </a:lnTo>
                      <a:lnTo>
                        <a:pt x="846" y="259"/>
                      </a:lnTo>
                      <a:lnTo>
                        <a:pt x="844" y="262"/>
                      </a:lnTo>
                      <a:lnTo>
                        <a:pt x="844" y="264"/>
                      </a:lnTo>
                      <a:lnTo>
                        <a:pt x="844" y="266"/>
                      </a:lnTo>
                      <a:lnTo>
                        <a:pt x="844" y="269"/>
                      </a:lnTo>
                      <a:lnTo>
                        <a:pt x="842" y="269"/>
                      </a:lnTo>
                      <a:lnTo>
                        <a:pt x="842" y="271"/>
                      </a:lnTo>
                      <a:lnTo>
                        <a:pt x="842" y="273"/>
                      </a:lnTo>
                      <a:lnTo>
                        <a:pt x="842" y="276"/>
                      </a:lnTo>
                      <a:lnTo>
                        <a:pt x="842" y="278"/>
                      </a:lnTo>
                      <a:lnTo>
                        <a:pt x="842" y="280"/>
                      </a:lnTo>
                      <a:lnTo>
                        <a:pt x="842" y="283"/>
                      </a:lnTo>
                      <a:lnTo>
                        <a:pt x="842" y="285"/>
                      </a:lnTo>
                      <a:lnTo>
                        <a:pt x="842" y="287"/>
                      </a:lnTo>
                      <a:lnTo>
                        <a:pt x="839" y="287"/>
                      </a:lnTo>
                      <a:lnTo>
                        <a:pt x="839" y="289"/>
                      </a:lnTo>
                      <a:lnTo>
                        <a:pt x="839" y="292"/>
                      </a:lnTo>
                      <a:lnTo>
                        <a:pt x="839" y="294"/>
                      </a:lnTo>
                      <a:lnTo>
                        <a:pt x="839" y="297"/>
                      </a:lnTo>
                      <a:lnTo>
                        <a:pt x="839" y="299"/>
                      </a:lnTo>
                      <a:lnTo>
                        <a:pt x="839" y="301"/>
                      </a:lnTo>
                      <a:lnTo>
                        <a:pt x="837" y="303"/>
                      </a:lnTo>
                      <a:lnTo>
                        <a:pt x="837" y="306"/>
                      </a:lnTo>
                      <a:lnTo>
                        <a:pt x="837" y="308"/>
                      </a:lnTo>
                      <a:lnTo>
                        <a:pt x="835" y="311"/>
                      </a:lnTo>
                      <a:lnTo>
                        <a:pt x="835" y="313"/>
                      </a:lnTo>
                      <a:lnTo>
                        <a:pt x="835" y="315"/>
                      </a:lnTo>
                      <a:lnTo>
                        <a:pt x="833" y="317"/>
                      </a:lnTo>
                      <a:lnTo>
                        <a:pt x="833" y="320"/>
                      </a:lnTo>
                      <a:lnTo>
                        <a:pt x="833" y="322"/>
                      </a:lnTo>
                      <a:lnTo>
                        <a:pt x="833" y="324"/>
                      </a:lnTo>
                      <a:lnTo>
                        <a:pt x="831" y="327"/>
                      </a:lnTo>
                      <a:lnTo>
                        <a:pt x="831" y="329"/>
                      </a:lnTo>
                      <a:lnTo>
                        <a:pt x="831" y="331"/>
                      </a:lnTo>
                      <a:lnTo>
                        <a:pt x="831" y="334"/>
                      </a:lnTo>
                      <a:lnTo>
                        <a:pt x="831" y="336"/>
                      </a:lnTo>
                      <a:lnTo>
                        <a:pt x="831" y="338"/>
                      </a:lnTo>
                      <a:lnTo>
                        <a:pt x="831" y="341"/>
                      </a:lnTo>
                      <a:lnTo>
                        <a:pt x="831" y="343"/>
                      </a:lnTo>
                      <a:lnTo>
                        <a:pt x="828" y="343"/>
                      </a:lnTo>
                      <a:lnTo>
                        <a:pt x="828" y="345"/>
                      </a:lnTo>
                      <a:lnTo>
                        <a:pt x="828" y="347"/>
                      </a:lnTo>
                      <a:lnTo>
                        <a:pt x="828" y="350"/>
                      </a:lnTo>
                      <a:lnTo>
                        <a:pt x="828" y="352"/>
                      </a:lnTo>
                      <a:lnTo>
                        <a:pt x="828" y="355"/>
                      </a:lnTo>
                      <a:lnTo>
                        <a:pt x="828" y="357"/>
                      </a:lnTo>
                      <a:lnTo>
                        <a:pt x="831" y="359"/>
                      </a:lnTo>
                      <a:lnTo>
                        <a:pt x="831" y="361"/>
                      </a:lnTo>
                      <a:lnTo>
                        <a:pt x="831" y="364"/>
                      </a:lnTo>
                      <a:lnTo>
                        <a:pt x="831" y="366"/>
                      </a:lnTo>
                      <a:lnTo>
                        <a:pt x="831" y="369"/>
                      </a:lnTo>
                      <a:lnTo>
                        <a:pt x="833" y="369"/>
                      </a:lnTo>
                      <a:lnTo>
                        <a:pt x="833" y="371"/>
                      </a:lnTo>
                      <a:lnTo>
                        <a:pt x="833" y="373"/>
                      </a:lnTo>
                      <a:lnTo>
                        <a:pt x="833" y="375"/>
                      </a:lnTo>
                      <a:lnTo>
                        <a:pt x="833" y="378"/>
                      </a:lnTo>
                      <a:lnTo>
                        <a:pt x="835" y="380"/>
                      </a:lnTo>
                      <a:lnTo>
                        <a:pt x="835" y="382"/>
                      </a:lnTo>
                      <a:lnTo>
                        <a:pt x="835" y="385"/>
                      </a:lnTo>
                      <a:lnTo>
                        <a:pt x="835" y="387"/>
                      </a:lnTo>
                      <a:lnTo>
                        <a:pt x="833" y="389"/>
                      </a:lnTo>
                      <a:lnTo>
                        <a:pt x="833" y="391"/>
                      </a:lnTo>
                      <a:lnTo>
                        <a:pt x="835" y="394"/>
                      </a:lnTo>
                      <a:lnTo>
                        <a:pt x="833" y="394"/>
                      </a:lnTo>
                      <a:lnTo>
                        <a:pt x="833" y="396"/>
                      </a:lnTo>
                      <a:lnTo>
                        <a:pt x="833" y="399"/>
                      </a:lnTo>
                      <a:lnTo>
                        <a:pt x="833" y="401"/>
                      </a:lnTo>
                      <a:lnTo>
                        <a:pt x="833" y="403"/>
                      </a:lnTo>
                      <a:lnTo>
                        <a:pt x="833" y="405"/>
                      </a:lnTo>
                      <a:lnTo>
                        <a:pt x="835" y="408"/>
                      </a:lnTo>
                      <a:lnTo>
                        <a:pt x="835" y="410"/>
                      </a:lnTo>
                      <a:lnTo>
                        <a:pt x="835" y="413"/>
                      </a:lnTo>
                      <a:lnTo>
                        <a:pt x="835" y="414"/>
                      </a:lnTo>
                      <a:lnTo>
                        <a:pt x="835" y="417"/>
                      </a:lnTo>
                      <a:lnTo>
                        <a:pt x="835" y="419"/>
                      </a:lnTo>
                      <a:lnTo>
                        <a:pt x="835" y="422"/>
                      </a:lnTo>
                      <a:lnTo>
                        <a:pt x="835" y="424"/>
                      </a:lnTo>
                      <a:lnTo>
                        <a:pt x="835" y="426"/>
                      </a:lnTo>
                      <a:lnTo>
                        <a:pt x="835" y="428"/>
                      </a:lnTo>
                      <a:lnTo>
                        <a:pt x="835" y="431"/>
                      </a:lnTo>
                      <a:lnTo>
                        <a:pt x="837" y="433"/>
                      </a:lnTo>
                      <a:lnTo>
                        <a:pt x="837" y="436"/>
                      </a:lnTo>
                      <a:lnTo>
                        <a:pt x="837" y="438"/>
                      </a:lnTo>
                      <a:lnTo>
                        <a:pt x="837" y="440"/>
                      </a:lnTo>
                      <a:lnTo>
                        <a:pt x="837" y="443"/>
                      </a:lnTo>
                      <a:lnTo>
                        <a:pt x="837" y="445"/>
                      </a:lnTo>
                      <a:lnTo>
                        <a:pt x="837" y="447"/>
                      </a:lnTo>
                      <a:lnTo>
                        <a:pt x="839" y="449"/>
                      </a:lnTo>
                      <a:lnTo>
                        <a:pt x="839" y="452"/>
                      </a:lnTo>
                      <a:lnTo>
                        <a:pt x="839" y="454"/>
                      </a:lnTo>
                      <a:lnTo>
                        <a:pt x="839" y="457"/>
                      </a:lnTo>
                      <a:lnTo>
                        <a:pt x="839" y="459"/>
                      </a:lnTo>
                      <a:lnTo>
                        <a:pt x="839" y="461"/>
                      </a:lnTo>
                      <a:lnTo>
                        <a:pt x="839" y="463"/>
                      </a:lnTo>
                      <a:lnTo>
                        <a:pt x="839" y="466"/>
                      </a:lnTo>
                      <a:lnTo>
                        <a:pt x="839" y="468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1" name="Freeform 113"/>
                <p:cNvSpPr>
                  <a:spLocks/>
                </p:cNvSpPr>
                <p:nvPr/>
              </p:nvSpPr>
              <p:spPr bwMode="auto">
                <a:xfrm>
                  <a:off x="3223" y="1505"/>
                  <a:ext cx="1008" cy="1072"/>
                </a:xfrm>
                <a:custGeom>
                  <a:avLst/>
                  <a:gdLst>
                    <a:gd name="T0" fmla="*/ 2147483647 w 704"/>
                    <a:gd name="T1" fmla="*/ 1777626180 h 807"/>
                    <a:gd name="T2" fmla="*/ 2147483647 w 704"/>
                    <a:gd name="T3" fmla="*/ 2011465120 h 807"/>
                    <a:gd name="T4" fmla="*/ 2147483647 w 704"/>
                    <a:gd name="T5" fmla="*/ 2134739996 h 807"/>
                    <a:gd name="T6" fmla="*/ 2147483647 w 704"/>
                    <a:gd name="T7" fmla="*/ 2069944827 h 807"/>
                    <a:gd name="T8" fmla="*/ 2147483647 w 704"/>
                    <a:gd name="T9" fmla="*/ 2147483647 h 807"/>
                    <a:gd name="T10" fmla="*/ 2147483647 w 704"/>
                    <a:gd name="T11" fmla="*/ 2147483647 h 807"/>
                    <a:gd name="T12" fmla="*/ 2147483647 w 704"/>
                    <a:gd name="T13" fmla="*/ 2147483647 h 807"/>
                    <a:gd name="T14" fmla="*/ 2147483647 w 704"/>
                    <a:gd name="T15" fmla="*/ 2147483647 h 807"/>
                    <a:gd name="T16" fmla="*/ 2147483647 w 704"/>
                    <a:gd name="T17" fmla="*/ 2147483647 h 807"/>
                    <a:gd name="T18" fmla="*/ 2147483647 w 704"/>
                    <a:gd name="T19" fmla="*/ 2147483647 h 807"/>
                    <a:gd name="T20" fmla="*/ 2147483647 w 704"/>
                    <a:gd name="T21" fmla="*/ 2147483647 h 807"/>
                    <a:gd name="T22" fmla="*/ 2147483647 w 704"/>
                    <a:gd name="T23" fmla="*/ 2147483647 h 807"/>
                    <a:gd name="T24" fmla="*/ 2147483647 w 704"/>
                    <a:gd name="T25" fmla="*/ 2147483647 h 807"/>
                    <a:gd name="T26" fmla="*/ 2147483647 w 704"/>
                    <a:gd name="T27" fmla="*/ 2147483647 h 807"/>
                    <a:gd name="T28" fmla="*/ 2147483647 w 704"/>
                    <a:gd name="T29" fmla="*/ 2147483647 h 807"/>
                    <a:gd name="T30" fmla="*/ 2147483647 w 704"/>
                    <a:gd name="T31" fmla="*/ 2147483647 h 807"/>
                    <a:gd name="T32" fmla="*/ 2147483647 w 704"/>
                    <a:gd name="T33" fmla="*/ 2147483647 h 807"/>
                    <a:gd name="T34" fmla="*/ 2147483647 w 704"/>
                    <a:gd name="T35" fmla="*/ 2147483647 h 807"/>
                    <a:gd name="T36" fmla="*/ 2147483647 w 704"/>
                    <a:gd name="T37" fmla="*/ 2147483647 h 807"/>
                    <a:gd name="T38" fmla="*/ 2147483647 w 704"/>
                    <a:gd name="T39" fmla="*/ 2147483647 h 807"/>
                    <a:gd name="T40" fmla="*/ 2147483647 w 704"/>
                    <a:gd name="T41" fmla="*/ 2147483647 h 807"/>
                    <a:gd name="T42" fmla="*/ 2147483647 w 704"/>
                    <a:gd name="T43" fmla="*/ 2147483647 h 807"/>
                    <a:gd name="T44" fmla="*/ 2147483647 w 704"/>
                    <a:gd name="T45" fmla="*/ 2147483647 h 807"/>
                    <a:gd name="T46" fmla="*/ 2147483647 w 704"/>
                    <a:gd name="T47" fmla="*/ 2147483647 h 807"/>
                    <a:gd name="T48" fmla="*/ 2147483647 w 704"/>
                    <a:gd name="T49" fmla="*/ 2147483647 h 807"/>
                    <a:gd name="T50" fmla="*/ 2147483647 w 704"/>
                    <a:gd name="T51" fmla="*/ 2147483647 h 807"/>
                    <a:gd name="T52" fmla="*/ 2147483647 w 704"/>
                    <a:gd name="T53" fmla="*/ 2147483647 h 807"/>
                    <a:gd name="T54" fmla="*/ 2147483647 w 704"/>
                    <a:gd name="T55" fmla="*/ 2147483647 h 807"/>
                    <a:gd name="T56" fmla="*/ 2147483647 w 704"/>
                    <a:gd name="T57" fmla="*/ 2147483647 h 807"/>
                    <a:gd name="T58" fmla="*/ 2147483647 w 704"/>
                    <a:gd name="T59" fmla="*/ 2147483647 h 807"/>
                    <a:gd name="T60" fmla="*/ 2147483647 w 704"/>
                    <a:gd name="T61" fmla="*/ 2147483647 h 807"/>
                    <a:gd name="T62" fmla="*/ 2147483647 w 704"/>
                    <a:gd name="T63" fmla="*/ 2147483647 h 807"/>
                    <a:gd name="T64" fmla="*/ 2147483647 w 704"/>
                    <a:gd name="T65" fmla="*/ 2147483647 h 807"/>
                    <a:gd name="T66" fmla="*/ 2147483647 w 704"/>
                    <a:gd name="T67" fmla="*/ 2147483647 h 807"/>
                    <a:gd name="T68" fmla="*/ 2147483647 w 704"/>
                    <a:gd name="T69" fmla="*/ 2147483647 h 807"/>
                    <a:gd name="T70" fmla="*/ 2147483647 w 704"/>
                    <a:gd name="T71" fmla="*/ 2100217947 h 807"/>
                    <a:gd name="T72" fmla="*/ 2147483647 w 704"/>
                    <a:gd name="T73" fmla="*/ 1803357024 h 807"/>
                    <a:gd name="T74" fmla="*/ 2147483647 w 704"/>
                    <a:gd name="T75" fmla="*/ 1601137911 h 807"/>
                    <a:gd name="T76" fmla="*/ 0 w 704"/>
                    <a:gd name="T77" fmla="*/ 1462293921 h 807"/>
                    <a:gd name="T78" fmla="*/ 2147483647 w 704"/>
                    <a:gd name="T79" fmla="*/ 1237005614 h 807"/>
                    <a:gd name="T80" fmla="*/ 2147483647 w 704"/>
                    <a:gd name="T81" fmla="*/ 1039140991 h 807"/>
                    <a:gd name="T82" fmla="*/ 2147483647 w 704"/>
                    <a:gd name="T83" fmla="*/ 1085538171 h 807"/>
                    <a:gd name="T84" fmla="*/ 2147483647 w 704"/>
                    <a:gd name="T85" fmla="*/ 1213787878 h 807"/>
                    <a:gd name="T86" fmla="*/ 2147483647 w 704"/>
                    <a:gd name="T87" fmla="*/ 1068206142 h 807"/>
                    <a:gd name="T88" fmla="*/ 2147483647 w 704"/>
                    <a:gd name="T89" fmla="*/ 900155237 h 807"/>
                    <a:gd name="T90" fmla="*/ 2147483647 w 704"/>
                    <a:gd name="T91" fmla="*/ 574974684 h 807"/>
                    <a:gd name="T92" fmla="*/ 2147483647 w 704"/>
                    <a:gd name="T93" fmla="*/ 479256505 h 807"/>
                    <a:gd name="T94" fmla="*/ 2147483647 w 704"/>
                    <a:gd name="T95" fmla="*/ 544805262 h 807"/>
                    <a:gd name="T96" fmla="*/ 2147483647 w 704"/>
                    <a:gd name="T97" fmla="*/ 427105580 h 807"/>
                    <a:gd name="T98" fmla="*/ 2147483647 w 704"/>
                    <a:gd name="T99" fmla="*/ 242043384 h 807"/>
                    <a:gd name="T100" fmla="*/ 2147483647 w 704"/>
                    <a:gd name="T101" fmla="*/ 182209846 h 807"/>
                    <a:gd name="T102" fmla="*/ 2147483647 w 704"/>
                    <a:gd name="T103" fmla="*/ 363720649 h 807"/>
                    <a:gd name="T104" fmla="*/ 2147483647 w 704"/>
                    <a:gd name="T105" fmla="*/ 337006981 h 807"/>
                    <a:gd name="T106" fmla="*/ 2147483647 w 704"/>
                    <a:gd name="T107" fmla="*/ 111963297 h 807"/>
                    <a:gd name="T108" fmla="*/ 2147483647 w 704"/>
                    <a:gd name="T109" fmla="*/ 0 h 807"/>
                    <a:gd name="T110" fmla="*/ 2147483647 w 704"/>
                    <a:gd name="T111" fmla="*/ 126018332 h 807"/>
                    <a:gd name="T112" fmla="*/ 2147483647 w 704"/>
                    <a:gd name="T113" fmla="*/ 253698204 h 807"/>
                    <a:gd name="T114" fmla="*/ 2147483647 w 704"/>
                    <a:gd name="T115" fmla="*/ 521242786 h 807"/>
                    <a:gd name="T116" fmla="*/ 2147483647 w 704"/>
                    <a:gd name="T117" fmla="*/ 789955514 h 807"/>
                    <a:gd name="T118" fmla="*/ 2147483647 w 704"/>
                    <a:gd name="T119" fmla="*/ 1055086606 h 807"/>
                    <a:gd name="T120" fmla="*/ 2147483647 w 704"/>
                    <a:gd name="T121" fmla="*/ 1267547801 h 807"/>
                    <a:gd name="T122" fmla="*/ 2147483647 w 704"/>
                    <a:gd name="T123" fmla="*/ 1477707019 h 80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04"/>
                    <a:gd name="T187" fmla="*/ 0 h 807"/>
                    <a:gd name="T188" fmla="*/ 704 w 704"/>
                    <a:gd name="T189" fmla="*/ 807 h 80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04" h="807">
                      <a:moveTo>
                        <a:pt x="704" y="253"/>
                      </a:moveTo>
                      <a:lnTo>
                        <a:pt x="704" y="258"/>
                      </a:lnTo>
                      <a:lnTo>
                        <a:pt x="702" y="258"/>
                      </a:lnTo>
                      <a:lnTo>
                        <a:pt x="702" y="260"/>
                      </a:lnTo>
                      <a:lnTo>
                        <a:pt x="702" y="262"/>
                      </a:lnTo>
                      <a:lnTo>
                        <a:pt x="699" y="262"/>
                      </a:lnTo>
                      <a:lnTo>
                        <a:pt x="699" y="264"/>
                      </a:lnTo>
                      <a:lnTo>
                        <a:pt x="699" y="267"/>
                      </a:lnTo>
                      <a:lnTo>
                        <a:pt x="697" y="267"/>
                      </a:lnTo>
                      <a:lnTo>
                        <a:pt x="697" y="269"/>
                      </a:lnTo>
                      <a:lnTo>
                        <a:pt x="695" y="271"/>
                      </a:lnTo>
                      <a:lnTo>
                        <a:pt x="695" y="274"/>
                      </a:lnTo>
                      <a:lnTo>
                        <a:pt x="693" y="274"/>
                      </a:lnTo>
                      <a:lnTo>
                        <a:pt x="693" y="276"/>
                      </a:lnTo>
                      <a:lnTo>
                        <a:pt x="691" y="276"/>
                      </a:lnTo>
                      <a:lnTo>
                        <a:pt x="691" y="279"/>
                      </a:lnTo>
                      <a:lnTo>
                        <a:pt x="689" y="281"/>
                      </a:lnTo>
                      <a:lnTo>
                        <a:pt x="689" y="283"/>
                      </a:lnTo>
                      <a:lnTo>
                        <a:pt x="686" y="285"/>
                      </a:lnTo>
                      <a:lnTo>
                        <a:pt x="685" y="288"/>
                      </a:lnTo>
                      <a:lnTo>
                        <a:pt x="685" y="290"/>
                      </a:lnTo>
                      <a:lnTo>
                        <a:pt x="682" y="290"/>
                      </a:lnTo>
                      <a:lnTo>
                        <a:pt x="682" y="293"/>
                      </a:lnTo>
                      <a:lnTo>
                        <a:pt x="680" y="294"/>
                      </a:lnTo>
                      <a:lnTo>
                        <a:pt x="680" y="297"/>
                      </a:lnTo>
                      <a:lnTo>
                        <a:pt x="678" y="297"/>
                      </a:lnTo>
                      <a:lnTo>
                        <a:pt x="678" y="299"/>
                      </a:lnTo>
                      <a:lnTo>
                        <a:pt x="676" y="302"/>
                      </a:lnTo>
                      <a:lnTo>
                        <a:pt x="674" y="302"/>
                      </a:lnTo>
                      <a:lnTo>
                        <a:pt x="674" y="304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69" y="308"/>
                      </a:lnTo>
                      <a:lnTo>
                        <a:pt x="669" y="311"/>
                      </a:lnTo>
                      <a:lnTo>
                        <a:pt x="669" y="313"/>
                      </a:lnTo>
                      <a:lnTo>
                        <a:pt x="667" y="313"/>
                      </a:lnTo>
                      <a:lnTo>
                        <a:pt x="667" y="315"/>
                      </a:lnTo>
                      <a:lnTo>
                        <a:pt x="665" y="318"/>
                      </a:lnTo>
                      <a:lnTo>
                        <a:pt x="663" y="320"/>
                      </a:lnTo>
                      <a:lnTo>
                        <a:pt x="663" y="323"/>
                      </a:lnTo>
                      <a:lnTo>
                        <a:pt x="661" y="323"/>
                      </a:lnTo>
                      <a:lnTo>
                        <a:pt x="661" y="325"/>
                      </a:lnTo>
                      <a:lnTo>
                        <a:pt x="659" y="327"/>
                      </a:lnTo>
                      <a:lnTo>
                        <a:pt x="659" y="329"/>
                      </a:lnTo>
                      <a:lnTo>
                        <a:pt x="656" y="329"/>
                      </a:lnTo>
                      <a:lnTo>
                        <a:pt x="656" y="332"/>
                      </a:lnTo>
                      <a:lnTo>
                        <a:pt x="654" y="332"/>
                      </a:lnTo>
                      <a:lnTo>
                        <a:pt x="652" y="334"/>
                      </a:lnTo>
                      <a:lnTo>
                        <a:pt x="652" y="337"/>
                      </a:lnTo>
                      <a:lnTo>
                        <a:pt x="650" y="338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5" y="346"/>
                      </a:lnTo>
                      <a:lnTo>
                        <a:pt x="645" y="348"/>
                      </a:lnTo>
                      <a:lnTo>
                        <a:pt x="644" y="348"/>
                      </a:lnTo>
                      <a:lnTo>
                        <a:pt x="644" y="350"/>
                      </a:lnTo>
                      <a:lnTo>
                        <a:pt x="641" y="352"/>
                      </a:lnTo>
                      <a:lnTo>
                        <a:pt x="641" y="355"/>
                      </a:lnTo>
                      <a:lnTo>
                        <a:pt x="639" y="357"/>
                      </a:lnTo>
                      <a:lnTo>
                        <a:pt x="637" y="360"/>
                      </a:lnTo>
                      <a:lnTo>
                        <a:pt x="635" y="362"/>
                      </a:lnTo>
                      <a:lnTo>
                        <a:pt x="633" y="362"/>
                      </a:lnTo>
                      <a:lnTo>
                        <a:pt x="631" y="362"/>
                      </a:lnTo>
                      <a:lnTo>
                        <a:pt x="631" y="360"/>
                      </a:lnTo>
                      <a:lnTo>
                        <a:pt x="628" y="360"/>
                      </a:lnTo>
                      <a:lnTo>
                        <a:pt x="628" y="357"/>
                      </a:lnTo>
                      <a:lnTo>
                        <a:pt x="628" y="355"/>
                      </a:lnTo>
                      <a:lnTo>
                        <a:pt x="628" y="352"/>
                      </a:lnTo>
                      <a:lnTo>
                        <a:pt x="631" y="352"/>
                      </a:lnTo>
                      <a:lnTo>
                        <a:pt x="631" y="350"/>
                      </a:lnTo>
                      <a:lnTo>
                        <a:pt x="631" y="348"/>
                      </a:lnTo>
                      <a:lnTo>
                        <a:pt x="631" y="346"/>
                      </a:lnTo>
                      <a:lnTo>
                        <a:pt x="631" y="343"/>
                      </a:lnTo>
                      <a:lnTo>
                        <a:pt x="631" y="341"/>
                      </a:lnTo>
                      <a:lnTo>
                        <a:pt x="628" y="341"/>
                      </a:lnTo>
                      <a:lnTo>
                        <a:pt x="628" y="338"/>
                      </a:lnTo>
                      <a:lnTo>
                        <a:pt x="628" y="337"/>
                      </a:lnTo>
                      <a:lnTo>
                        <a:pt x="626" y="334"/>
                      </a:lnTo>
                      <a:lnTo>
                        <a:pt x="624" y="334"/>
                      </a:lnTo>
                      <a:lnTo>
                        <a:pt x="622" y="334"/>
                      </a:lnTo>
                      <a:lnTo>
                        <a:pt x="620" y="334"/>
                      </a:lnTo>
                      <a:lnTo>
                        <a:pt x="618" y="332"/>
                      </a:lnTo>
                      <a:lnTo>
                        <a:pt x="615" y="332"/>
                      </a:lnTo>
                      <a:lnTo>
                        <a:pt x="615" y="329"/>
                      </a:lnTo>
                      <a:lnTo>
                        <a:pt x="613" y="329"/>
                      </a:lnTo>
                      <a:lnTo>
                        <a:pt x="611" y="329"/>
                      </a:lnTo>
                      <a:lnTo>
                        <a:pt x="611" y="332"/>
                      </a:lnTo>
                      <a:lnTo>
                        <a:pt x="609" y="334"/>
                      </a:lnTo>
                      <a:lnTo>
                        <a:pt x="609" y="337"/>
                      </a:lnTo>
                      <a:lnTo>
                        <a:pt x="607" y="338"/>
                      </a:lnTo>
                      <a:lnTo>
                        <a:pt x="605" y="341"/>
                      </a:lnTo>
                      <a:lnTo>
                        <a:pt x="602" y="341"/>
                      </a:lnTo>
                      <a:lnTo>
                        <a:pt x="600" y="343"/>
                      </a:lnTo>
                      <a:lnTo>
                        <a:pt x="598" y="343"/>
                      </a:lnTo>
                      <a:lnTo>
                        <a:pt x="598" y="346"/>
                      </a:lnTo>
                      <a:lnTo>
                        <a:pt x="598" y="348"/>
                      </a:lnTo>
                      <a:lnTo>
                        <a:pt x="596" y="348"/>
                      </a:lnTo>
                      <a:lnTo>
                        <a:pt x="598" y="350"/>
                      </a:lnTo>
                      <a:lnTo>
                        <a:pt x="600" y="350"/>
                      </a:lnTo>
                      <a:lnTo>
                        <a:pt x="602" y="350"/>
                      </a:lnTo>
                      <a:lnTo>
                        <a:pt x="605" y="350"/>
                      </a:lnTo>
                      <a:lnTo>
                        <a:pt x="607" y="352"/>
                      </a:lnTo>
                      <a:lnTo>
                        <a:pt x="607" y="355"/>
                      </a:lnTo>
                      <a:lnTo>
                        <a:pt x="607" y="357"/>
                      </a:lnTo>
                      <a:lnTo>
                        <a:pt x="607" y="360"/>
                      </a:lnTo>
                      <a:lnTo>
                        <a:pt x="607" y="362"/>
                      </a:lnTo>
                      <a:lnTo>
                        <a:pt x="607" y="364"/>
                      </a:lnTo>
                      <a:lnTo>
                        <a:pt x="607" y="367"/>
                      </a:lnTo>
                      <a:lnTo>
                        <a:pt x="605" y="367"/>
                      </a:lnTo>
                      <a:lnTo>
                        <a:pt x="605" y="369"/>
                      </a:lnTo>
                      <a:lnTo>
                        <a:pt x="605" y="371"/>
                      </a:lnTo>
                      <a:lnTo>
                        <a:pt x="602" y="371"/>
                      </a:lnTo>
                      <a:lnTo>
                        <a:pt x="602" y="373"/>
                      </a:lnTo>
                      <a:lnTo>
                        <a:pt x="602" y="376"/>
                      </a:lnTo>
                      <a:lnTo>
                        <a:pt x="600" y="376"/>
                      </a:lnTo>
                      <a:lnTo>
                        <a:pt x="600" y="378"/>
                      </a:lnTo>
                      <a:lnTo>
                        <a:pt x="598" y="381"/>
                      </a:lnTo>
                      <a:lnTo>
                        <a:pt x="596" y="383"/>
                      </a:lnTo>
                      <a:lnTo>
                        <a:pt x="596" y="385"/>
                      </a:lnTo>
                      <a:lnTo>
                        <a:pt x="594" y="385"/>
                      </a:lnTo>
                      <a:lnTo>
                        <a:pt x="591" y="385"/>
                      </a:lnTo>
                      <a:lnTo>
                        <a:pt x="591" y="387"/>
                      </a:lnTo>
                      <a:lnTo>
                        <a:pt x="590" y="390"/>
                      </a:lnTo>
                      <a:lnTo>
                        <a:pt x="587" y="390"/>
                      </a:lnTo>
                      <a:lnTo>
                        <a:pt x="587" y="392"/>
                      </a:lnTo>
                      <a:lnTo>
                        <a:pt x="585" y="395"/>
                      </a:lnTo>
                      <a:lnTo>
                        <a:pt x="583" y="395"/>
                      </a:lnTo>
                      <a:lnTo>
                        <a:pt x="583" y="396"/>
                      </a:lnTo>
                      <a:lnTo>
                        <a:pt x="581" y="399"/>
                      </a:lnTo>
                      <a:lnTo>
                        <a:pt x="581" y="401"/>
                      </a:lnTo>
                      <a:lnTo>
                        <a:pt x="581" y="404"/>
                      </a:lnTo>
                      <a:lnTo>
                        <a:pt x="581" y="406"/>
                      </a:lnTo>
                      <a:lnTo>
                        <a:pt x="583" y="406"/>
                      </a:lnTo>
                      <a:lnTo>
                        <a:pt x="585" y="408"/>
                      </a:lnTo>
                      <a:lnTo>
                        <a:pt x="587" y="411"/>
                      </a:lnTo>
                      <a:lnTo>
                        <a:pt x="587" y="413"/>
                      </a:lnTo>
                      <a:lnTo>
                        <a:pt x="590" y="413"/>
                      </a:lnTo>
                      <a:lnTo>
                        <a:pt x="590" y="415"/>
                      </a:lnTo>
                      <a:lnTo>
                        <a:pt x="590" y="417"/>
                      </a:lnTo>
                      <a:lnTo>
                        <a:pt x="587" y="417"/>
                      </a:lnTo>
                      <a:lnTo>
                        <a:pt x="587" y="420"/>
                      </a:lnTo>
                      <a:lnTo>
                        <a:pt x="587" y="422"/>
                      </a:lnTo>
                      <a:lnTo>
                        <a:pt x="587" y="425"/>
                      </a:lnTo>
                      <a:lnTo>
                        <a:pt x="585" y="425"/>
                      </a:lnTo>
                      <a:lnTo>
                        <a:pt x="583" y="425"/>
                      </a:lnTo>
                      <a:lnTo>
                        <a:pt x="583" y="422"/>
                      </a:lnTo>
                      <a:lnTo>
                        <a:pt x="581" y="422"/>
                      </a:lnTo>
                      <a:lnTo>
                        <a:pt x="581" y="420"/>
                      </a:lnTo>
                      <a:lnTo>
                        <a:pt x="579" y="420"/>
                      </a:lnTo>
                      <a:lnTo>
                        <a:pt x="577" y="420"/>
                      </a:lnTo>
                      <a:lnTo>
                        <a:pt x="577" y="422"/>
                      </a:lnTo>
                      <a:lnTo>
                        <a:pt x="574" y="422"/>
                      </a:lnTo>
                      <a:lnTo>
                        <a:pt x="577" y="425"/>
                      </a:lnTo>
                      <a:lnTo>
                        <a:pt x="574" y="425"/>
                      </a:lnTo>
                      <a:lnTo>
                        <a:pt x="574" y="427"/>
                      </a:lnTo>
                      <a:lnTo>
                        <a:pt x="574" y="429"/>
                      </a:lnTo>
                      <a:lnTo>
                        <a:pt x="577" y="429"/>
                      </a:lnTo>
                      <a:lnTo>
                        <a:pt x="577" y="431"/>
                      </a:lnTo>
                      <a:lnTo>
                        <a:pt x="577" y="434"/>
                      </a:lnTo>
                      <a:lnTo>
                        <a:pt x="579" y="434"/>
                      </a:lnTo>
                      <a:lnTo>
                        <a:pt x="579" y="436"/>
                      </a:lnTo>
                      <a:lnTo>
                        <a:pt x="581" y="436"/>
                      </a:lnTo>
                      <a:lnTo>
                        <a:pt x="581" y="439"/>
                      </a:lnTo>
                      <a:lnTo>
                        <a:pt x="583" y="439"/>
                      </a:lnTo>
                      <a:lnTo>
                        <a:pt x="583" y="440"/>
                      </a:lnTo>
                      <a:lnTo>
                        <a:pt x="585" y="443"/>
                      </a:lnTo>
                      <a:lnTo>
                        <a:pt x="585" y="445"/>
                      </a:lnTo>
                      <a:lnTo>
                        <a:pt x="585" y="448"/>
                      </a:lnTo>
                      <a:lnTo>
                        <a:pt x="583" y="450"/>
                      </a:lnTo>
                      <a:lnTo>
                        <a:pt x="583" y="452"/>
                      </a:lnTo>
                      <a:lnTo>
                        <a:pt x="583" y="455"/>
                      </a:lnTo>
                      <a:lnTo>
                        <a:pt x="583" y="457"/>
                      </a:lnTo>
                      <a:lnTo>
                        <a:pt x="583" y="459"/>
                      </a:lnTo>
                      <a:lnTo>
                        <a:pt x="585" y="459"/>
                      </a:lnTo>
                      <a:lnTo>
                        <a:pt x="587" y="459"/>
                      </a:lnTo>
                      <a:lnTo>
                        <a:pt x="590" y="459"/>
                      </a:lnTo>
                      <a:lnTo>
                        <a:pt x="590" y="457"/>
                      </a:lnTo>
                      <a:lnTo>
                        <a:pt x="590" y="455"/>
                      </a:lnTo>
                      <a:lnTo>
                        <a:pt x="591" y="455"/>
                      </a:lnTo>
                      <a:lnTo>
                        <a:pt x="591" y="452"/>
                      </a:lnTo>
                      <a:lnTo>
                        <a:pt x="591" y="450"/>
                      </a:lnTo>
                      <a:lnTo>
                        <a:pt x="591" y="448"/>
                      </a:lnTo>
                      <a:lnTo>
                        <a:pt x="591" y="445"/>
                      </a:lnTo>
                      <a:lnTo>
                        <a:pt x="594" y="443"/>
                      </a:lnTo>
                      <a:lnTo>
                        <a:pt x="596" y="440"/>
                      </a:lnTo>
                      <a:lnTo>
                        <a:pt x="598" y="440"/>
                      </a:lnTo>
                      <a:lnTo>
                        <a:pt x="600" y="440"/>
                      </a:lnTo>
                      <a:lnTo>
                        <a:pt x="602" y="443"/>
                      </a:lnTo>
                      <a:lnTo>
                        <a:pt x="602" y="445"/>
                      </a:lnTo>
                      <a:lnTo>
                        <a:pt x="602" y="448"/>
                      </a:lnTo>
                      <a:lnTo>
                        <a:pt x="602" y="450"/>
                      </a:lnTo>
                      <a:lnTo>
                        <a:pt x="600" y="452"/>
                      </a:lnTo>
                      <a:lnTo>
                        <a:pt x="600" y="455"/>
                      </a:lnTo>
                      <a:lnTo>
                        <a:pt x="600" y="457"/>
                      </a:lnTo>
                      <a:lnTo>
                        <a:pt x="600" y="459"/>
                      </a:lnTo>
                      <a:lnTo>
                        <a:pt x="600" y="462"/>
                      </a:lnTo>
                      <a:lnTo>
                        <a:pt x="598" y="462"/>
                      </a:lnTo>
                      <a:lnTo>
                        <a:pt x="598" y="464"/>
                      </a:lnTo>
                      <a:lnTo>
                        <a:pt x="598" y="466"/>
                      </a:lnTo>
                      <a:lnTo>
                        <a:pt x="598" y="469"/>
                      </a:lnTo>
                      <a:lnTo>
                        <a:pt x="596" y="469"/>
                      </a:lnTo>
                      <a:lnTo>
                        <a:pt x="596" y="471"/>
                      </a:lnTo>
                      <a:lnTo>
                        <a:pt x="596" y="473"/>
                      </a:lnTo>
                      <a:lnTo>
                        <a:pt x="596" y="475"/>
                      </a:lnTo>
                      <a:lnTo>
                        <a:pt x="594" y="475"/>
                      </a:lnTo>
                      <a:lnTo>
                        <a:pt x="594" y="478"/>
                      </a:lnTo>
                      <a:lnTo>
                        <a:pt x="594" y="480"/>
                      </a:lnTo>
                      <a:lnTo>
                        <a:pt x="594" y="483"/>
                      </a:lnTo>
                      <a:lnTo>
                        <a:pt x="591" y="485"/>
                      </a:lnTo>
                      <a:lnTo>
                        <a:pt x="591" y="487"/>
                      </a:lnTo>
                      <a:lnTo>
                        <a:pt x="591" y="489"/>
                      </a:lnTo>
                      <a:lnTo>
                        <a:pt x="591" y="492"/>
                      </a:lnTo>
                      <a:lnTo>
                        <a:pt x="591" y="494"/>
                      </a:lnTo>
                      <a:lnTo>
                        <a:pt x="591" y="497"/>
                      </a:lnTo>
                      <a:lnTo>
                        <a:pt x="591" y="499"/>
                      </a:lnTo>
                      <a:lnTo>
                        <a:pt x="591" y="501"/>
                      </a:lnTo>
                      <a:lnTo>
                        <a:pt x="591" y="503"/>
                      </a:lnTo>
                      <a:lnTo>
                        <a:pt x="591" y="506"/>
                      </a:lnTo>
                      <a:lnTo>
                        <a:pt x="591" y="508"/>
                      </a:lnTo>
                      <a:lnTo>
                        <a:pt x="591" y="510"/>
                      </a:lnTo>
                      <a:lnTo>
                        <a:pt x="591" y="513"/>
                      </a:lnTo>
                      <a:lnTo>
                        <a:pt x="591" y="515"/>
                      </a:lnTo>
                      <a:lnTo>
                        <a:pt x="591" y="517"/>
                      </a:lnTo>
                      <a:lnTo>
                        <a:pt x="591" y="519"/>
                      </a:lnTo>
                      <a:lnTo>
                        <a:pt x="591" y="522"/>
                      </a:lnTo>
                      <a:lnTo>
                        <a:pt x="591" y="524"/>
                      </a:lnTo>
                      <a:lnTo>
                        <a:pt x="591" y="527"/>
                      </a:lnTo>
                      <a:lnTo>
                        <a:pt x="591" y="529"/>
                      </a:lnTo>
                      <a:lnTo>
                        <a:pt x="591" y="531"/>
                      </a:lnTo>
                      <a:lnTo>
                        <a:pt x="591" y="533"/>
                      </a:lnTo>
                      <a:lnTo>
                        <a:pt x="591" y="536"/>
                      </a:lnTo>
                      <a:lnTo>
                        <a:pt x="591" y="538"/>
                      </a:lnTo>
                      <a:lnTo>
                        <a:pt x="591" y="541"/>
                      </a:lnTo>
                      <a:lnTo>
                        <a:pt x="591" y="543"/>
                      </a:lnTo>
                      <a:lnTo>
                        <a:pt x="591" y="545"/>
                      </a:lnTo>
                      <a:lnTo>
                        <a:pt x="591" y="547"/>
                      </a:lnTo>
                      <a:lnTo>
                        <a:pt x="591" y="550"/>
                      </a:lnTo>
                      <a:lnTo>
                        <a:pt x="591" y="552"/>
                      </a:lnTo>
                      <a:lnTo>
                        <a:pt x="591" y="554"/>
                      </a:lnTo>
                      <a:lnTo>
                        <a:pt x="594" y="557"/>
                      </a:lnTo>
                      <a:lnTo>
                        <a:pt x="594" y="559"/>
                      </a:lnTo>
                      <a:lnTo>
                        <a:pt x="594" y="561"/>
                      </a:lnTo>
                      <a:lnTo>
                        <a:pt x="594" y="564"/>
                      </a:lnTo>
                      <a:lnTo>
                        <a:pt x="594" y="566"/>
                      </a:lnTo>
                      <a:lnTo>
                        <a:pt x="594" y="568"/>
                      </a:lnTo>
                      <a:lnTo>
                        <a:pt x="594" y="571"/>
                      </a:lnTo>
                      <a:lnTo>
                        <a:pt x="596" y="573"/>
                      </a:lnTo>
                      <a:lnTo>
                        <a:pt x="596" y="575"/>
                      </a:lnTo>
                      <a:lnTo>
                        <a:pt x="596" y="577"/>
                      </a:lnTo>
                      <a:lnTo>
                        <a:pt x="596" y="580"/>
                      </a:lnTo>
                      <a:lnTo>
                        <a:pt x="596" y="582"/>
                      </a:lnTo>
                      <a:lnTo>
                        <a:pt x="596" y="585"/>
                      </a:lnTo>
                      <a:lnTo>
                        <a:pt x="596" y="587"/>
                      </a:lnTo>
                      <a:lnTo>
                        <a:pt x="596" y="589"/>
                      </a:lnTo>
                      <a:lnTo>
                        <a:pt x="596" y="591"/>
                      </a:lnTo>
                      <a:lnTo>
                        <a:pt x="596" y="594"/>
                      </a:lnTo>
                      <a:lnTo>
                        <a:pt x="596" y="596"/>
                      </a:lnTo>
                      <a:lnTo>
                        <a:pt x="596" y="599"/>
                      </a:lnTo>
                      <a:lnTo>
                        <a:pt x="594" y="599"/>
                      </a:lnTo>
                      <a:lnTo>
                        <a:pt x="594" y="601"/>
                      </a:lnTo>
                      <a:lnTo>
                        <a:pt x="594" y="603"/>
                      </a:lnTo>
                      <a:lnTo>
                        <a:pt x="594" y="605"/>
                      </a:lnTo>
                      <a:lnTo>
                        <a:pt x="594" y="608"/>
                      </a:lnTo>
                      <a:lnTo>
                        <a:pt x="591" y="608"/>
                      </a:lnTo>
                      <a:lnTo>
                        <a:pt x="591" y="610"/>
                      </a:lnTo>
                      <a:lnTo>
                        <a:pt x="591" y="612"/>
                      </a:lnTo>
                      <a:lnTo>
                        <a:pt x="591" y="615"/>
                      </a:lnTo>
                      <a:lnTo>
                        <a:pt x="590" y="615"/>
                      </a:lnTo>
                      <a:lnTo>
                        <a:pt x="590" y="617"/>
                      </a:lnTo>
                      <a:lnTo>
                        <a:pt x="590" y="619"/>
                      </a:lnTo>
                      <a:lnTo>
                        <a:pt x="590" y="621"/>
                      </a:lnTo>
                      <a:lnTo>
                        <a:pt x="590" y="624"/>
                      </a:lnTo>
                      <a:lnTo>
                        <a:pt x="590" y="626"/>
                      </a:lnTo>
                      <a:lnTo>
                        <a:pt x="587" y="626"/>
                      </a:lnTo>
                      <a:lnTo>
                        <a:pt x="587" y="629"/>
                      </a:lnTo>
                      <a:lnTo>
                        <a:pt x="587" y="631"/>
                      </a:lnTo>
                      <a:lnTo>
                        <a:pt x="587" y="633"/>
                      </a:lnTo>
                      <a:lnTo>
                        <a:pt x="585" y="633"/>
                      </a:lnTo>
                      <a:lnTo>
                        <a:pt x="585" y="635"/>
                      </a:lnTo>
                      <a:lnTo>
                        <a:pt x="585" y="638"/>
                      </a:lnTo>
                      <a:lnTo>
                        <a:pt x="585" y="640"/>
                      </a:lnTo>
                      <a:lnTo>
                        <a:pt x="585" y="643"/>
                      </a:lnTo>
                      <a:lnTo>
                        <a:pt x="585" y="645"/>
                      </a:lnTo>
                      <a:lnTo>
                        <a:pt x="583" y="647"/>
                      </a:lnTo>
                      <a:lnTo>
                        <a:pt x="583" y="649"/>
                      </a:lnTo>
                      <a:lnTo>
                        <a:pt x="583" y="652"/>
                      </a:lnTo>
                      <a:lnTo>
                        <a:pt x="583" y="654"/>
                      </a:lnTo>
                      <a:lnTo>
                        <a:pt x="581" y="656"/>
                      </a:lnTo>
                      <a:lnTo>
                        <a:pt x="581" y="659"/>
                      </a:lnTo>
                      <a:lnTo>
                        <a:pt x="581" y="661"/>
                      </a:lnTo>
                      <a:lnTo>
                        <a:pt x="581" y="663"/>
                      </a:lnTo>
                      <a:lnTo>
                        <a:pt x="581" y="666"/>
                      </a:lnTo>
                      <a:lnTo>
                        <a:pt x="581" y="668"/>
                      </a:lnTo>
                      <a:lnTo>
                        <a:pt x="579" y="668"/>
                      </a:lnTo>
                      <a:lnTo>
                        <a:pt x="579" y="670"/>
                      </a:lnTo>
                      <a:lnTo>
                        <a:pt x="579" y="673"/>
                      </a:lnTo>
                      <a:lnTo>
                        <a:pt x="579" y="675"/>
                      </a:lnTo>
                      <a:lnTo>
                        <a:pt x="579" y="677"/>
                      </a:lnTo>
                      <a:lnTo>
                        <a:pt x="579" y="679"/>
                      </a:lnTo>
                      <a:lnTo>
                        <a:pt x="579" y="682"/>
                      </a:lnTo>
                      <a:lnTo>
                        <a:pt x="577" y="684"/>
                      </a:lnTo>
                      <a:lnTo>
                        <a:pt x="577" y="687"/>
                      </a:lnTo>
                      <a:lnTo>
                        <a:pt x="577" y="689"/>
                      </a:lnTo>
                      <a:lnTo>
                        <a:pt x="577" y="691"/>
                      </a:lnTo>
                      <a:lnTo>
                        <a:pt x="577" y="696"/>
                      </a:lnTo>
                      <a:lnTo>
                        <a:pt x="574" y="696"/>
                      </a:lnTo>
                      <a:lnTo>
                        <a:pt x="574" y="698"/>
                      </a:lnTo>
                      <a:lnTo>
                        <a:pt x="574" y="701"/>
                      </a:lnTo>
                      <a:lnTo>
                        <a:pt x="574" y="703"/>
                      </a:lnTo>
                      <a:lnTo>
                        <a:pt x="574" y="705"/>
                      </a:lnTo>
                      <a:lnTo>
                        <a:pt x="574" y="707"/>
                      </a:lnTo>
                      <a:lnTo>
                        <a:pt x="574" y="710"/>
                      </a:lnTo>
                      <a:lnTo>
                        <a:pt x="574" y="712"/>
                      </a:lnTo>
                      <a:lnTo>
                        <a:pt x="574" y="714"/>
                      </a:lnTo>
                      <a:lnTo>
                        <a:pt x="574" y="717"/>
                      </a:lnTo>
                      <a:lnTo>
                        <a:pt x="574" y="719"/>
                      </a:lnTo>
                      <a:lnTo>
                        <a:pt x="574" y="721"/>
                      </a:lnTo>
                      <a:lnTo>
                        <a:pt x="574" y="723"/>
                      </a:lnTo>
                      <a:lnTo>
                        <a:pt x="574" y="726"/>
                      </a:lnTo>
                      <a:lnTo>
                        <a:pt x="574" y="728"/>
                      </a:lnTo>
                      <a:lnTo>
                        <a:pt x="574" y="731"/>
                      </a:lnTo>
                      <a:lnTo>
                        <a:pt x="577" y="731"/>
                      </a:lnTo>
                      <a:lnTo>
                        <a:pt x="577" y="733"/>
                      </a:lnTo>
                      <a:lnTo>
                        <a:pt x="577" y="735"/>
                      </a:lnTo>
                      <a:lnTo>
                        <a:pt x="577" y="737"/>
                      </a:lnTo>
                      <a:lnTo>
                        <a:pt x="577" y="740"/>
                      </a:lnTo>
                      <a:lnTo>
                        <a:pt x="574" y="742"/>
                      </a:lnTo>
                      <a:lnTo>
                        <a:pt x="574" y="745"/>
                      </a:lnTo>
                      <a:lnTo>
                        <a:pt x="572" y="747"/>
                      </a:lnTo>
                      <a:lnTo>
                        <a:pt x="572" y="749"/>
                      </a:lnTo>
                      <a:lnTo>
                        <a:pt x="570" y="749"/>
                      </a:lnTo>
                      <a:lnTo>
                        <a:pt x="570" y="751"/>
                      </a:lnTo>
                      <a:lnTo>
                        <a:pt x="570" y="754"/>
                      </a:lnTo>
                      <a:lnTo>
                        <a:pt x="568" y="754"/>
                      </a:lnTo>
                      <a:lnTo>
                        <a:pt x="568" y="756"/>
                      </a:lnTo>
                      <a:lnTo>
                        <a:pt x="566" y="758"/>
                      </a:lnTo>
                      <a:lnTo>
                        <a:pt x="566" y="761"/>
                      </a:lnTo>
                      <a:lnTo>
                        <a:pt x="564" y="761"/>
                      </a:lnTo>
                      <a:lnTo>
                        <a:pt x="564" y="763"/>
                      </a:lnTo>
                      <a:lnTo>
                        <a:pt x="561" y="765"/>
                      </a:lnTo>
                      <a:lnTo>
                        <a:pt x="559" y="768"/>
                      </a:lnTo>
                      <a:lnTo>
                        <a:pt x="557" y="770"/>
                      </a:lnTo>
                      <a:lnTo>
                        <a:pt x="557" y="772"/>
                      </a:lnTo>
                      <a:lnTo>
                        <a:pt x="555" y="775"/>
                      </a:lnTo>
                      <a:lnTo>
                        <a:pt x="553" y="777"/>
                      </a:lnTo>
                      <a:lnTo>
                        <a:pt x="551" y="779"/>
                      </a:lnTo>
                      <a:lnTo>
                        <a:pt x="551" y="781"/>
                      </a:lnTo>
                      <a:lnTo>
                        <a:pt x="548" y="784"/>
                      </a:lnTo>
                      <a:lnTo>
                        <a:pt x="546" y="786"/>
                      </a:lnTo>
                      <a:lnTo>
                        <a:pt x="546" y="789"/>
                      </a:lnTo>
                      <a:lnTo>
                        <a:pt x="544" y="789"/>
                      </a:lnTo>
                      <a:lnTo>
                        <a:pt x="544" y="791"/>
                      </a:lnTo>
                      <a:lnTo>
                        <a:pt x="542" y="793"/>
                      </a:lnTo>
                      <a:lnTo>
                        <a:pt x="540" y="793"/>
                      </a:lnTo>
                      <a:lnTo>
                        <a:pt x="540" y="795"/>
                      </a:lnTo>
                      <a:lnTo>
                        <a:pt x="537" y="795"/>
                      </a:lnTo>
                      <a:lnTo>
                        <a:pt x="537" y="798"/>
                      </a:lnTo>
                      <a:lnTo>
                        <a:pt x="536" y="798"/>
                      </a:lnTo>
                      <a:lnTo>
                        <a:pt x="536" y="800"/>
                      </a:lnTo>
                      <a:lnTo>
                        <a:pt x="536" y="803"/>
                      </a:lnTo>
                      <a:lnTo>
                        <a:pt x="536" y="807"/>
                      </a:lnTo>
                      <a:lnTo>
                        <a:pt x="531" y="803"/>
                      </a:lnTo>
                      <a:lnTo>
                        <a:pt x="529" y="803"/>
                      </a:lnTo>
                      <a:lnTo>
                        <a:pt x="527" y="800"/>
                      </a:lnTo>
                      <a:lnTo>
                        <a:pt x="525" y="800"/>
                      </a:lnTo>
                      <a:lnTo>
                        <a:pt x="525" y="798"/>
                      </a:lnTo>
                      <a:lnTo>
                        <a:pt x="523" y="798"/>
                      </a:lnTo>
                      <a:lnTo>
                        <a:pt x="523" y="795"/>
                      </a:lnTo>
                      <a:lnTo>
                        <a:pt x="520" y="795"/>
                      </a:lnTo>
                      <a:lnTo>
                        <a:pt x="520" y="793"/>
                      </a:lnTo>
                      <a:lnTo>
                        <a:pt x="518" y="793"/>
                      </a:lnTo>
                      <a:lnTo>
                        <a:pt x="516" y="791"/>
                      </a:lnTo>
                      <a:lnTo>
                        <a:pt x="514" y="789"/>
                      </a:lnTo>
                      <a:lnTo>
                        <a:pt x="512" y="789"/>
                      </a:lnTo>
                      <a:lnTo>
                        <a:pt x="512" y="786"/>
                      </a:lnTo>
                      <a:lnTo>
                        <a:pt x="510" y="786"/>
                      </a:lnTo>
                      <a:lnTo>
                        <a:pt x="510" y="784"/>
                      </a:lnTo>
                      <a:lnTo>
                        <a:pt x="507" y="784"/>
                      </a:lnTo>
                      <a:lnTo>
                        <a:pt x="507" y="781"/>
                      </a:lnTo>
                      <a:lnTo>
                        <a:pt x="505" y="781"/>
                      </a:lnTo>
                      <a:lnTo>
                        <a:pt x="505" y="779"/>
                      </a:lnTo>
                      <a:lnTo>
                        <a:pt x="503" y="779"/>
                      </a:lnTo>
                      <a:lnTo>
                        <a:pt x="501" y="777"/>
                      </a:lnTo>
                      <a:lnTo>
                        <a:pt x="501" y="775"/>
                      </a:lnTo>
                      <a:lnTo>
                        <a:pt x="499" y="775"/>
                      </a:lnTo>
                      <a:lnTo>
                        <a:pt x="496" y="775"/>
                      </a:lnTo>
                      <a:lnTo>
                        <a:pt x="496" y="772"/>
                      </a:lnTo>
                      <a:lnTo>
                        <a:pt x="492" y="770"/>
                      </a:lnTo>
                      <a:lnTo>
                        <a:pt x="492" y="765"/>
                      </a:lnTo>
                      <a:lnTo>
                        <a:pt x="492" y="763"/>
                      </a:lnTo>
                      <a:lnTo>
                        <a:pt x="492" y="761"/>
                      </a:lnTo>
                      <a:lnTo>
                        <a:pt x="490" y="758"/>
                      </a:lnTo>
                      <a:lnTo>
                        <a:pt x="490" y="756"/>
                      </a:lnTo>
                      <a:lnTo>
                        <a:pt x="490" y="754"/>
                      </a:lnTo>
                      <a:lnTo>
                        <a:pt x="488" y="754"/>
                      </a:lnTo>
                      <a:lnTo>
                        <a:pt x="488" y="751"/>
                      </a:lnTo>
                      <a:lnTo>
                        <a:pt x="486" y="749"/>
                      </a:lnTo>
                      <a:lnTo>
                        <a:pt x="486" y="747"/>
                      </a:lnTo>
                      <a:lnTo>
                        <a:pt x="483" y="747"/>
                      </a:lnTo>
                      <a:lnTo>
                        <a:pt x="483" y="745"/>
                      </a:lnTo>
                      <a:lnTo>
                        <a:pt x="482" y="745"/>
                      </a:lnTo>
                      <a:lnTo>
                        <a:pt x="482" y="742"/>
                      </a:lnTo>
                      <a:lnTo>
                        <a:pt x="479" y="742"/>
                      </a:lnTo>
                      <a:lnTo>
                        <a:pt x="479" y="740"/>
                      </a:lnTo>
                      <a:lnTo>
                        <a:pt x="477" y="740"/>
                      </a:lnTo>
                      <a:lnTo>
                        <a:pt x="477" y="737"/>
                      </a:lnTo>
                      <a:lnTo>
                        <a:pt x="475" y="737"/>
                      </a:lnTo>
                      <a:lnTo>
                        <a:pt x="475" y="735"/>
                      </a:lnTo>
                      <a:lnTo>
                        <a:pt x="473" y="735"/>
                      </a:lnTo>
                      <a:lnTo>
                        <a:pt x="473" y="733"/>
                      </a:lnTo>
                      <a:lnTo>
                        <a:pt x="471" y="731"/>
                      </a:lnTo>
                      <a:lnTo>
                        <a:pt x="469" y="731"/>
                      </a:lnTo>
                      <a:lnTo>
                        <a:pt x="469" y="728"/>
                      </a:lnTo>
                      <a:lnTo>
                        <a:pt x="469" y="726"/>
                      </a:lnTo>
                      <a:lnTo>
                        <a:pt x="466" y="726"/>
                      </a:lnTo>
                      <a:lnTo>
                        <a:pt x="466" y="723"/>
                      </a:lnTo>
                      <a:lnTo>
                        <a:pt x="466" y="721"/>
                      </a:lnTo>
                      <a:lnTo>
                        <a:pt x="466" y="719"/>
                      </a:lnTo>
                      <a:lnTo>
                        <a:pt x="466" y="717"/>
                      </a:lnTo>
                      <a:lnTo>
                        <a:pt x="466" y="714"/>
                      </a:lnTo>
                      <a:lnTo>
                        <a:pt x="466" y="712"/>
                      </a:lnTo>
                      <a:lnTo>
                        <a:pt x="469" y="710"/>
                      </a:lnTo>
                      <a:lnTo>
                        <a:pt x="469" y="707"/>
                      </a:lnTo>
                      <a:lnTo>
                        <a:pt x="471" y="707"/>
                      </a:lnTo>
                      <a:lnTo>
                        <a:pt x="471" y="705"/>
                      </a:lnTo>
                      <a:lnTo>
                        <a:pt x="473" y="705"/>
                      </a:lnTo>
                      <a:lnTo>
                        <a:pt x="473" y="703"/>
                      </a:lnTo>
                      <a:lnTo>
                        <a:pt x="475" y="701"/>
                      </a:lnTo>
                      <a:lnTo>
                        <a:pt x="475" y="698"/>
                      </a:lnTo>
                      <a:lnTo>
                        <a:pt x="477" y="696"/>
                      </a:lnTo>
                      <a:lnTo>
                        <a:pt x="477" y="693"/>
                      </a:lnTo>
                      <a:lnTo>
                        <a:pt x="479" y="693"/>
                      </a:lnTo>
                      <a:lnTo>
                        <a:pt x="479" y="691"/>
                      </a:lnTo>
                      <a:lnTo>
                        <a:pt x="479" y="689"/>
                      </a:lnTo>
                      <a:lnTo>
                        <a:pt x="479" y="687"/>
                      </a:lnTo>
                      <a:lnTo>
                        <a:pt x="479" y="684"/>
                      </a:lnTo>
                      <a:lnTo>
                        <a:pt x="482" y="684"/>
                      </a:lnTo>
                      <a:lnTo>
                        <a:pt x="482" y="682"/>
                      </a:lnTo>
                      <a:lnTo>
                        <a:pt x="482" y="679"/>
                      </a:lnTo>
                      <a:lnTo>
                        <a:pt x="482" y="677"/>
                      </a:lnTo>
                      <a:lnTo>
                        <a:pt x="482" y="675"/>
                      </a:lnTo>
                      <a:lnTo>
                        <a:pt x="482" y="673"/>
                      </a:lnTo>
                      <a:lnTo>
                        <a:pt x="482" y="670"/>
                      </a:lnTo>
                      <a:lnTo>
                        <a:pt x="483" y="668"/>
                      </a:lnTo>
                      <a:lnTo>
                        <a:pt x="486" y="666"/>
                      </a:lnTo>
                      <a:lnTo>
                        <a:pt x="488" y="663"/>
                      </a:lnTo>
                      <a:lnTo>
                        <a:pt x="490" y="661"/>
                      </a:lnTo>
                      <a:lnTo>
                        <a:pt x="492" y="659"/>
                      </a:lnTo>
                      <a:lnTo>
                        <a:pt x="494" y="656"/>
                      </a:lnTo>
                      <a:lnTo>
                        <a:pt x="496" y="656"/>
                      </a:lnTo>
                      <a:lnTo>
                        <a:pt x="496" y="654"/>
                      </a:lnTo>
                      <a:lnTo>
                        <a:pt x="499" y="654"/>
                      </a:lnTo>
                      <a:lnTo>
                        <a:pt x="501" y="652"/>
                      </a:lnTo>
                      <a:lnTo>
                        <a:pt x="503" y="652"/>
                      </a:lnTo>
                      <a:lnTo>
                        <a:pt x="503" y="649"/>
                      </a:lnTo>
                      <a:lnTo>
                        <a:pt x="505" y="649"/>
                      </a:lnTo>
                      <a:lnTo>
                        <a:pt x="507" y="647"/>
                      </a:lnTo>
                      <a:lnTo>
                        <a:pt x="510" y="645"/>
                      </a:lnTo>
                      <a:lnTo>
                        <a:pt x="512" y="645"/>
                      </a:lnTo>
                      <a:lnTo>
                        <a:pt x="512" y="643"/>
                      </a:lnTo>
                      <a:lnTo>
                        <a:pt x="514" y="643"/>
                      </a:lnTo>
                      <a:lnTo>
                        <a:pt x="514" y="640"/>
                      </a:lnTo>
                      <a:lnTo>
                        <a:pt x="516" y="638"/>
                      </a:lnTo>
                      <a:lnTo>
                        <a:pt x="518" y="635"/>
                      </a:lnTo>
                      <a:lnTo>
                        <a:pt x="518" y="633"/>
                      </a:lnTo>
                      <a:lnTo>
                        <a:pt x="520" y="631"/>
                      </a:lnTo>
                      <a:lnTo>
                        <a:pt x="520" y="629"/>
                      </a:lnTo>
                      <a:lnTo>
                        <a:pt x="520" y="626"/>
                      </a:lnTo>
                      <a:lnTo>
                        <a:pt x="518" y="626"/>
                      </a:lnTo>
                      <a:lnTo>
                        <a:pt x="518" y="624"/>
                      </a:lnTo>
                      <a:lnTo>
                        <a:pt x="518" y="621"/>
                      </a:lnTo>
                      <a:lnTo>
                        <a:pt x="516" y="621"/>
                      </a:lnTo>
                      <a:lnTo>
                        <a:pt x="516" y="619"/>
                      </a:lnTo>
                      <a:lnTo>
                        <a:pt x="514" y="619"/>
                      </a:lnTo>
                      <a:lnTo>
                        <a:pt x="514" y="617"/>
                      </a:lnTo>
                      <a:lnTo>
                        <a:pt x="512" y="617"/>
                      </a:lnTo>
                      <a:lnTo>
                        <a:pt x="512" y="615"/>
                      </a:lnTo>
                      <a:lnTo>
                        <a:pt x="510" y="615"/>
                      </a:lnTo>
                      <a:lnTo>
                        <a:pt x="507" y="615"/>
                      </a:lnTo>
                      <a:lnTo>
                        <a:pt x="505" y="615"/>
                      </a:lnTo>
                      <a:lnTo>
                        <a:pt x="503" y="615"/>
                      </a:lnTo>
                      <a:lnTo>
                        <a:pt x="501" y="615"/>
                      </a:lnTo>
                      <a:lnTo>
                        <a:pt x="499" y="612"/>
                      </a:lnTo>
                      <a:lnTo>
                        <a:pt x="496" y="612"/>
                      </a:lnTo>
                      <a:lnTo>
                        <a:pt x="494" y="610"/>
                      </a:lnTo>
                      <a:lnTo>
                        <a:pt x="492" y="610"/>
                      </a:lnTo>
                      <a:lnTo>
                        <a:pt x="490" y="610"/>
                      </a:lnTo>
                      <a:lnTo>
                        <a:pt x="490" y="608"/>
                      </a:lnTo>
                      <a:lnTo>
                        <a:pt x="488" y="608"/>
                      </a:lnTo>
                      <a:lnTo>
                        <a:pt x="486" y="608"/>
                      </a:lnTo>
                      <a:lnTo>
                        <a:pt x="483" y="605"/>
                      </a:lnTo>
                      <a:lnTo>
                        <a:pt x="482" y="605"/>
                      </a:lnTo>
                      <a:lnTo>
                        <a:pt x="479" y="603"/>
                      </a:lnTo>
                      <a:lnTo>
                        <a:pt x="477" y="603"/>
                      </a:lnTo>
                      <a:lnTo>
                        <a:pt x="475" y="601"/>
                      </a:lnTo>
                      <a:lnTo>
                        <a:pt x="473" y="601"/>
                      </a:lnTo>
                      <a:lnTo>
                        <a:pt x="471" y="601"/>
                      </a:lnTo>
                      <a:lnTo>
                        <a:pt x="471" y="599"/>
                      </a:lnTo>
                      <a:lnTo>
                        <a:pt x="469" y="599"/>
                      </a:lnTo>
                      <a:lnTo>
                        <a:pt x="466" y="599"/>
                      </a:lnTo>
                      <a:lnTo>
                        <a:pt x="464" y="599"/>
                      </a:lnTo>
                      <a:lnTo>
                        <a:pt x="462" y="599"/>
                      </a:lnTo>
                      <a:lnTo>
                        <a:pt x="460" y="599"/>
                      </a:lnTo>
                      <a:lnTo>
                        <a:pt x="458" y="599"/>
                      </a:lnTo>
                      <a:lnTo>
                        <a:pt x="456" y="596"/>
                      </a:lnTo>
                      <a:lnTo>
                        <a:pt x="453" y="596"/>
                      </a:lnTo>
                      <a:lnTo>
                        <a:pt x="451" y="596"/>
                      </a:lnTo>
                      <a:lnTo>
                        <a:pt x="449" y="596"/>
                      </a:lnTo>
                      <a:lnTo>
                        <a:pt x="447" y="596"/>
                      </a:lnTo>
                      <a:lnTo>
                        <a:pt x="447" y="594"/>
                      </a:lnTo>
                      <a:lnTo>
                        <a:pt x="445" y="594"/>
                      </a:lnTo>
                      <a:lnTo>
                        <a:pt x="442" y="594"/>
                      </a:lnTo>
                      <a:lnTo>
                        <a:pt x="440" y="594"/>
                      </a:lnTo>
                      <a:lnTo>
                        <a:pt x="438" y="594"/>
                      </a:lnTo>
                      <a:lnTo>
                        <a:pt x="436" y="596"/>
                      </a:lnTo>
                      <a:lnTo>
                        <a:pt x="434" y="596"/>
                      </a:lnTo>
                      <a:lnTo>
                        <a:pt x="432" y="596"/>
                      </a:lnTo>
                      <a:lnTo>
                        <a:pt x="429" y="596"/>
                      </a:lnTo>
                      <a:lnTo>
                        <a:pt x="428" y="596"/>
                      </a:lnTo>
                      <a:lnTo>
                        <a:pt x="425" y="596"/>
                      </a:lnTo>
                      <a:lnTo>
                        <a:pt x="423" y="596"/>
                      </a:lnTo>
                      <a:lnTo>
                        <a:pt x="421" y="596"/>
                      </a:lnTo>
                      <a:lnTo>
                        <a:pt x="419" y="596"/>
                      </a:lnTo>
                      <a:lnTo>
                        <a:pt x="417" y="596"/>
                      </a:lnTo>
                      <a:lnTo>
                        <a:pt x="415" y="594"/>
                      </a:lnTo>
                      <a:lnTo>
                        <a:pt x="412" y="594"/>
                      </a:lnTo>
                      <a:lnTo>
                        <a:pt x="410" y="594"/>
                      </a:lnTo>
                      <a:lnTo>
                        <a:pt x="408" y="591"/>
                      </a:lnTo>
                      <a:lnTo>
                        <a:pt x="406" y="589"/>
                      </a:lnTo>
                      <a:lnTo>
                        <a:pt x="404" y="587"/>
                      </a:lnTo>
                      <a:lnTo>
                        <a:pt x="402" y="585"/>
                      </a:lnTo>
                      <a:lnTo>
                        <a:pt x="402" y="582"/>
                      </a:lnTo>
                      <a:lnTo>
                        <a:pt x="399" y="582"/>
                      </a:lnTo>
                      <a:lnTo>
                        <a:pt x="399" y="580"/>
                      </a:lnTo>
                      <a:lnTo>
                        <a:pt x="399" y="577"/>
                      </a:lnTo>
                      <a:lnTo>
                        <a:pt x="397" y="577"/>
                      </a:lnTo>
                      <a:lnTo>
                        <a:pt x="397" y="575"/>
                      </a:lnTo>
                      <a:lnTo>
                        <a:pt x="395" y="573"/>
                      </a:lnTo>
                      <a:lnTo>
                        <a:pt x="393" y="571"/>
                      </a:lnTo>
                      <a:lnTo>
                        <a:pt x="393" y="568"/>
                      </a:lnTo>
                      <a:lnTo>
                        <a:pt x="391" y="566"/>
                      </a:lnTo>
                      <a:lnTo>
                        <a:pt x="388" y="564"/>
                      </a:lnTo>
                      <a:lnTo>
                        <a:pt x="387" y="561"/>
                      </a:lnTo>
                      <a:lnTo>
                        <a:pt x="387" y="559"/>
                      </a:lnTo>
                      <a:lnTo>
                        <a:pt x="384" y="559"/>
                      </a:lnTo>
                      <a:lnTo>
                        <a:pt x="384" y="557"/>
                      </a:lnTo>
                      <a:lnTo>
                        <a:pt x="382" y="557"/>
                      </a:lnTo>
                      <a:lnTo>
                        <a:pt x="380" y="554"/>
                      </a:lnTo>
                      <a:lnTo>
                        <a:pt x="378" y="554"/>
                      </a:lnTo>
                      <a:lnTo>
                        <a:pt x="376" y="552"/>
                      </a:lnTo>
                      <a:lnTo>
                        <a:pt x="374" y="552"/>
                      </a:lnTo>
                      <a:lnTo>
                        <a:pt x="374" y="550"/>
                      </a:lnTo>
                      <a:lnTo>
                        <a:pt x="371" y="550"/>
                      </a:lnTo>
                      <a:lnTo>
                        <a:pt x="369" y="550"/>
                      </a:lnTo>
                      <a:lnTo>
                        <a:pt x="367" y="550"/>
                      </a:lnTo>
                      <a:lnTo>
                        <a:pt x="365" y="547"/>
                      </a:lnTo>
                      <a:lnTo>
                        <a:pt x="363" y="547"/>
                      </a:lnTo>
                      <a:lnTo>
                        <a:pt x="361" y="547"/>
                      </a:lnTo>
                      <a:lnTo>
                        <a:pt x="358" y="547"/>
                      </a:lnTo>
                      <a:lnTo>
                        <a:pt x="356" y="547"/>
                      </a:lnTo>
                      <a:lnTo>
                        <a:pt x="354" y="547"/>
                      </a:lnTo>
                      <a:lnTo>
                        <a:pt x="354" y="545"/>
                      </a:lnTo>
                      <a:lnTo>
                        <a:pt x="352" y="547"/>
                      </a:lnTo>
                      <a:lnTo>
                        <a:pt x="352" y="545"/>
                      </a:lnTo>
                      <a:lnTo>
                        <a:pt x="350" y="545"/>
                      </a:lnTo>
                      <a:lnTo>
                        <a:pt x="347" y="545"/>
                      </a:lnTo>
                      <a:lnTo>
                        <a:pt x="334" y="541"/>
                      </a:lnTo>
                      <a:lnTo>
                        <a:pt x="333" y="538"/>
                      </a:lnTo>
                      <a:lnTo>
                        <a:pt x="330" y="538"/>
                      </a:lnTo>
                      <a:lnTo>
                        <a:pt x="330" y="536"/>
                      </a:lnTo>
                      <a:lnTo>
                        <a:pt x="326" y="536"/>
                      </a:lnTo>
                      <a:lnTo>
                        <a:pt x="320" y="531"/>
                      </a:lnTo>
                      <a:lnTo>
                        <a:pt x="317" y="529"/>
                      </a:lnTo>
                      <a:lnTo>
                        <a:pt x="315" y="529"/>
                      </a:lnTo>
                      <a:lnTo>
                        <a:pt x="313" y="527"/>
                      </a:lnTo>
                      <a:lnTo>
                        <a:pt x="309" y="524"/>
                      </a:lnTo>
                      <a:lnTo>
                        <a:pt x="307" y="524"/>
                      </a:lnTo>
                      <a:lnTo>
                        <a:pt x="304" y="522"/>
                      </a:lnTo>
                      <a:lnTo>
                        <a:pt x="302" y="519"/>
                      </a:lnTo>
                      <a:lnTo>
                        <a:pt x="300" y="517"/>
                      </a:lnTo>
                      <a:lnTo>
                        <a:pt x="298" y="515"/>
                      </a:lnTo>
                      <a:lnTo>
                        <a:pt x="296" y="513"/>
                      </a:lnTo>
                      <a:lnTo>
                        <a:pt x="293" y="513"/>
                      </a:lnTo>
                      <a:lnTo>
                        <a:pt x="291" y="510"/>
                      </a:lnTo>
                      <a:lnTo>
                        <a:pt x="289" y="508"/>
                      </a:lnTo>
                      <a:lnTo>
                        <a:pt x="287" y="508"/>
                      </a:lnTo>
                      <a:lnTo>
                        <a:pt x="285" y="506"/>
                      </a:lnTo>
                      <a:lnTo>
                        <a:pt x="283" y="506"/>
                      </a:lnTo>
                      <a:lnTo>
                        <a:pt x="280" y="503"/>
                      </a:lnTo>
                      <a:lnTo>
                        <a:pt x="279" y="503"/>
                      </a:lnTo>
                      <a:lnTo>
                        <a:pt x="276" y="503"/>
                      </a:lnTo>
                      <a:lnTo>
                        <a:pt x="274" y="501"/>
                      </a:lnTo>
                      <a:lnTo>
                        <a:pt x="272" y="501"/>
                      </a:lnTo>
                      <a:lnTo>
                        <a:pt x="270" y="501"/>
                      </a:lnTo>
                      <a:lnTo>
                        <a:pt x="268" y="501"/>
                      </a:lnTo>
                      <a:lnTo>
                        <a:pt x="266" y="501"/>
                      </a:lnTo>
                      <a:lnTo>
                        <a:pt x="263" y="499"/>
                      </a:lnTo>
                      <a:lnTo>
                        <a:pt x="261" y="499"/>
                      </a:lnTo>
                      <a:lnTo>
                        <a:pt x="259" y="499"/>
                      </a:lnTo>
                      <a:lnTo>
                        <a:pt x="257" y="501"/>
                      </a:lnTo>
                      <a:lnTo>
                        <a:pt x="255" y="501"/>
                      </a:lnTo>
                      <a:lnTo>
                        <a:pt x="253" y="501"/>
                      </a:lnTo>
                      <a:lnTo>
                        <a:pt x="250" y="501"/>
                      </a:lnTo>
                      <a:lnTo>
                        <a:pt x="248" y="503"/>
                      </a:lnTo>
                      <a:lnTo>
                        <a:pt x="246" y="503"/>
                      </a:lnTo>
                      <a:lnTo>
                        <a:pt x="244" y="503"/>
                      </a:lnTo>
                      <a:lnTo>
                        <a:pt x="239" y="506"/>
                      </a:lnTo>
                      <a:lnTo>
                        <a:pt x="237" y="506"/>
                      </a:lnTo>
                      <a:lnTo>
                        <a:pt x="235" y="508"/>
                      </a:lnTo>
                      <a:lnTo>
                        <a:pt x="233" y="508"/>
                      </a:lnTo>
                      <a:lnTo>
                        <a:pt x="231" y="510"/>
                      </a:lnTo>
                      <a:lnTo>
                        <a:pt x="229" y="510"/>
                      </a:lnTo>
                      <a:lnTo>
                        <a:pt x="226" y="510"/>
                      </a:lnTo>
                      <a:lnTo>
                        <a:pt x="225" y="510"/>
                      </a:lnTo>
                      <a:lnTo>
                        <a:pt x="222" y="508"/>
                      </a:lnTo>
                      <a:lnTo>
                        <a:pt x="220" y="508"/>
                      </a:lnTo>
                      <a:lnTo>
                        <a:pt x="220" y="506"/>
                      </a:lnTo>
                      <a:lnTo>
                        <a:pt x="218" y="506"/>
                      </a:lnTo>
                      <a:lnTo>
                        <a:pt x="218" y="503"/>
                      </a:lnTo>
                      <a:lnTo>
                        <a:pt x="216" y="501"/>
                      </a:lnTo>
                      <a:lnTo>
                        <a:pt x="216" y="499"/>
                      </a:lnTo>
                      <a:lnTo>
                        <a:pt x="216" y="497"/>
                      </a:lnTo>
                      <a:lnTo>
                        <a:pt x="216" y="494"/>
                      </a:lnTo>
                      <a:lnTo>
                        <a:pt x="216" y="492"/>
                      </a:lnTo>
                      <a:lnTo>
                        <a:pt x="216" y="489"/>
                      </a:lnTo>
                      <a:lnTo>
                        <a:pt x="218" y="487"/>
                      </a:lnTo>
                      <a:lnTo>
                        <a:pt x="218" y="485"/>
                      </a:lnTo>
                      <a:lnTo>
                        <a:pt x="220" y="483"/>
                      </a:lnTo>
                      <a:lnTo>
                        <a:pt x="220" y="480"/>
                      </a:lnTo>
                      <a:lnTo>
                        <a:pt x="222" y="478"/>
                      </a:lnTo>
                      <a:lnTo>
                        <a:pt x="225" y="475"/>
                      </a:lnTo>
                      <a:lnTo>
                        <a:pt x="225" y="473"/>
                      </a:lnTo>
                      <a:lnTo>
                        <a:pt x="225" y="471"/>
                      </a:lnTo>
                      <a:lnTo>
                        <a:pt x="226" y="471"/>
                      </a:lnTo>
                      <a:lnTo>
                        <a:pt x="226" y="469"/>
                      </a:lnTo>
                      <a:lnTo>
                        <a:pt x="226" y="466"/>
                      </a:lnTo>
                      <a:lnTo>
                        <a:pt x="225" y="469"/>
                      </a:lnTo>
                      <a:lnTo>
                        <a:pt x="222" y="469"/>
                      </a:lnTo>
                      <a:lnTo>
                        <a:pt x="220" y="469"/>
                      </a:lnTo>
                      <a:lnTo>
                        <a:pt x="218" y="469"/>
                      </a:lnTo>
                      <a:lnTo>
                        <a:pt x="216" y="469"/>
                      </a:lnTo>
                      <a:lnTo>
                        <a:pt x="214" y="469"/>
                      </a:lnTo>
                      <a:lnTo>
                        <a:pt x="212" y="469"/>
                      </a:lnTo>
                      <a:lnTo>
                        <a:pt x="209" y="469"/>
                      </a:lnTo>
                      <a:lnTo>
                        <a:pt x="207" y="469"/>
                      </a:lnTo>
                      <a:lnTo>
                        <a:pt x="205" y="469"/>
                      </a:lnTo>
                      <a:lnTo>
                        <a:pt x="203" y="471"/>
                      </a:lnTo>
                      <a:lnTo>
                        <a:pt x="201" y="471"/>
                      </a:lnTo>
                      <a:lnTo>
                        <a:pt x="199" y="471"/>
                      </a:lnTo>
                      <a:lnTo>
                        <a:pt x="196" y="471"/>
                      </a:lnTo>
                      <a:lnTo>
                        <a:pt x="194" y="471"/>
                      </a:lnTo>
                      <a:lnTo>
                        <a:pt x="192" y="471"/>
                      </a:lnTo>
                      <a:lnTo>
                        <a:pt x="190" y="471"/>
                      </a:lnTo>
                      <a:lnTo>
                        <a:pt x="188" y="471"/>
                      </a:lnTo>
                      <a:lnTo>
                        <a:pt x="184" y="473"/>
                      </a:lnTo>
                      <a:lnTo>
                        <a:pt x="181" y="473"/>
                      </a:lnTo>
                      <a:lnTo>
                        <a:pt x="179" y="473"/>
                      </a:lnTo>
                      <a:lnTo>
                        <a:pt x="177" y="473"/>
                      </a:lnTo>
                      <a:lnTo>
                        <a:pt x="175" y="473"/>
                      </a:lnTo>
                      <a:lnTo>
                        <a:pt x="173" y="475"/>
                      </a:lnTo>
                      <a:lnTo>
                        <a:pt x="171" y="475"/>
                      </a:lnTo>
                      <a:lnTo>
                        <a:pt x="168" y="475"/>
                      </a:lnTo>
                      <a:lnTo>
                        <a:pt x="166" y="478"/>
                      </a:lnTo>
                      <a:lnTo>
                        <a:pt x="164" y="478"/>
                      </a:lnTo>
                      <a:lnTo>
                        <a:pt x="162" y="478"/>
                      </a:lnTo>
                      <a:lnTo>
                        <a:pt x="160" y="480"/>
                      </a:lnTo>
                      <a:lnTo>
                        <a:pt x="158" y="480"/>
                      </a:lnTo>
                      <a:lnTo>
                        <a:pt x="155" y="483"/>
                      </a:lnTo>
                      <a:lnTo>
                        <a:pt x="153" y="483"/>
                      </a:lnTo>
                      <a:lnTo>
                        <a:pt x="151" y="485"/>
                      </a:lnTo>
                      <a:lnTo>
                        <a:pt x="149" y="485"/>
                      </a:lnTo>
                      <a:lnTo>
                        <a:pt x="147" y="487"/>
                      </a:lnTo>
                      <a:lnTo>
                        <a:pt x="144" y="487"/>
                      </a:lnTo>
                      <a:lnTo>
                        <a:pt x="142" y="489"/>
                      </a:lnTo>
                      <a:lnTo>
                        <a:pt x="140" y="489"/>
                      </a:lnTo>
                      <a:lnTo>
                        <a:pt x="140" y="492"/>
                      </a:lnTo>
                      <a:lnTo>
                        <a:pt x="138" y="494"/>
                      </a:lnTo>
                      <a:lnTo>
                        <a:pt x="136" y="494"/>
                      </a:lnTo>
                      <a:lnTo>
                        <a:pt x="134" y="497"/>
                      </a:lnTo>
                      <a:lnTo>
                        <a:pt x="131" y="499"/>
                      </a:lnTo>
                      <a:lnTo>
                        <a:pt x="131" y="501"/>
                      </a:lnTo>
                      <a:lnTo>
                        <a:pt x="130" y="501"/>
                      </a:lnTo>
                      <a:lnTo>
                        <a:pt x="127" y="503"/>
                      </a:lnTo>
                      <a:lnTo>
                        <a:pt x="125" y="506"/>
                      </a:lnTo>
                      <a:lnTo>
                        <a:pt x="123" y="508"/>
                      </a:lnTo>
                      <a:lnTo>
                        <a:pt x="121" y="508"/>
                      </a:lnTo>
                      <a:lnTo>
                        <a:pt x="119" y="510"/>
                      </a:lnTo>
                      <a:lnTo>
                        <a:pt x="119" y="513"/>
                      </a:lnTo>
                      <a:lnTo>
                        <a:pt x="117" y="513"/>
                      </a:lnTo>
                      <a:lnTo>
                        <a:pt x="114" y="515"/>
                      </a:lnTo>
                      <a:lnTo>
                        <a:pt x="112" y="517"/>
                      </a:lnTo>
                      <a:lnTo>
                        <a:pt x="110" y="519"/>
                      </a:lnTo>
                      <a:lnTo>
                        <a:pt x="108" y="519"/>
                      </a:lnTo>
                      <a:lnTo>
                        <a:pt x="108" y="522"/>
                      </a:lnTo>
                      <a:lnTo>
                        <a:pt x="106" y="522"/>
                      </a:lnTo>
                      <a:lnTo>
                        <a:pt x="104" y="522"/>
                      </a:lnTo>
                      <a:lnTo>
                        <a:pt x="104" y="524"/>
                      </a:lnTo>
                      <a:lnTo>
                        <a:pt x="101" y="524"/>
                      </a:lnTo>
                      <a:lnTo>
                        <a:pt x="101" y="527"/>
                      </a:lnTo>
                      <a:lnTo>
                        <a:pt x="99" y="527"/>
                      </a:lnTo>
                      <a:lnTo>
                        <a:pt x="97" y="527"/>
                      </a:lnTo>
                      <a:lnTo>
                        <a:pt x="97" y="529"/>
                      </a:lnTo>
                      <a:lnTo>
                        <a:pt x="95" y="529"/>
                      </a:lnTo>
                      <a:lnTo>
                        <a:pt x="93" y="529"/>
                      </a:lnTo>
                      <a:lnTo>
                        <a:pt x="93" y="531"/>
                      </a:lnTo>
                      <a:lnTo>
                        <a:pt x="90" y="531"/>
                      </a:lnTo>
                      <a:lnTo>
                        <a:pt x="88" y="531"/>
                      </a:lnTo>
                      <a:lnTo>
                        <a:pt x="88" y="533"/>
                      </a:lnTo>
                      <a:lnTo>
                        <a:pt x="86" y="533"/>
                      </a:lnTo>
                      <a:lnTo>
                        <a:pt x="84" y="533"/>
                      </a:lnTo>
                      <a:lnTo>
                        <a:pt x="84" y="536"/>
                      </a:lnTo>
                      <a:lnTo>
                        <a:pt x="82" y="536"/>
                      </a:lnTo>
                      <a:lnTo>
                        <a:pt x="80" y="536"/>
                      </a:lnTo>
                      <a:lnTo>
                        <a:pt x="80" y="538"/>
                      </a:lnTo>
                      <a:lnTo>
                        <a:pt x="77" y="538"/>
                      </a:lnTo>
                      <a:lnTo>
                        <a:pt x="76" y="538"/>
                      </a:lnTo>
                      <a:lnTo>
                        <a:pt x="73" y="538"/>
                      </a:lnTo>
                      <a:lnTo>
                        <a:pt x="73" y="541"/>
                      </a:lnTo>
                      <a:lnTo>
                        <a:pt x="71" y="541"/>
                      </a:lnTo>
                      <a:lnTo>
                        <a:pt x="69" y="541"/>
                      </a:lnTo>
                      <a:lnTo>
                        <a:pt x="67" y="541"/>
                      </a:lnTo>
                      <a:lnTo>
                        <a:pt x="67" y="543"/>
                      </a:lnTo>
                      <a:lnTo>
                        <a:pt x="65" y="543"/>
                      </a:lnTo>
                      <a:lnTo>
                        <a:pt x="63" y="543"/>
                      </a:lnTo>
                      <a:lnTo>
                        <a:pt x="63" y="545"/>
                      </a:lnTo>
                      <a:lnTo>
                        <a:pt x="60" y="545"/>
                      </a:lnTo>
                      <a:lnTo>
                        <a:pt x="58" y="545"/>
                      </a:lnTo>
                      <a:lnTo>
                        <a:pt x="56" y="545"/>
                      </a:lnTo>
                      <a:lnTo>
                        <a:pt x="54" y="545"/>
                      </a:lnTo>
                      <a:lnTo>
                        <a:pt x="54" y="543"/>
                      </a:lnTo>
                      <a:lnTo>
                        <a:pt x="52" y="543"/>
                      </a:lnTo>
                      <a:lnTo>
                        <a:pt x="52" y="541"/>
                      </a:lnTo>
                      <a:lnTo>
                        <a:pt x="50" y="541"/>
                      </a:lnTo>
                      <a:lnTo>
                        <a:pt x="50" y="538"/>
                      </a:lnTo>
                      <a:lnTo>
                        <a:pt x="50" y="536"/>
                      </a:lnTo>
                      <a:lnTo>
                        <a:pt x="50" y="531"/>
                      </a:lnTo>
                      <a:lnTo>
                        <a:pt x="52" y="524"/>
                      </a:lnTo>
                      <a:lnTo>
                        <a:pt x="52" y="522"/>
                      </a:lnTo>
                      <a:lnTo>
                        <a:pt x="52" y="519"/>
                      </a:lnTo>
                      <a:lnTo>
                        <a:pt x="54" y="517"/>
                      </a:lnTo>
                      <a:lnTo>
                        <a:pt x="54" y="515"/>
                      </a:lnTo>
                      <a:lnTo>
                        <a:pt x="54" y="513"/>
                      </a:lnTo>
                      <a:lnTo>
                        <a:pt x="54" y="510"/>
                      </a:lnTo>
                      <a:lnTo>
                        <a:pt x="54" y="508"/>
                      </a:lnTo>
                      <a:lnTo>
                        <a:pt x="54" y="506"/>
                      </a:lnTo>
                      <a:lnTo>
                        <a:pt x="54" y="503"/>
                      </a:lnTo>
                      <a:lnTo>
                        <a:pt x="54" y="501"/>
                      </a:lnTo>
                      <a:lnTo>
                        <a:pt x="54" y="499"/>
                      </a:lnTo>
                      <a:lnTo>
                        <a:pt x="54" y="497"/>
                      </a:lnTo>
                      <a:lnTo>
                        <a:pt x="54" y="494"/>
                      </a:lnTo>
                      <a:lnTo>
                        <a:pt x="54" y="492"/>
                      </a:lnTo>
                      <a:lnTo>
                        <a:pt x="54" y="489"/>
                      </a:lnTo>
                      <a:lnTo>
                        <a:pt x="54" y="487"/>
                      </a:lnTo>
                      <a:lnTo>
                        <a:pt x="52" y="487"/>
                      </a:lnTo>
                      <a:lnTo>
                        <a:pt x="52" y="485"/>
                      </a:lnTo>
                      <a:lnTo>
                        <a:pt x="50" y="483"/>
                      </a:lnTo>
                      <a:lnTo>
                        <a:pt x="50" y="480"/>
                      </a:lnTo>
                      <a:lnTo>
                        <a:pt x="47" y="480"/>
                      </a:lnTo>
                      <a:lnTo>
                        <a:pt x="47" y="478"/>
                      </a:lnTo>
                      <a:lnTo>
                        <a:pt x="47" y="475"/>
                      </a:lnTo>
                      <a:lnTo>
                        <a:pt x="45" y="475"/>
                      </a:lnTo>
                      <a:lnTo>
                        <a:pt x="45" y="473"/>
                      </a:lnTo>
                      <a:lnTo>
                        <a:pt x="43" y="473"/>
                      </a:lnTo>
                      <a:lnTo>
                        <a:pt x="43" y="471"/>
                      </a:lnTo>
                      <a:lnTo>
                        <a:pt x="41" y="471"/>
                      </a:lnTo>
                      <a:lnTo>
                        <a:pt x="41" y="469"/>
                      </a:lnTo>
                      <a:lnTo>
                        <a:pt x="39" y="469"/>
                      </a:lnTo>
                      <a:lnTo>
                        <a:pt x="36" y="466"/>
                      </a:lnTo>
                      <a:lnTo>
                        <a:pt x="34" y="466"/>
                      </a:lnTo>
                      <a:lnTo>
                        <a:pt x="34" y="464"/>
                      </a:lnTo>
                      <a:lnTo>
                        <a:pt x="32" y="464"/>
                      </a:lnTo>
                      <a:lnTo>
                        <a:pt x="32" y="462"/>
                      </a:lnTo>
                      <a:lnTo>
                        <a:pt x="32" y="459"/>
                      </a:lnTo>
                      <a:lnTo>
                        <a:pt x="30" y="459"/>
                      </a:lnTo>
                      <a:lnTo>
                        <a:pt x="30" y="457"/>
                      </a:lnTo>
                      <a:lnTo>
                        <a:pt x="28" y="457"/>
                      </a:lnTo>
                      <a:lnTo>
                        <a:pt x="28" y="455"/>
                      </a:lnTo>
                      <a:lnTo>
                        <a:pt x="28" y="452"/>
                      </a:lnTo>
                      <a:lnTo>
                        <a:pt x="26" y="452"/>
                      </a:lnTo>
                      <a:lnTo>
                        <a:pt x="26" y="450"/>
                      </a:lnTo>
                      <a:lnTo>
                        <a:pt x="26" y="448"/>
                      </a:lnTo>
                      <a:lnTo>
                        <a:pt x="26" y="445"/>
                      </a:lnTo>
                      <a:lnTo>
                        <a:pt x="26" y="443"/>
                      </a:lnTo>
                      <a:lnTo>
                        <a:pt x="26" y="440"/>
                      </a:lnTo>
                      <a:lnTo>
                        <a:pt x="23" y="440"/>
                      </a:lnTo>
                      <a:lnTo>
                        <a:pt x="26" y="439"/>
                      </a:lnTo>
                      <a:lnTo>
                        <a:pt x="26" y="436"/>
                      </a:lnTo>
                      <a:lnTo>
                        <a:pt x="26" y="434"/>
                      </a:lnTo>
                      <a:lnTo>
                        <a:pt x="26" y="431"/>
                      </a:lnTo>
                      <a:lnTo>
                        <a:pt x="26" y="429"/>
                      </a:lnTo>
                      <a:lnTo>
                        <a:pt x="28" y="429"/>
                      </a:lnTo>
                      <a:lnTo>
                        <a:pt x="28" y="427"/>
                      </a:lnTo>
                      <a:lnTo>
                        <a:pt x="28" y="425"/>
                      </a:lnTo>
                      <a:lnTo>
                        <a:pt x="28" y="422"/>
                      </a:lnTo>
                      <a:lnTo>
                        <a:pt x="30" y="420"/>
                      </a:lnTo>
                      <a:lnTo>
                        <a:pt x="30" y="417"/>
                      </a:lnTo>
                      <a:lnTo>
                        <a:pt x="30" y="415"/>
                      </a:lnTo>
                      <a:lnTo>
                        <a:pt x="30" y="413"/>
                      </a:lnTo>
                      <a:lnTo>
                        <a:pt x="32" y="411"/>
                      </a:lnTo>
                      <a:lnTo>
                        <a:pt x="32" y="408"/>
                      </a:lnTo>
                      <a:lnTo>
                        <a:pt x="32" y="406"/>
                      </a:lnTo>
                      <a:lnTo>
                        <a:pt x="32" y="404"/>
                      </a:lnTo>
                      <a:lnTo>
                        <a:pt x="32" y="401"/>
                      </a:lnTo>
                      <a:lnTo>
                        <a:pt x="32" y="399"/>
                      </a:lnTo>
                      <a:lnTo>
                        <a:pt x="34" y="399"/>
                      </a:lnTo>
                      <a:lnTo>
                        <a:pt x="34" y="396"/>
                      </a:lnTo>
                      <a:lnTo>
                        <a:pt x="34" y="395"/>
                      </a:lnTo>
                      <a:lnTo>
                        <a:pt x="34" y="392"/>
                      </a:lnTo>
                      <a:lnTo>
                        <a:pt x="32" y="390"/>
                      </a:lnTo>
                      <a:lnTo>
                        <a:pt x="32" y="387"/>
                      </a:lnTo>
                      <a:lnTo>
                        <a:pt x="32" y="385"/>
                      </a:lnTo>
                      <a:lnTo>
                        <a:pt x="30" y="385"/>
                      </a:lnTo>
                      <a:lnTo>
                        <a:pt x="30" y="383"/>
                      </a:lnTo>
                      <a:lnTo>
                        <a:pt x="30" y="381"/>
                      </a:lnTo>
                      <a:lnTo>
                        <a:pt x="28" y="381"/>
                      </a:lnTo>
                      <a:lnTo>
                        <a:pt x="28" y="378"/>
                      </a:lnTo>
                      <a:lnTo>
                        <a:pt x="28" y="376"/>
                      </a:lnTo>
                      <a:lnTo>
                        <a:pt x="26" y="376"/>
                      </a:lnTo>
                      <a:lnTo>
                        <a:pt x="26" y="371"/>
                      </a:lnTo>
                      <a:lnTo>
                        <a:pt x="26" y="362"/>
                      </a:lnTo>
                      <a:lnTo>
                        <a:pt x="26" y="360"/>
                      </a:lnTo>
                      <a:lnTo>
                        <a:pt x="26" y="357"/>
                      </a:lnTo>
                      <a:lnTo>
                        <a:pt x="26" y="355"/>
                      </a:lnTo>
                      <a:lnTo>
                        <a:pt x="26" y="352"/>
                      </a:lnTo>
                      <a:lnTo>
                        <a:pt x="26" y="350"/>
                      </a:lnTo>
                      <a:lnTo>
                        <a:pt x="28" y="350"/>
                      </a:lnTo>
                      <a:lnTo>
                        <a:pt x="28" y="348"/>
                      </a:lnTo>
                      <a:lnTo>
                        <a:pt x="28" y="346"/>
                      </a:lnTo>
                      <a:lnTo>
                        <a:pt x="30" y="343"/>
                      </a:lnTo>
                      <a:lnTo>
                        <a:pt x="30" y="341"/>
                      </a:lnTo>
                      <a:lnTo>
                        <a:pt x="30" y="338"/>
                      </a:lnTo>
                      <a:lnTo>
                        <a:pt x="30" y="337"/>
                      </a:lnTo>
                      <a:lnTo>
                        <a:pt x="30" y="334"/>
                      </a:lnTo>
                      <a:lnTo>
                        <a:pt x="30" y="332"/>
                      </a:lnTo>
                      <a:lnTo>
                        <a:pt x="30" y="329"/>
                      </a:lnTo>
                      <a:lnTo>
                        <a:pt x="28" y="329"/>
                      </a:lnTo>
                      <a:lnTo>
                        <a:pt x="28" y="327"/>
                      </a:lnTo>
                      <a:lnTo>
                        <a:pt x="26" y="327"/>
                      </a:lnTo>
                      <a:lnTo>
                        <a:pt x="23" y="325"/>
                      </a:lnTo>
                      <a:lnTo>
                        <a:pt x="22" y="323"/>
                      </a:lnTo>
                      <a:lnTo>
                        <a:pt x="22" y="320"/>
                      </a:lnTo>
                      <a:lnTo>
                        <a:pt x="19" y="318"/>
                      </a:lnTo>
                      <a:lnTo>
                        <a:pt x="19" y="315"/>
                      </a:lnTo>
                      <a:lnTo>
                        <a:pt x="19" y="313"/>
                      </a:lnTo>
                      <a:lnTo>
                        <a:pt x="19" y="311"/>
                      </a:lnTo>
                      <a:lnTo>
                        <a:pt x="19" y="308"/>
                      </a:lnTo>
                      <a:lnTo>
                        <a:pt x="19" y="306"/>
                      </a:lnTo>
                      <a:lnTo>
                        <a:pt x="19" y="304"/>
                      </a:lnTo>
                      <a:lnTo>
                        <a:pt x="19" y="302"/>
                      </a:lnTo>
                      <a:lnTo>
                        <a:pt x="22" y="299"/>
                      </a:lnTo>
                      <a:lnTo>
                        <a:pt x="22" y="297"/>
                      </a:lnTo>
                      <a:lnTo>
                        <a:pt x="23" y="294"/>
                      </a:lnTo>
                      <a:lnTo>
                        <a:pt x="26" y="293"/>
                      </a:lnTo>
                      <a:lnTo>
                        <a:pt x="28" y="290"/>
                      </a:lnTo>
                      <a:lnTo>
                        <a:pt x="28" y="288"/>
                      </a:lnTo>
                      <a:lnTo>
                        <a:pt x="30" y="288"/>
                      </a:lnTo>
                      <a:lnTo>
                        <a:pt x="30" y="285"/>
                      </a:lnTo>
                      <a:lnTo>
                        <a:pt x="32" y="283"/>
                      </a:lnTo>
                      <a:lnTo>
                        <a:pt x="32" y="281"/>
                      </a:lnTo>
                      <a:lnTo>
                        <a:pt x="34" y="281"/>
                      </a:lnTo>
                      <a:lnTo>
                        <a:pt x="34" y="279"/>
                      </a:lnTo>
                      <a:lnTo>
                        <a:pt x="32" y="279"/>
                      </a:lnTo>
                      <a:lnTo>
                        <a:pt x="30" y="279"/>
                      </a:lnTo>
                      <a:lnTo>
                        <a:pt x="28" y="279"/>
                      </a:lnTo>
                      <a:lnTo>
                        <a:pt x="28" y="276"/>
                      </a:lnTo>
                      <a:lnTo>
                        <a:pt x="26" y="276"/>
                      </a:lnTo>
                      <a:lnTo>
                        <a:pt x="26" y="274"/>
                      </a:lnTo>
                      <a:lnTo>
                        <a:pt x="26" y="271"/>
                      </a:lnTo>
                      <a:lnTo>
                        <a:pt x="26" y="269"/>
                      </a:lnTo>
                      <a:lnTo>
                        <a:pt x="28" y="269"/>
                      </a:lnTo>
                      <a:lnTo>
                        <a:pt x="30" y="269"/>
                      </a:lnTo>
                      <a:lnTo>
                        <a:pt x="30" y="267"/>
                      </a:lnTo>
                      <a:lnTo>
                        <a:pt x="32" y="267"/>
                      </a:lnTo>
                      <a:lnTo>
                        <a:pt x="32" y="264"/>
                      </a:lnTo>
                      <a:lnTo>
                        <a:pt x="34" y="264"/>
                      </a:lnTo>
                      <a:lnTo>
                        <a:pt x="34" y="262"/>
                      </a:lnTo>
                      <a:lnTo>
                        <a:pt x="34" y="260"/>
                      </a:lnTo>
                      <a:lnTo>
                        <a:pt x="32" y="260"/>
                      </a:lnTo>
                      <a:lnTo>
                        <a:pt x="32" y="258"/>
                      </a:lnTo>
                      <a:lnTo>
                        <a:pt x="30" y="258"/>
                      </a:lnTo>
                      <a:lnTo>
                        <a:pt x="28" y="258"/>
                      </a:lnTo>
                      <a:lnTo>
                        <a:pt x="26" y="258"/>
                      </a:lnTo>
                      <a:lnTo>
                        <a:pt x="23" y="258"/>
                      </a:lnTo>
                      <a:lnTo>
                        <a:pt x="22" y="258"/>
                      </a:lnTo>
                      <a:lnTo>
                        <a:pt x="19" y="258"/>
                      </a:lnTo>
                      <a:lnTo>
                        <a:pt x="17" y="255"/>
                      </a:lnTo>
                      <a:lnTo>
                        <a:pt x="15" y="255"/>
                      </a:lnTo>
                      <a:lnTo>
                        <a:pt x="13" y="255"/>
                      </a:lnTo>
                      <a:lnTo>
                        <a:pt x="11" y="255"/>
                      </a:lnTo>
                      <a:lnTo>
                        <a:pt x="9" y="253"/>
                      </a:lnTo>
                      <a:lnTo>
                        <a:pt x="6" y="250"/>
                      </a:lnTo>
                      <a:lnTo>
                        <a:pt x="4" y="250"/>
                      </a:lnTo>
                      <a:lnTo>
                        <a:pt x="4" y="248"/>
                      </a:lnTo>
                      <a:lnTo>
                        <a:pt x="2" y="246"/>
                      </a:lnTo>
                      <a:lnTo>
                        <a:pt x="2" y="244"/>
                      </a:lnTo>
                      <a:lnTo>
                        <a:pt x="0" y="244"/>
                      </a:lnTo>
                      <a:lnTo>
                        <a:pt x="0" y="241"/>
                      </a:lnTo>
                      <a:lnTo>
                        <a:pt x="0" y="239"/>
                      </a:lnTo>
                      <a:lnTo>
                        <a:pt x="0" y="236"/>
                      </a:lnTo>
                      <a:lnTo>
                        <a:pt x="0" y="235"/>
                      </a:lnTo>
                      <a:lnTo>
                        <a:pt x="2" y="235"/>
                      </a:lnTo>
                      <a:lnTo>
                        <a:pt x="2" y="232"/>
                      </a:lnTo>
                      <a:lnTo>
                        <a:pt x="4" y="230"/>
                      </a:lnTo>
                      <a:lnTo>
                        <a:pt x="4" y="227"/>
                      </a:lnTo>
                      <a:lnTo>
                        <a:pt x="6" y="227"/>
                      </a:lnTo>
                      <a:lnTo>
                        <a:pt x="6" y="225"/>
                      </a:lnTo>
                      <a:lnTo>
                        <a:pt x="9" y="225"/>
                      </a:lnTo>
                      <a:lnTo>
                        <a:pt x="9" y="223"/>
                      </a:lnTo>
                      <a:lnTo>
                        <a:pt x="11" y="223"/>
                      </a:lnTo>
                      <a:lnTo>
                        <a:pt x="11" y="220"/>
                      </a:lnTo>
                      <a:lnTo>
                        <a:pt x="11" y="218"/>
                      </a:lnTo>
                      <a:lnTo>
                        <a:pt x="13" y="218"/>
                      </a:lnTo>
                      <a:lnTo>
                        <a:pt x="13" y="216"/>
                      </a:lnTo>
                      <a:lnTo>
                        <a:pt x="15" y="216"/>
                      </a:lnTo>
                      <a:lnTo>
                        <a:pt x="15" y="213"/>
                      </a:lnTo>
                      <a:lnTo>
                        <a:pt x="17" y="213"/>
                      </a:lnTo>
                      <a:lnTo>
                        <a:pt x="17" y="211"/>
                      </a:lnTo>
                      <a:lnTo>
                        <a:pt x="17" y="209"/>
                      </a:lnTo>
                      <a:lnTo>
                        <a:pt x="19" y="206"/>
                      </a:lnTo>
                      <a:lnTo>
                        <a:pt x="19" y="204"/>
                      </a:lnTo>
                      <a:lnTo>
                        <a:pt x="19" y="202"/>
                      </a:lnTo>
                      <a:lnTo>
                        <a:pt x="22" y="200"/>
                      </a:lnTo>
                      <a:lnTo>
                        <a:pt x="22" y="197"/>
                      </a:lnTo>
                      <a:lnTo>
                        <a:pt x="22" y="195"/>
                      </a:lnTo>
                      <a:lnTo>
                        <a:pt x="23" y="192"/>
                      </a:lnTo>
                      <a:lnTo>
                        <a:pt x="23" y="190"/>
                      </a:lnTo>
                      <a:lnTo>
                        <a:pt x="23" y="188"/>
                      </a:lnTo>
                      <a:lnTo>
                        <a:pt x="26" y="186"/>
                      </a:lnTo>
                      <a:lnTo>
                        <a:pt x="26" y="183"/>
                      </a:lnTo>
                      <a:lnTo>
                        <a:pt x="26" y="181"/>
                      </a:lnTo>
                      <a:lnTo>
                        <a:pt x="28" y="181"/>
                      </a:lnTo>
                      <a:lnTo>
                        <a:pt x="28" y="179"/>
                      </a:lnTo>
                      <a:lnTo>
                        <a:pt x="30" y="179"/>
                      </a:lnTo>
                      <a:lnTo>
                        <a:pt x="30" y="176"/>
                      </a:lnTo>
                      <a:lnTo>
                        <a:pt x="32" y="176"/>
                      </a:lnTo>
                      <a:lnTo>
                        <a:pt x="34" y="176"/>
                      </a:lnTo>
                      <a:lnTo>
                        <a:pt x="36" y="176"/>
                      </a:lnTo>
                      <a:lnTo>
                        <a:pt x="39" y="174"/>
                      </a:lnTo>
                      <a:lnTo>
                        <a:pt x="41" y="174"/>
                      </a:lnTo>
                      <a:lnTo>
                        <a:pt x="43" y="174"/>
                      </a:lnTo>
                      <a:lnTo>
                        <a:pt x="45" y="174"/>
                      </a:lnTo>
                      <a:lnTo>
                        <a:pt x="45" y="172"/>
                      </a:lnTo>
                      <a:lnTo>
                        <a:pt x="47" y="172"/>
                      </a:lnTo>
                      <a:lnTo>
                        <a:pt x="50" y="169"/>
                      </a:lnTo>
                      <a:lnTo>
                        <a:pt x="52" y="167"/>
                      </a:lnTo>
                      <a:lnTo>
                        <a:pt x="54" y="165"/>
                      </a:lnTo>
                      <a:lnTo>
                        <a:pt x="56" y="162"/>
                      </a:lnTo>
                      <a:lnTo>
                        <a:pt x="58" y="160"/>
                      </a:lnTo>
                      <a:lnTo>
                        <a:pt x="65" y="160"/>
                      </a:lnTo>
                      <a:lnTo>
                        <a:pt x="67" y="160"/>
                      </a:lnTo>
                      <a:lnTo>
                        <a:pt x="69" y="160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3" y="162"/>
                      </a:lnTo>
                      <a:lnTo>
                        <a:pt x="73" y="165"/>
                      </a:lnTo>
                      <a:lnTo>
                        <a:pt x="76" y="165"/>
                      </a:lnTo>
                      <a:lnTo>
                        <a:pt x="77" y="167"/>
                      </a:lnTo>
                      <a:lnTo>
                        <a:pt x="80" y="169"/>
                      </a:lnTo>
                      <a:lnTo>
                        <a:pt x="80" y="172"/>
                      </a:lnTo>
                      <a:lnTo>
                        <a:pt x="82" y="172"/>
                      </a:lnTo>
                      <a:lnTo>
                        <a:pt x="82" y="174"/>
                      </a:lnTo>
                      <a:lnTo>
                        <a:pt x="84" y="174"/>
                      </a:lnTo>
                      <a:lnTo>
                        <a:pt x="84" y="176"/>
                      </a:lnTo>
                      <a:lnTo>
                        <a:pt x="86" y="176"/>
                      </a:lnTo>
                      <a:lnTo>
                        <a:pt x="86" y="179"/>
                      </a:lnTo>
                      <a:lnTo>
                        <a:pt x="88" y="179"/>
                      </a:lnTo>
                      <a:lnTo>
                        <a:pt x="90" y="181"/>
                      </a:lnTo>
                      <a:lnTo>
                        <a:pt x="93" y="183"/>
                      </a:lnTo>
                      <a:lnTo>
                        <a:pt x="95" y="186"/>
                      </a:lnTo>
                      <a:lnTo>
                        <a:pt x="97" y="188"/>
                      </a:lnTo>
                      <a:lnTo>
                        <a:pt x="99" y="188"/>
                      </a:lnTo>
                      <a:lnTo>
                        <a:pt x="101" y="190"/>
                      </a:lnTo>
                      <a:lnTo>
                        <a:pt x="104" y="192"/>
                      </a:lnTo>
                      <a:lnTo>
                        <a:pt x="106" y="195"/>
                      </a:lnTo>
                      <a:lnTo>
                        <a:pt x="108" y="195"/>
                      </a:lnTo>
                      <a:lnTo>
                        <a:pt x="108" y="197"/>
                      </a:lnTo>
                      <a:lnTo>
                        <a:pt x="110" y="197"/>
                      </a:lnTo>
                      <a:lnTo>
                        <a:pt x="112" y="200"/>
                      </a:lnTo>
                      <a:lnTo>
                        <a:pt x="114" y="200"/>
                      </a:lnTo>
                      <a:lnTo>
                        <a:pt x="117" y="202"/>
                      </a:lnTo>
                      <a:lnTo>
                        <a:pt x="119" y="202"/>
                      </a:lnTo>
                      <a:lnTo>
                        <a:pt x="121" y="202"/>
                      </a:lnTo>
                      <a:lnTo>
                        <a:pt x="123" y="202"/>
                      </a:lnTo>
                      <a:lnTo>
                        <a:pt x="125" y="202"/>
                      </a:lnTo>
                      <a:lnTo>
                        <a:pt x="127" y="202"/>
                      </a:lnTo>
                      <a:lnTo>
                        <a:pt x="130" y="202"/>
                      </a:lnTo>
                      <a:lnTo>
                        <a:pt x="131" y="202"/>
                      </a:lnTo>
                      <a:lnTo>
                        <a:pt x="131" y="200"/>
                      </a:lnTo>
                      <a:lnTo>
                        <a:pt x="134" y="200"/>
                      </a:lnTo>
                      <a:lnTo>
                        <a:pt x="136" y="200"/>
                      </a:lnTo>
                      <a:lnTo>
                        <a:pt x="138" y="200"/>
                      </a:lnTo>
                      <a:lnTo>
                        <a:pt x="138" y="197"/>
                      </a:lnTo>
                      <a:lnTo>
                        <a:pt x="140" y="197"/>
                      </a:lnTo>
                      <a:lnTo>
                        <a:pt x="142" y="195"/>
                      </a:lnTo>
                      <a:lnTo>
                        <a:pt x="144" y="192"/>
                      </a:lnTo>
                      <a:lnTo>
                        <a:pt x="147" y="190"/>
                      </a:lnTo>
                      <a:lnTo>
                        <a:pt x="149" y="188"/>
                      </a:lnTo>
                      <a:lnTo>
                        <a:pt x="151" y="188"/>
                      </a:lnTo>
                      <a:lnTo>
                        <a:pt x="151" y="186"/>
                      </a:lnTo>
                      <a:lnTo>
                        <a:pt x="153" y="186"/>
                      </a:lnTo>
                      <a:lnTo>
                        <a:pt x="153" y="183"/>
                      </a:lnTo>
                      <a:lnTo>
                        <a:pt x="155" y="181"/>
                      </a:lnTo>
                      <a:lnTo>
                        <a:pt x="158" y="181"/>
                      </a:lnTo>
                      <a:lnTo>
                        <a:pt x="158" y="179"/>
                      </a:lnTo>
                      <a:lnTo>
                        <a:pt x="160" y="179"/>
                      </a:lnTo>
                      <a:lnTo>
                        <a:pt x="162" y="179"/>
                      </a:lnTo>
                      <a:lnTo>
                        <a:pt x="162" y="176"/>
                      </a:lnTo>
                      <a:lnTo>
                        <a:pt x="164" y="176"/>
                      </a:lnTo>
                      <a:lnTo>
                        <a:pt x="166" y="176"/>
                      </a:lnTo>
                      <a:lnTo>
                        <a:pt x="168" y="176"/>
                      </a:lnTo>
                      <a:lnTo>
                        <a:pt x="171" y="176"/>
                      </a:lnTo>
                      <a:lnTo>
                        <a:pt x="173" y="176"/>
                      </a:lnTo>
                      <a:lnTo>
                        <a:pt x="175" y="176"/>
                      </a:lnTo>
                      <a:lnTo>
                        <a:pt x="177" y="176"/>
                      </a:lnTo>
                      <a:lnTo>
                        <a:pt x="179" y="176"/>
                      </a:lnTo>
                      <a:lnTo>
                        <a:pt x="181" y="176"/>
                      </a:lnTo>
                      <a:lnTo>
                        <a:pt x="184" y="176"/>
                      </a:lnTo>
                      <a:lnTo>
                        <a:pt x="184" y="174"/>
                      </a:lnTo>
                      <a:lnTo>
                        <a:pt x="185" y="174"/>
                      </a:lnTo>
                      <a:lnTo>
                        <a:pt x="188" y="174"/>
                      </a:lnTo>
                      <a:lnTo>
                        <a:pt x="188" y="172"/>
                      </a:lnTo>
                      <a:lnTo>
                        <a:pt x="190" y="172"/>
                      </a:lnTo>
                      <a:lnTo>
                        <a:pt x="190" y="169"/>
                      </a:lnTo>
                      <a:lnTo>
                        <a:pt x="192" y="169"/>
                      </a:lnTo>
                      <a:lnTo>
                        <a:pt x="194" y="167"/>
                      </a:lnTo>
                      <a:lnTo>
                        <a:pt x="196" y="165"/>
                      </a:lnTo>
                      <a:lnTo>
                        <a:pt x="196" y="162"/>
                      </a:lnTo>
                      <a:lnTo>
                        <a:pt x="199" y="162"/>
                      </a:lnTo>
                      <a:lnTo>
                        <a:pt x="199" y="160"/>
                      </a:lnTo>
                      <a:lnTo>
                        <a:pt x="201" y="158"/>
                      </a:lnTo>
                      <a:lnTo>
                        <a:pt x="203" y="156"/>
                      </a:lnTo>
                      <a:lnTo>
                        <a:pt x="203" y="153"/>
                      </a:lnTo>
                      <a:lnTo>
                        <a:pt x="205" y="153"/>
                      </a:lnTo>
                      <a:lnTo>
                        <a:pt x="205" y="151"/>
                      </a:lnTo>
                      <a:lnTo>
                        <a:pt x="207" y="148"/>
                      </a:lnTo>
                      <a:lnTo>
                        <a:pt x="209" y="146"/>
                      </a:lnTo>
                      <a:lnTo>
                        <a:pt x="209" y="144"/>
                      </a:lnTo>
                      <a:lnTo>
                        <a:pt x="212" y="142"/>
                      </a:lnTo>
                      <a:lnTo>
                        <a:pt x="212" y="139"/>
                      </a:lnTo>
                      <a:lnTo>
                        <a:pt x="212" y="137"/>
                      </a:lnTo>
                      <a:lnTo>
                        <a:pt x="214" y="134"/>
                      </a:lnTo>
                      <a:lnTo>
                        <a:pt x="214" y="132"/>
                      </a:lnTo>
                      <a:lnTo>
                        <a:pt x="214" y="130"/>
                      </a:lnTo>
                      <a:lnTo>
                        <a:pt x="214" y="128"/>
                      </a:lnTo>
                      <a:lnTo>
                        <a:pt x="214" y="125"/>
                      </a:lnTo>
                      <a:lnTo>
                        <a:pt x="214" y="123"/>
                      </a:lnTo>
                      <a:lnTo>
                        <a:pt x="214" y="121"/>
                      </a:lnTo>
                      <a:lnTo>
                        <a:pt x="214" y="118"/>
                      </a:lnTo>
                      <a:lnTo>
                        <a:pt x="214" y="116"/>
                      </a:lnTo>
                      <a:lnTo>
                        <a:pt x="214" y="114"/>
                      </a:lnTo>
                      <a:lnTo>
                        <a:pt x="214" y="111"/>
                      </a:lnTo>
                      <a:lnTo>
                        <a:pt x="214" y="109"/>
                      </a:lnTo>
                      <a:lnTo>
                        <a:pt x="214" y="107"/>
                      </a:lnTo>
                      <a:lnTo>
                        <a:pt x="214" y="104"/>
                      </a:lnTo>
                      <a:lnTo>
                        <a:pt x="214" y="102"/>
                      </a:lnTo>
                      <a:lnTo>
                        <a:pt x="214" y="100"/>
                      </a:lnTo>
                      <a:lnTo>
                        <a:pt x="214" y="98"/>
                      </a:lnTo>
                      <a:lnTo>
                        <a:pt x="214" y="95"/>
                      </a:lnTo>
                      <a:lnTo>
                        <a:pt x="216" y="93"/>
                      </a:lnTo>
                      <a:lnTo>
                        <a:pt x="216" y="90"/>
                      </a:lnTo>
                      <a:lnTo>
                        <a:pt x="216" y="88"/>
                      </a:lnTo>
                      <a:lnTo>
                        <a:pt x="216" y="86"/>
                      </a:lnTo>
                      <a:lnTo>
                        <a:pt x="218" y="84"/>
                      </a:lnTo>
                      <a:lnTo>
                        <a:pt x="218" y="81"/>
                      </a:lnTo>
                      <a:lnTo>
                        <a:pt x="218" y="79"/>
                      </a:lnTo>
                      <a:lnTo>
                        <a:pt x="220" y="77"/>
                      </a:lnTo>
                      <a:lnTo>
                        <a:pt x="222" y="74"/>
                      </a:lnTo>
                      <a:lnTo>
                        <a:pt x="225" y="74"/>
                      </a:lnTo>
                      <a:lnTo>
                        <a:pt x="226" y="74"/>
                      </a:lnTo>
                      <a:lnTo>
                        <a:pt x="229" y="74"/>
                      </a:lnTo>
                      <a:lnTo>
                        <a:pt x="231" y="74"/>
                      </a:lnTo>
                      <a:lnTo>
                        <a:pt x="233" y="74"/>
                      </a:lnTo>
                      <a:lnTo>
                        <a:pt x="235" y="77"/>
                      </a:lnTo>
                      <a:lnTo>
                        <a:pt x="237" y="77"/>
                      </a:lnTo>
                      <a:lnTo>
                        <a:pt x="239" y="77"/>
                      </a:lnTo>
                      <a:lnTo>
                        <a:pt x="242" y="79"/>
                      </a:lnTo>
                      <a:lnTo>
                        <a:pt x="244" y="79"/>
                      </a:lnTo>
                      <a:lnTo>
                        <a:pt x="246" y="79"/>
                      </a:lnTo>
                      <a:lnTo>
                        <a:pt x="248" y="79"/>
                      </a:lnTo>
                      <a:lnTo>
                        <a:pt x="250" y="79"/>
                      </a:lnTo>
                      <a:lnTo>
                        <a:pt x="253" y="79"/>
                      </a:lnTo>
                      <a:lnTo>
                        <a:pt x="255" y="79"/>
                      </a:lnTo>
                      <a:lnTo>
                        <a:pt x="257" y="79"/>
                      </a:lnTo>
                      <a:lnTo>
                        <a:pt x="259" y="79"/>
                      </a:lnTo>
                      <a:lnTo>
                        <a:pt x="261" y="79"/>
                      </a:lnTo>
                      <a:lnTo>
                        <a:pt x="263" y="81"/>
                      </a:lnTo>
                      <a:lnTo>
                        <a:pt x="266" y="81"/>
                      </a:lnTo>
                      <a:lnTo>
                        <a:pt x="268" y="81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4" y="86"/>
                      </a:lnTo>
                      <a:lnTo>
                        <a:pt x="276" y="86"/>
                      </a:lnTo>
                      <a:lnTo>
                        <a:pt x="279" y="88"/>
                      </a:lnTo>
                      <a:lnTo>
                        <a:pt x="280" y="88"/>
                      </a:lnTo>
                      <a:lnTo>
                        <a:pt x="283" y="88"/>
                      </a:lnTo>
                      <a:lnTo>
                        <a:pt x="285" y="90"/>
                      </a:lnTo>
                      <a:lnTo>
                        <a:pt x="287" y="90"/>
                      </a:lnTo>
                      <a:lnTo>
                        <a:pt x="289" y="90"/>
                      </a:lnTo>
                      <a:lnTo>
                        <a:pt x="289" y="93"/>
                      </a:lnTo>
                      <a:lnTo>
                        <a:pt x="291" y="93"/>
                      </a:lnTo>
                      <a:lnTo>
                        <a:pt x="293" y="90"/>
                      </a:lnTo>
                      <a:lnTo>
                        <a:pt x="296" y="90"/>
                      </a:lnTo>
                      <a:lnTo>
                        <a:pt x="298" y="90"/>
                      </a:lnTo>
                      <a:lnTo>
                        <a:pt x="300" y="90"/>
                      </a:lnTo>
                      <a:lnTo>
                        <a:pt x="300" y="93"/>
                      </a:lnTo>
                      <a:lnTo>
                        <a:pt x="302" y="90"/>
                      </a:lnTo>
                      <a:lnTo>
                        <a:pt x="304" y="90"/>
                      </a:lnTo>
                      <a:lnTo>
                        <a:pt x="307" y="90"/>
                      </a:lnTo>
                      <a:lnTo>
                        <a:pt x="307" y="88"/>
                      </a:lnTo>
                      <a:lnTo>
                        <a:pt x="309" y="88"/>
                      </a:lnTo>
                      <a:lnTo>
                        <a:pt x="311" y="88"/>
                      </a:lnTo>
                      <a:lnTo>
                        <a:pt x="313" y="86"/>
                      </a:lnTo>
                      <a:lnTo>
                        <a:pt x="315" y="84"/>
                      </a:lnTo>
                      <a:lnTo>
                        <a:pt x="317" y="81"/>
                      </a:lnTo>
                      <a:lnTo>
                        <a:pt x="320" y="81"/>
                      </a:lnTo>
                      <a:lnTo>
                        <a:pt x="320" y="79"/>
                      </a:lnTo>
                      <a:lnTo>
                        <a:pt x="322" y="79"/>
                      </a:lnTo>
                      <a:lnTo>
                        <a:pt x="324" y="77"/>
                      </a:lnTo>
                      <a:lnTo>
                        <a:pt x="326" y="77"/>
                      </a:lnTo>
                      <a:lnTo>
                        <a:pt x="326" y="74"/>
                      </a:lnTo>
                      <a:lnTo>
                        <a:pt x="328" y="74"/>
                      </a:lnTo>
                      <a:lnTo>
                        <a:pt x="330" y="74"/>
                      </a:lnTo>
                      <a:lnTo>
                        <a:pt x="330" y="72"/>
                      </a:lnTo>
                      <a:lnTo>
                        <a:pt x="333" y="72"/>
                      </a:lnTo>
                      <a:lnTo>
                        <a:pt x="334" y="72"/>
                      </a:lnTo>
                      <a:lnTo>
                        <a:pt x="337" y="70"/>
                      </a:lnTo>
                      <a:lnTo>
                        <a:pt x="339" y="70"/>
                      </a:lnTo>
                      <a:lnTo>
                        <a:pt x="341" y="70"/>
                      </a:lnTo>
                      <a:lnTo>
                        <a:pt x="341" y="67"/>
                      </a:lnTo>
                      <a:lnTo>
                        <a:pt x="343" y="67"/>
                      </a:lnTo>
                      <a:lnTo>
                        <a:pt x="345" y="67"/>
                      </a:lnTo>
                      <a:lnTo>
                        <a:pt x="345" y="65"/>
                      </a:lnTo>
                      <a:lnTo>
                        <a:pt x="347" y="65"/>
                      </a:lnTo>
                      <a:lnTo>
                        <a:pt x="350" y="65"/>
                      </a:lnTo>
                      <a:lnTo>
                        <a:pt x="350" y="63"/>
                      </a:lnTo>
                      <a:lnTo>
                        <a:pt x="352" y="63"/>
                      </a:lnTo>
                      <a:lnTo>
                        <a:pt x="354" y="60"/>
                      </a:lnTo>
                      <a:lnTo>
                        <a:pt x="356" y="60"/>
                      </a:lnTo>
                      <a:lnTo>
                        <a:pt x="358" y="58"/>
                      </a:lnTo>
                      <a:lnTo>
                        <a:pt x="361" y="56"/>
                      </a:lnTo>
                      <a:lnTo>
                        <a:pt x="363" y="56"/>
                      </a:lnTo>
                      <a:lnTo>
                        <a:pt x="363" y="54"/>
                      </a:lnTo>
                      <a:lnTo>
                        <a:pt x="365" y="51"/>
                      </a:lnTo>
                      <a:lnTo>
                        <a:pt x="367" y="49"/>
                      </a:lnTo>
                      <a:lnTo>
                        <a:pt x="369" y="46"/>
                      </a:lnTo>
                      <a:lnTo>
                        <a:pt x="371" y="44"/>
                      </a:lnTo>
                      <a:lnTo>
                        <a:pt x="374" y="44"/>
                      </a:lnTo>
                      <a:lnTo>
                        <a:pt x="374" y="42"/>
                      </a:lnTo>
                      <a:lnTo>
                        <a:pt x="376" y="40"/>
                      </a:lnTo>
                      <a:lnTo>
                        <a:pt x="378" y="40"/>
                      </a:lnTo>
                      <a:lnTo>
                        <a:pt x="378" y="37"/>
                      </a:lnTo>
                      <a:lnTo>
                        <a:pt x="380" y="37"/>
                      </a:lnTo>
                      <a:lnTo>
                        <a:pt x="380" y="35"/>
                      </a:lnTo>
                      <a:lnTo>
                        <a:pt x="382" y="35"/>
                      </a:lnTo>
                      <a:lnTo>
                        <a:pt x="382" y="32"/>
                      </a:lnTo>
                      <a:lnTo>
                        <a:pt x="384" y="32"/>
                      </a:lnTo>
                      <a:lnTo>
                        <a:pt x="384" y="30"/>
                      </a:lnTo>
                      <a:lnTo>
                        <a:pt x="387" y="30"/>
                      </a:lnTo>
                      <a:lnTo>
                        <a:pt x="387" y="28"/>
                      </a:lnTo>
                      <a:lnTo>
                        <a:pt x="388" y="28"/>
                      </a:lnTo>
                      <a:lnTo>
                        <a:pt x="388" y="26"/>
                      </a:lnTo>
                      <a:lnTo>
                        <a:pt x="391" y="26"/>
                      </a:lnTo>
                      <a:lnTo>
                        <a:pt x="391" y="23"/>
                      </a:lnTo>
                      <a:lnTo>
                        <a:pt x="393" y="23"/>
                      </a:lnTo>
                      <a:lnTo>
                        <a:pt x="395" y="21"/>
                      </a:lnTo>
                      <a:lnTo>
                        <a:pt x="399" y="19"/>
                      </a:lnTo>
                      <a:lnTo>
                        <a:pt x="404" y="21"/>
                      </a:lnTo>
                      <a:lnTo>
                        <a:pt x="406" y="23"/>
                      </a:lnTo>
                      <a:lnTo>
                        <a:pt x="408" y="26"/>
                      </a:lnTo>
                      <a:lnTo>
                        <a:pt x="410" y="26"/>
                      </a:lnTo>
                      <a:lnTo>
                        <a:pt x="410" y="28"/>
                      </a:lnTo>
                      <a:lnTo>
                        <a:pt x="412" y="28"/>
                      </a:lnTo>
                      <a:lnTo>
                        <a:pt x="412" y="30"/>
                      </a:lnTo>
                      <a:lnTo>
                        <a:pt x="415" y="30"/>
                      </a:lnTo>
                      <a:lnTo>
                        <a:pt x="415" y="32"/>
                      </a:lnTo>
                      <a:lnTo>
                        <a:pt x="417" y="32"/>
                      </a:lnTo>
                      <a:lnTo>
                        <a:pt x="419" y="35"/>
                      </a:lnTo>
                      <a:lnTo>
                        <a:pt x="421" y="35"/>
                      </a:lnTo>
                      <a:lnTo>
                        <a:pt x="421" y="37"/>
                      </a:lnTo>
                      <a:lnTo>
                        <a:pt x="423" y="37"/>
                      </a:lnTo>
                      <a:lnTo>
                        <a:pt x="425" y="37"/>
                      </a:lnTo>
                      <a:lnTo>
                        <a:pt x="425" y="40"/>
                      </a:lnTo>
                      <a:lnTo>
                        <a:pt x="428" y="40"/>
                      </a:lnTo>
                      <a:lnTo>
                        <a:pt x="429" y="42"/>
                      </a:lnTo>
                      <a:lnTo>
                        <a:pt x="429" y="44"/>
                      </a:lnTo>
                      <a:lnTo>
                        <a:pt x="432" y="44"/>
                      </a:lnTo>
                      <a:lnTo>
                        <a:pt x="432" y="46"/>
                      </a:lnTo>
                      <a:lnTo>
                        <a:pt x="434" y="46"/>
                      </a:lnTo>
                      <a:lnTo>
                        <a:pt x="434" y="49"/>
                      </a:lnTo>
                      <a:lnTo>
                        <a:pt x="436" y="49"/>
                      </a:lnTo>
                      <a:lnTo>
                        <a:pt x="436" y="51"/>
                      </a:lnTo>
                      <a:lnTo>
                        <a:pt x="438" y="51"/>
                      </a:lnTo>
                      <a:lnTo>
                        <a:pt x="438" y="54"/>
                      </a:lnTo>
                      <a:lnTo>
                        <a:pt x="440" y="56"/>
                      </a:lnTo>
                      <a:lnTo>
                        <a:pt x="442" y="58"/>
                      </a:lnTo>
                      <a:lnTo>
                        <a:pt x="442" y="60"/>
                      </a:lnTo>
                      <a:lnTo>
                        <a:pt x="445" y="63"/>
                      </a:lnTo>
                      <a:lnTo>
                        <a:pt x="445" y="65"/>
                      </a:lnTo>
                      <a:lnTo>
                        <a:pt x="447" y="65"/>
                      </a:lnTo>
                      <a:lnTo>
                        <a:pt x="447" y="67"/>
                      </a:lnTo>
                      <a:lnTo>
                        <a:pt x="449" y="70"/>
                      </a:lnTo>
                      <a:lnTo>
                        <a:pt x="451" y="70"/>
                      </a:lnTo>
                      <a:lnTo>
                        <a:pt x="453" y="70"/>
                      </a:lnTo>
                      <a:lnTo>
                        <a:pt x="456" y="70"/>
                      </a:lnTo>
                      <a:lnTo>
                        <a:pt x="458" y="70"/>
                      </a:lnTo>
                      <a:lnTo>
                        <a:pt x="460" y="70"/>
                      </a:lnTo>
                      <a:lnTo>
                        <a:pt x="460" y="67"/>
                      </a:lnTo>
                      <a:lnTo>
                        <a:pt x="462" y="67"/>
                      </a:lnTo>
                      <a:lnTo>
                        <a:pt x="464" y="67"/>
                      </a:lnTo>
                      <a:lnTo>
                        <a:pt x="466" y="67"/>
                      </a:lnTo>
                      <a:lnTo>
                        <a:pt x="466" y="65"/>
                      </a:lnTo>
                      <a:lnTo>
                        <a:pt x="469" y="65"/>
                      </a:lnTo>
                      <a:lnTo>
                        <a:pt x="471" y="65"/>
                      </a:lnTo>
                      <a:lnTo>
                        <a:pt x="473" y="63"/>
                      </a:lnTo>
                      <a:lnTo>
                        <a:pt x="473" y="60"/>
                      </a:lnTo>
                      <a:lnTo>
                        <a:pt x="475" y="60"/>
                      </a:lnTo>
                      <a:lnTo>
                        <a:pt x="477" y="58"/>
                      </a:lnTo>
                      <a:lnTo>
                        <a:pt x="477" y="56"/>
                      </a:lnTo>
                      <a:lnTo>
                        <a:pt x="479" y="56"/>
                      </a:lnTo>
                      <a:lnTo>
                        <a:pt x="479" y="54"/>
                      </a:lnTo>
                      <a:lnTo>
                        <a:pt x="482" y="54"/>
                      </a:lnTo>
                      <a:lnTo>
                        <a:pt x="482" y="51"/>
                      </a:lnTo>
                      <a:lnTo>
                        <a:pt x="483" y="51"/>
                      </a:lnTo>
                      <a:lnTo>
                        <a:pt x="486" y="49"/>
                      </a:lnTo>
                      <a:lnTo>
                        <a:pt x="488" y="49"/>
                      </a:lnTo>
                      <a:lnTo>
                        <a:pt x="488" y="46"/>
                      </a:lnTo>
                      <a:lnTo>
                        <a:pt x="490" y="46"/>
                      </a:lnTo>
                      <a:lnTo>
                        <a:pt x="492" y="44"/>
                      </a:lnTo>
                      <a:lnTo>
                        <a:pt x="494" y="42"/>
                      </a:lnTo>
                      <a:lnTo>
                        <a:pt x="496" y="42"/>
                      </a:lnTo>
                      <a:lnTo>
                        <a:pt x="499" y="40"/>
                      </a:lnTo>
                      <a:lnTo>
                        <a:pt x="501" y="37"/>
                      </a:lnTo>
                      <a:lnTo>
                        <a:pt x="503" y="35"/>
                      </a:lnTo>
                      <a:lnTo>
                        <a:pt x="505" y="32"/>
                      </a:lnTo>
                      <a:lnTo>
                        <a:pt x="507" y="32"/>
                      </a:lnTo>
                      <a:lnTo>
                        <a:pt x="510" y="30"/>
                      </a:lnTo>
                      <a:lnTo>
                        <a:pt x="512" y="28"/>
                      </a:lnTo>
                      <a:lnTo>
                        <a:pt x="514" y="26"/>
                      </a:lnTo>
                      <a:lnTo>
                        <a:pt x="516" y="23"/>
                      </a:lnTo>
                      <a:lnTo>
                        <a:pt x="518" y="23"/>
                      </a:lnTo>
                      <a:lnTo>
                        <a:pt x="520" y="21"/>
                      </a:lnTo>
                      <a:lnTo>
                        <a:pt x="523" y="19"/>
                      </a:lnTo>
                      <a:lnTo>
                        <a:pt x="523" y="16"/>
                      </a:lnTo>
                      <a:lnTo>
                        <a:pt x="525" y="16"/>
                      </a:lnTo>
                      <a:lnTo>
                        <a:pt x="527" y="14"/>
                      </a:lnTo>
                      <a:lnTo>
                        <a:pt x="529" y="14"/>
                      </a:lnTo>
                      <a:lnTo>
                        <a:pt x="529" y="12"/>
                      </a:lnTo>
                      <a:lnTo>
                        <a:pt x="531" y="12"/>
                      </a:lnTo>
                      <a:lnTo>
                        <a:pt x="531" y="9"/>
                      </a:lnTo>
                      <a:lnTo>
                        <a:pt x="533" y="9"/>
                      </a:lnTo>
                      <a:lnTo>
                        <a:pt x="533" y="7"/>
                      </a:lnTo>
                      <a:lnTo>
                        <a:pt x="536" y="7"/>
                      </a:lnTo>
                      <a:lnTo>
                        <a:pt x="536" y="5"/>
                      </a:lnTo>
                      <a:lnTo>
                        <a:pt x="537" y="5"/>
                      </a:lnTo>
                      <a:lnTo>
                        <a:pt x="537" y="2"/>
                      </a:lnTo>
                      <a:lnTo>
                        <a:pt x="540" y="2"/>
                      </a:lnTo>
                      <a:lnTo>
                        <a:pt x="540" y="0"/>
                      </a:lnTo>
                      <a:lnTo>
                        <a:pt x="542" y="0"/>
                      </a:lnTo>
                      <a:lnTo>
                        <a:pt x="544" y="0"/>
                      </a:lnTo>
                      <a:lnTo>
                        <a:pt x="546" y="0"/>
                      </a:lnTo>
                      <a:lnTo>
                        <a:pt x="548" y="0"/>
                      </a:lnTo>
                      <a:lnTo>
                        <a:pt x="551" y="0"/>
                      </a:lnTo>
                      <a:lnTo>
                        <a:pt x="553" y="0"/>
                      </a:lnTo>
                      <a:lnTo>
                        <a:pt x="555" y="0"/>
                      </a:lnTo>
                      <a:lnTo>
                        <a:pt x="557" y="0"/>
                      </a:lnTo>
                      <a:lnTo>
                        <a:pt x="559" y="2"/>
                      </a:lnTo>
                      <a:lnTo>
                        <a:pt x="561" y="2"/>
                      </a:lnTo>
                      <a:lnTo>
                        <a:pt x="566" y="5"/>
                      </a:lnTo>
                      <a:lnTo>
                        <a:pt x="568" y="5"/>
                      </a:lnTo>
                      <a:lnTo>
                        <a:pt x="570" y="5"/>
                      </a:lnTo>
                      <a:lnTo>
                        <a:pt x="572" y="7"/>
                      </a:lnTo>
                      <a:lnTo>
                        <a:pt x="574" y="7"/>
                      </a:lnTo>
                      <a:lnTo>
                        <a:pt x="577" y="7"/>
                      </a:lnTo>
                      <a:lnTo>
                        <a:pt x="579" y="7"/>
                      </a:lnTo>
                      <a:lnTo>
                        <a:pt x="579" y="9"/>
                      </a:lnTo>
                      <a:lnTo>
                        <a:pt x="581" y="9"/>
                      </a:lnTo>
                      <a:lnTo>
                        <a:pt x="583" y="9"/>
                      </a:lnTo>
                      <a:lnTo>
                        <a:pt x="585" y="12"/>
                      </a:lnTo>
                      <a:lnTo>
                        <a:pt x="587" y="12"/>
                      </a:lnTo>
                      <a:lnTo>
                        <a:pt x="587" y="14"/>
                      </a:lnTo>
                      <a:lnTo>
                        <a:pt x="590" y="14"/>
                      </a:lnTo>
                      <a:lnTo>
                        <a:pt x="590" y="16"/>
                      </a:lnTo>
                      <a:lnTo>
                        <a:pt x="591" y="16"/>
                      </a:lnTo>
                      <a:lnTo>
                        <a:pt x="594" y="19"/>
                      </a:lnTo>
                      <a:lnTo>
                        <a:pt x="596" y="19"/>
                      </a:lnTo>
                      <a:lnTo>
                        <a:pt x="598" y="21"/>
                      </a:lnTo>
                      <a:lnTo>
                        <a:pt x="600" y="21"/>
                      </a:lnTo>
                      <a:lnTo>
                        <a:pt x="602" y="21"/>
                      </a:lnTo>
                      <a:lnTo>
                        <a:pt x="605" y="23"/>
                      </a:lnTo>
                      <a:lnTo>
                        <a:pt x="607" y="26"/>
                      </a:lnTo>
                      <a:lnTo>
                        <a:pt x="609" y="28"/>
                      </a:lnTo>
                      <a:lnTo>
                        <a:pt x="611" y="28"/>
                      </a:lnTo>
                      <a:lnTo>
                        <a:pt x="613" y="26"/>
                      </a:lnTo>
                      <a:lnTo>
                        <a:pt x="615" y="26"/>
                      </a:lnTo>
                      <a:lnTo>
                        <a:pt x="618" y="23"/>
                      </a:lnTo>
                      <a:lnTo>
                        <a:pt x="620" y="23"/>
                      </a:lnTo>
                      <a:lnTo>
                        <a:pt x="622" y="23"/>
                      </a:lnTo>
                      <a:lnTo>
                        <a:pt x="624" y="26"/>
                      </a:lnTo>
                      <a:lnTo>
                        <a:pt x="626" y="28"/>
                      </a:lnTo>
                      <a:lnTo>
                        <a:pt x="628" y="30"/>
                      </a:lnTo>
                      <a:lnTo>
                        <a:pt x="631" y="30"/>
                      </a:lnTo>
                      <a:lnTo>
                        <a:pt x="631" y="32"/>
                      </a:lnTo>
                      <a:lnTo>
                        <a:pt x="633" y="32"/>
                      </a:lnTo>
                      <a:lnTo>
                        <a:pt x="635" y="32"/>
                      </a:lnTo>
                      <a:lnTo>
                        <a:pt x="637" y="32"/>
                      </a:lnTo>
                      <a:lnTo>
                        <a:pt x="639" y="32"/>
                      </a:lnTo>
                      <a:lnTo>
                        <a:pt x="641" y="32"/>
                      </a:lnTo>
                      <a:lnTo>
                        <a:pt x="641" y="35"/>
                      </a:lnTo>
                      <a:lnTo>
                        <a:pt x="641" y="37"/>
                      </a:lnTo>
                      <a:lnTo>
                        <a:pt x="641" y="40"/>
                      </a:lnTo>
                      <a:lnTo>
                        <a:pt x="641" y="42"/>
                      </a:lnTo>
                      <a:lnTo>
                        <a:pt x="641" y="44"/>
                      </a:lnTo>
                      <a:lnTo>
                        <a:pt x="641" y="46"/>
                      </a:lnTo>
                      <a:lnTo>
                        <a:pt x="641" y="49"/>
                      </a:lnTo>
                      <a:lnTo>
                        <a:pt x="641" y="51"/>
                      </a:lnTo>
                      <a:lnTo>
                        <a:pt x="644" y="54"/>
                      </a:lnTo>
                      <a:lnTo>
                        <a:pt x="644" y="56"/>
                      </a:lnTo>
                      <a:lnTo>
                        <a:pt x="645" y="56"/>
                      </a:lnTo>
                      <a:lnTo>
                        <a:pt x="645" y="58"/>
                      </a:lnTo>
                      <a:lnTo>
                        <a:pt x="648" y="58"/>
                      </a:lnTo>
                      <a:lnTo>
                        <a:pt x="648" y="60"/>
                      </a:lnTo>
                      <a:lnTo>
                        <a:pt x="648" y="63"/>
                      </a:lnTo>
                      <a:lnTo>
                        <a:pt x="650" y="63"/>
                      </a:lnTo>
                      <a:lnTo>
                        <a:pt x="650" y="65"/>
                      </a:lnTo>
                      <a:lnTo>
                        <a:pt x="652" y="65"/>
                      </a:lnTo>
                      <a:lnTo>
                        <a:pt x="652" y="67"/>
                      </a:lnTo>
                      <a:lnTo>
                        <a:pt x="654" y="67"/>
                      </a:lnTo>
                      <a:lnTo>
                        <a:pt x="654" y="70"/>
                      </a:lnTo>
                      <a:lnTo>
                        <a:pt x="656" y="70"/>
                      </a:lnTo>
                      <a:lnTo>
                        <a:pt x="659" y="74"/>
                      </a:lnTo>
                      <a:lnTo>
                        <a:pt x="659" y="79"/>
                      </a:lnTo>
                      <a:lnTo>
                        <a:pt x="659" y="81"/>
                      </a:lnTo>
                      <a:lnTo>
                        <a:pt x="656" y="84"/>
                      </a:lnTo>
                      <a:lnTo>
                        <a:pt x="656" y="86"/>
                      </a:lnTo>
                      <a:lnTo>
                        <a:pt x="656" y="88"/>
                      </a:lnTo>
                      <a:lnTo>
                        <a:pt x="659" y="90"/>
                      </a:lnTo>
                      <a:lnTo>
                        <a:pt x="659" y="93"/>
                      </a:lnTo>
                      <a:lnTo>
                        <a:pt x="659" y="95"/>
                      </a:lnTo>
                      <a:lnTo>
                        <a:pt x="659" y="98"/>
                      </a:lnTo>
                      <a:lnTo>
                        <a:pt x="659" y="100"/>
                      </a:lnTo>
                      <a:lnTo>
                        <a:pt x="659" y="102"/>
                      </a:lnTo>
                      <a:lnTo>
                        <a:pt x="659" y="104"/>
                      </a:lnTo>
                      <a:lnTo>
                        <a:pt x="659" y="107"/>
                      </a:lnTo>
                      <a:lnTo>
                        <a:pt x="661" y="107"/>
                      </a:lnTo>
                      <a:lnTo>
                        <a:pt x="661" y="109"/>
                      </a:lnTo>
                      <a:lnTo>
                        <a:pt x="661" y="111"/>
                      </a:lnTo>
                      <a:lnTo>
                        <a:pt x="663" y="114"/>
                      </a:lnTo>
                      <a:lnTo>
                        <a:pt x="663" y="116"/>
                      </a:lnTo>
                      <a:lnTo>
                        <a:pt x="665" y="116"/>
                      </a:lnTo>
                      <a:lnTo>
                        <a:pt x="667" y="118"/>
                      </a:lnTo>
                      <a:lnTo>
                        <a:pt x="669" y="118"/>
                      </a:lnTo>
                      <a:lnTo>
                        <a:pt x="669" y="121"/>
                      </a:lnTo>
                      <a:lnTo>
                        <a:pt x="672" y="121"/>
                      </a:lnTo>
                      <a:lnTo>
                        <a:pt x="674" y="123"/>
                      </a:lnTo>
                      <a:lnTo>
                        <a:pt x="676" y="125"/>
                      </a:lnTo>
                      <a:lnTo>
                        <a:pt x="676" y="128"/>
                      </a:lnTo>
                      <a:lnTo>
                        <a:pt x="676" y="130"/>
                      </a:lnTo>
                      <a:lnTo>
                        <a:pt x="676" y="132"/>
                      </a:lnTo>
                      <a:lnTo>
                        <a:pt x="676" y="134"/>
                      </a:lnTo>
                      <a:lnTo>
                        <a:pt x="676" y="137"/>
                      </a:lnTo>
                      <a:lnTo>
                        <a:pt x="676" y="139"/>
                      </a:lnTo>
                      <a:lnTo>
                        <a:pt x="674" y="139"/>
                      </a:lnTo>
                      <a:lnTo>
                        <a:pt x="674" y="142"/>
                      </a:lnTo>
                      <a:lnTo>
                        <a:pt x="674" y="144"/>
                      </a:lnTo>
                      <a:lnTo>
                        <a:pt x="674" y="146"/>
                      </a:lnTo>
                      <a:lnTo>
                        <a:pt x="672" y="146"/>
                      </a:lnTo>
                      <a:lnTo>
                        <a:pt x="672" y="148"/>
                      </a:lnTo>
                      <a:lnTo>
                        <a:pt x="672" y="151"/>
                      </a:lnTo>
                      <a:lnTo>
                        <a:pt x="672" y="153"/>
                      </a:lnTo>
                      <a:lnTo>
                        <a:pt x="672" y="156"/>
                      </a:lnTo>
                      <a:lnTo>
                        <a:pt x="669" y="158"/>
                      </a:lnTo>
                      <a:lnTo>
                        <a:pt x="669" y="160"/>
                      </a:lnTo>
                      <a:lnTo>
                        <a:pt x="669" y="162"/>
                      </a:lnTo>
                      <a:lnTo>
                        <a:pt x="669" y="165"/>
                      </a:lnTo>
                      <a:lnTo>
                        <a:pt x="669" y="167"/>
                      </a:lnTo>
                      <a:lnTo>
                        <a:pt x="667" y="169"/>
                      </a:lnTo>
                      <a:lnTo>
                        <a:pt x="667" y="172"/>
                      </a:lnTo>
                      <a:lnTo>
                        <a:pt x="665" y="172"/>
                      </a:lnTo>
                      <a:lnTo>
                        <a:pt x="665" y="174"/>
                      </a:lnTo>
                      <a:lnTo>
                        <a:pt x="663" y="174"/>
                      </a:lnTo>
                      <a:lnTo>
                        <a:pt x="661" y="176"/>
                      </a:lnTo>
                      <a:lnTo>
                        <a:pt x="659" y="179"/>
                      </a:lnTo>
                      <a:lnTo>
                        <a:pt x="656" y="179"/>
                      </a:lnTo>
                      <a:lnTo>
                        <a:pt x="656" y="181"/>
                      </a:lnTo>
                      <a:lnTo>
                        <a:pt x="654" y="181"/>
                      </a:lnTo>
                      <a:lnTo>
                        <a:pt x="652" y="181"/>
                      </a:lnTo>
                      <a:lnTo>
                        <a:pt x="650" y="181"/>
                      </a:lnTo>
                      <a:lnTo>
                        <a:pt x="648" y="183"/>
                      </a:lnTo>
                      <a:lnTo>
                        <a:pt x="645" y="183"/>
                      </a:lnTo>
                      <a:lnTo>
                        <a:pt x="645" y="186"/>
                      </a:lnTo>
                      <a:lnTo>
                        <a:pt x="644" y="186"/>
                      </a:lnTo>
                      <a:lnTo>
                        <a:pt x="641" y="188"/>
                      </a:lnTo>
                      <a:lnTo>
                        <a:pt x="641" y="190"/>
                      </a:lnTo>
                      <a:lnTo>
                        <a:pt x="639" y="192"/>
                      </a:lnTo>
                      <a:lnTo>
                        <a:pt x="639" y="195"/>
                      </a:lnTo>
                      <a:lnTo>
                        <a:pt x="639" y="197"/>
                      </a:lnTo>
                      <a:lnTo>
                        <a:pt x="639" y="200"/>
                      </a:lnTo>
                      <a:lnTo>
                        <a:pt x="639" y="202"/>
                      </a:lnTo>
                      <a:lnTo>
                        <a:pt x="641" y="202"/>
                      </a:lnTo>
                      <a:lnTo>
                        <a:pt x="641" y="204"/>
                      </a:lnTo>
                      <a:lnTo>
                        <a:pt x="644" y="204"/>
                      </a:lnTo>
                      <a:lnTo>
                        <a:pt x="644" y="206"/>
                      </a:lnTo>
                      <a:lnTo>
                        <a:pt x="644" y="209"/>
                      </a:lnTo>
                      <a:lnTo>
                        <a:pt x="645" y="209"/>
                      </a:lnTo>
                      <a:lnTo>
                        <a:pt x="645" y="211"/>
                      </a:lnTo>
                      <a:lnTo>
                        <a:pt x="648" y="213"/>
                      </a:lnTo>
                      <a:lnTo>
                        <a:pt x="648" y="216"/>
                      </a:lnTo>
                      <a:lnTo>
                        <a:pt x="650" y="216"/>
                      </a:lnTo>
                      <a:lnTo>
                        <a:pt x="650" y="218"/>
                      </a:lnTo>
                      <a:lnTo>
                        <a:pt x="652" y="218"/>
                      </a:lnTo>
                      <a:lnTo>
                        <a:pt x="652" y="220"/>
                      </a:lnTo>
                      <a:lnTo>
                        <a:pt x="654" y="223"/>
                      </a:lnTo>
                      <a:lnTo>
                        <a:pt x="654" y="225"/>
                      </a:lnTo>
                      <a:lnTo>
                        <a:pt x="656" y="227"/>
                      </a:lnTo>
                      <a:lnTo>
                        <a:pt x="659" y="230"/>
                      </a:lnTo>
                      <a:lnTo>
                        <a:pt x="659" y="232"/>
                      </a:lnTo>
                      <a:lnTo>
                        <a:pt x="661" y="232"/>
                      </a:lnTo>
                      <a:lnTo>
                        <a:pt x="661" y="235"/>
                      </a:lnTo>
                      <a:lnTo>
                        <a:pt x="663" y="235"/>
                      </a:lnTo>
                      <a:lnTo>
                        <a:pt x="663" y="236"/>
                      </a:lnTo>
                      <a:lnTo>
                        <a:pt x="665" y="236"/>
                      </a:lnTo>
                      <a:lnTo>
                        <a:pt x="665" y="239"/>
                      </a:lnTo>
                      <a:lnTo>
                        <a:pt x="667" y="239"/>
                      </a:lnTo>
                      <a:lnTo>
                        <a:pt x="669" y="241"/>
                      </a:lnTo>
                      <a:lnTo>
                        <a:pt x="669" y="244"/>
                      </a:lnTo>
                      <a:lnTo>
                        <a:pt x="672" y="244"/>
                      </a:lnTo>
                      <a:lnTo>
                        <a:pt x="674" y="246"/>
                      </a:lnTo>
                      <a:lnTo>
                        <a:pt x="676" y="248"/>
                      </a:lnTo>
                      <a:lnTo>
                        <a:pt x="678" y="248"/>
                      </a:lnTo>
                      <a:lnTo>
                        <a:pt x="678" y="250"/>
                      </a:lnTo>
                      <a:lnTo>
                        <a:pt x="680" y="250"/>
                      </a:lnTo>
                      <a:lnTo>
                        <a:pt x="682" y="250"/>
                      </a:lnTo>
                      <a:lnTo>
                        <a:pt x="685" y="253"/>
                      </a:lnTo>
                      <a:lnTo>
                        <a:pt x="686" y="253"/>
                      </a:lnTo>
                      <a:lnTo>
                        <a:pt x="689" y="250"/>
                      </a:lnTo>
                      <a:lnTo>
                        <a:pt x="691" y="250"/>
                      </a:lnTo>
                      <a:lnTo>
                        <a:pt x="693" y="250"/>
                      </a:lnTo>
                      <a:lnTo>
                        <a:pt x="695" y="250"/>
                      </a:lnTo>
                      <a:lnTo>
                        <a:pt x="697" y="250"/>
                      </a:lnTo>
                      <a:lnTo>
                        <a:pt x="697" y="248"/>
                      </a:lnTo>
                      <a:lnTo>
                        <a:pt x="699" y="248"/>
                      </a:lnTo>
                      <a:lnTo>
                        <a:pt x="704" y="253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2" name="Freeform 114"/>
                <p:cNvSpPr>
                  <a:spLocks/>
                </p:cNvSpPr>
                <p:nvPr/>
              </p:nvSpPr>
              <p:spPr bwMode="auto">
                <a:xfrm>
                  <a:off x="1961" y="2464"/>
                  <a:ext cx="798" cy="803"/>
                </a:xfrm>
                <a:custGeom>
                  <a:avLst/>
                  <a:gdLst>
                    <a:gd name="T0" fmla="*/ 2147483647 w 557"/>
                    <a:gd name="T1" fmla="*/ 1597866091 h 604"/>
                    <a:gd name="T2" fmla="*/ 2147483647 w 557"/>
                    <a:gd name="T3" fmla="*/ 1746492209 h 604"/>
                    <a:gd name="T4" fmla="*/ 2147483647 w 557"/>
                    <a:gd name="T5" fmla="*/ 1951307674 h 604"/>
                    <a:gd name="T6" fmla="*/ 2147483647 w 557"/>
                    <a:gd name="T7" fmla="*/ 2147483647 h 604"/>
                    <a:gd name="T8" fmla="*/ 2147483647 w 557"/>
                    <a:gd name="T9" fmla="*/ 2147483647 h 604"/>
                    <a:gd name="T10" fmla="*/ 2147483647 w 557"/>
                    <a:gd name="T11" fmla="*/ 2147483647 h 604"/>
                    <a:gd name="T12" fmla="*/ 2147483647 w 557"/>
                    <a:gd name="T13" fmla="*/ 2147483647 h 604"/>
                    <a:gd name="T14" fmla="*/ 2147483647 w 557"/>
                    <a:gd name="T15" fmla="*/ 2147483647 h 604"/>
                    <a:gd name="T16" fmla="*/ 2147483647 w 557"/>
                    <a:gd name="T17" fmla="*/ 2147483647 h 604"/>
                    <a:gd name="T18" fmla="*/ 2147483647 w 557"/>
                    <a:gd name="T19" fmla="*/ 2147483647 h 604"/>
                    <a:gd name="T20" fmla="*/ 2147483647 w 557"/>
                    <a:gd name="T21" fmla="*/ 2147483647 h 604"/>
                    <a:gd name="T22" fmla="*/ 2147483647 w 557"/>
                    <a:gd name="T23" fmla="*/ 2147483647 h 604"/>
                    <a:gd name="T24" fmla="*/ 2147483647 w 557"/>
                    <a:gd name="T25" fmla="*/ 2147483647 h 604"/>
                    <a:gd name="T26" fmla="*/ 2147483647 w 557"/>
                    <a:gd name="T27" fmla="*/ 2147483647 h 604"/>
                    <a:gd name="T28" fmla="*/ 2147483647 w 557"/>
                    <a:gd name="T29" fmla="*/ 2147483647 h 604"/>
                    <a:gd name="T30" fmla="*/ 2147483647 w 557"/>
                    <a:gd name="T31" fmla="*/ 2147483647 h 604"/>
                    <a:gd name="T32" fmla="*/ 2147483647 w 557"/>
                    <a:gd name="T33" fmla="*/ 2147483647 h 604"/>
                    <a:gd name="T34" fmla="*/ 2147483647 w 557"/>
                    <a:gd name="T35" fmla="*/ 2147483647 h 604"/>
                    <a:gd name="T36" fmla="*/ 2147483647 w 557"/>
                    <a:gd name="T37" fmla="*/ 2147483647 h 604"/>
                    <a:gd name="T38" fmla="*/ 2147483647 w 557"/>
                    <a:gd name="T39" fmla="*/ 2147483647 h 604"/>
                    <a:gd name="T40" fmla="*/ 2147483647 w 557"/>
                    <a:gd name="T41" fmla="*/ 2147483647 h 604"/>
                    <a:gd name="T42" fmla="*/ 2147483647 w 557"/>
                    <a:gd name="T43" fmla="*/ 2147483647 h 604"/>
                    <a:gd name="T44" fmla="*/ 2147483647 w 557"/>
                    <a:gd name="T45" fmla="*/ 2147483647 h 604"/>
                    <a:gd name="T46" fmla="*/ 2147483647 w 557"/>
                    <a:gd name="T47" fmla="*/ 2147483647 h 604"/>
                    <a:gd name="T48" fmla="*/ 2147483647 w 557"/>
                    <a:gd name="T49" fmla="*/ 2147483647 h 604"/>
                    <a:gd name="T50" fmla="*/ 2147483647 w 557"/>
                    <a:gd name="T51" fmla="*/ 2147483647 h 604"/>
                    <a:gd name="T52" fmla="*/ 2147483647 w 557"/>
                    <a:gd name="T53" fmla="*/ 2147483647 h 604"/>
                    <a:gd name="T54" fmla="*/ 2147483647 w 557"/>
                    <a:gd name="T55" fmla="*/ 2147483647 h 604"/>
                    <a:gd name="T56" fmla="*/ 2147483647 w 557"/>
                    <a:gd name="T57" fmla="*/ 2147483647 h 604"/>
                    <a:gd name="T58" fmla="*/ 2147483647 w 557"/>
                    <a:gd name="T59" fmla="*/ 2082809382 h 604"/>
                    <a:gd name="T60" fmla="*/ 2147483647 w 557"/>
                    <a:gd name="T61" fmla="*/ 1850712035 h 604"/>
                    <a:gd name="T62" fmla="*/ 1749964236 w 557"/>
                    <a:gd name="T63" fmla="*/ 1663218775 h 604"/>
                    <a:gd name="T64" fmla="*/ 2147483647 w 557"/>
                    <a:gd name="T65" fmla="*/ 1464352151 h 604"/>
                    <a:gd name="T66" fmla="*/ 1749964236 w 557"/>
                    <a:gd name="T67" fmla="*/ 1293719733 h 604"/>
                    <a:gd name="T68" fmla="*/ 2147483647 w 557"/>
                    <a:gd name="T69" fmla="*/ 1132219658 h 604"/>
                    <a:gd name="T70" fmla="*/ 2147483647 w 557"/>
                    <a:gd name="T71" fmla="*/ 968629583 h 604"/>
                    <a:gd name="T72" fmla="*/ 2147483647 w 557"/>
                    <a:gd name="T73" fmla="*/ 751007336 h 604"/>
                    <a:gd name="T74" fmla="*/ 2147483647 w 557"/>
                    <a:gd name="T75" fmla="*/ 537294455 h 604"/>
                    <a:gd name="T76" fmla="*/ 2147483647 w 557"/>
                    <a:gd name="T77" fmla="*/ 351548099 h 604"/>
                    <a:gd name="T78" fmla="*/ 2147483647 w 557"/>
                    <a:gd name="T79" fmla="*/ 424900614 h 604"/>
                    <a:gd name="T80" fmla="*/ 2147483647 w 557"/>
                    <a:gd name="T81" fmla="*/ 334890682 h 604"/>
                    <a:gd name="T82" fmla="*/ 2147483647 w 557"/>
                    <a:gd name="T83" fmla="*/ 175165049 h 604"/>
                    <a:gd name="T84" fmla="*/ 2147483647 w 557"/>
                    <a:gd name="T85" fmla="*/ 99104231 h 604"/>
                    <a:gd name="T86" fmla="*/ 2147483647 w 557"/>
                    <a:gd name="T87" fmla="*/ 23861484 h 604"/>
                    <a:gd name="T88" fmla="*/ 2147483647 w 557"/>
                    <a:gd name="T89" fmla="*/ 88370292 h 604"/>
                    <a:gd name="T90" fmla="*/ 2147483647 w 557"/>
                    <a:gd name="T91" fmla="*/ 156193660 h 604"/>
                    <a:gd name="T92" fmla="*/ 2147483647 w 557"/>
                    <a:gd name="T93" fmla="*/ 232876605 h 604"/>
                    <a:gd name="T94" fmla="*/ 2147483647 w 557"/>
                    <a:gd name="T95" fmla="*/ 189472544 h 604"/>
                    <a:gd name="T96" fmla="*/ 2147483647 w 557"/>
                    <a:gd name="T97" fmla="*/ 232876605 h 604"/>
                    <a:gd name="T98" fmla="*/ 2147483647 w 557"/>
                    <a:gd name="T99" fmla="*/ 175165049 h 604"/>
                    <a:gd name="T100" fmla="*/ 2147483647 w 557"/>
                    <a:gd name="T101" fmla="*/ 0 h 604"/>
                    <a:gd name="T102" fmla="*/ 2147483647 w 557"/>
                    <a:gd name="T103" fmla="*/ 222318842 h 604"/>
                    <a:gd name="T104" fmla="*/ 2147483647 w 557"/>
                    <a:gd name="T105" fmla="*/ 411607099 h 604"/>
                    <a:gd name="T106" fmla="*/ 2147483647 w 557"/>
                    <a:gd name="T107" fmla="*/ 516327863 h 604"/>
                    <a:gd name="T108" fmla="*/ 2147483647 w 557"/>
                    <a:gd name="T109" fmla="*/ 629501959 h 604"/>
                    <a:gd name="T110" fmla="*/ 2147483647 w 557"/>
                    <a:gd name="T111" fmla="*/ 714316867 h 604"/>
                    <a:gd name="T112" fmla="*/ 2147483647 w 557"/>
                    <a:gd name="T113" fmla="*/ 794327414 h 604"/>
                    <a:gd name="T114" fmla="*/ 2147483647 w 557"/>
                    <a:gd name="T115" fmla="*/ 851632109 h 604"/>
                    <a:gd name="T116" fmla="*/ 2147483647 w 557"/>
                    <a:gd name="T117" fmla="*/ 941006135 h 604"/>
                    <a:gd name="T118" fmla="*/ 2147483647 w 557"/>
                    <a:gd name="T119" fmla="*/ 1025416767 h 604"/>
                    <a:gd name="T120" fmla="*/ 2147483647 w 557"/>
                    <a:gd name="T121" fmla="*/ 1274917603 h 60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57"/>
                    <a:gd name="T184" fmla="*/ 0 h 604"/>
                    <a:gd name="T185" fmla="*/ 557 w 557"/>
                    <a:gd name="T186" fmla="*/ 604 h 60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57" h="604">
                      <a:moveTo>
                        <a:pt x="553" y="227"/>
                      </a:moveTo>
                      <a:lnTo>
                        <a:pt x="553" y="231"/>
                      </a:lnTo>
                      <a:lnTo>
                        <a:pt x="551" y="234"/>
                      </a:lnTo>
                      <a:lnTo>
                        <a:pt x="551" y="236"/>
                      </a:lnTo>
                      <a:lnTo>
                        <a:pt x="548" y="236"/>
                      </a:lnTo>
                      <a:lnTo>
                        <a:pt x="548" y="239"/>
                      </a:lnTo>
                      <a:lnTo>
                        <a:pt x="546" y="240"/>
                      </a:lnTo>
                      <a:lnTo>
                        <a:pt x="546" y="243"/>
                      </a:lnTo>
                      <a:lnTo>
                        <a:pt x="544" y="243"/>
                      </a:lnTo>
                      <a:lnTo>
                        <a:pt x="544" y="245"/>
                      </a:lnTo>
                      <a:lnTo>
                        <a:pt x="542" y="245"/>
                      </a:lnTo>
                      <a:lnTo>
                        <a:pt x="540" y="248"/>
                      </a:lnTo>
                      <a:lnTo>
                        <a:pt x="540" y="250"/>
                      </a:lnTo>
                      <a:lnTo>
                        <a:pt x="538" y="250"/>
                      </a:lnTo>
                      <a:lnTo>
                        <a:pt x="538" y="252"/>
                      </a:lnTo>
                      <a:lnTo>
                        <a:pt x="535" y="252"/>
                      </a:lnTo>
                      <a:lnTo>
                        <a:pt x="535" y="254"/>
                      </a:lnTo>
                      <a:lnTo>
                        <a:pt x="533" y="254"/>
                      </a:lnTo>
                      <a:lnTo>
                        <a:pt x="531" y="257"/>
                      </a:lnTo>
                      <a:lnTo>
                        <a:pt x="529" y="257"/>
                      </a:lnTo>
                      <a:lnTo>
                        <a:pt x="527" y="257"/>
                      </a:lnTo>
                      <a:lnTo>
                        <a:pt x="527" y="259"/>
                      </a:lnTo>
                      <a:lnTo>
                        <a:pt x="525" y="259"/>
                      </a:lnTo>
                      <a:lnTo>
                        <a:pt x="522" y="262"/>
                      </a:lnTo>
                      <a:lnTo>
                        <a:pt x="520" y="262"/>
                      </a:lnTo>
                      <a:lnTo>
                        <a:pt x="518" y="264"/>
                      </a:lnTo>
                      <a:lnTo>
                        <a:pt x="516" y="264"/>
                      </a:lnTo>
                      <a:lnTo>
                        <a:pt x="514" y="266"/>
                      </a:lnTo>
                      <a:lnTo>
                        <a:pt x="512" y="268"/>
                      </a:lnTo>
                      <a:lnTo>
                        <a:pt x="509" y="271"/>
                      </a:lnTo>
                      <a:lnTo>
                        <a:pt x="508" y="273"/>
                      </a:lnTo>
                      <a:lnTo>
                        <a:pt x="508" y="275"/>
                      </a:lnTo>
                      <a:lnTo>
                        <a:pt x="508" y="278"/>
                      </a:lnTo>
                      <a:lnTo>
                        <a:pt x="508" y="280"/>
                      </a:lnTo>
                      <a:lnTo>
                        <a:pt x="508" y="282"/>
                      </a:lnTo>
                      <a:lnTo>
                        <a:pt x="505" y="285"/>
                      </a:lnTo>
                      <a:lnTo>
                        <a:pt x="505" y="287"/>
                      </a:lnTo>
                      <a:lnTo>
                        <a:pt x="505" y="289"/>
                      </a:lnTo>
                      <a:lnTo>
                        <a:pt x="503" y="289"/>
                      </a:lnTo>
                      <a:lnTo>
                        <a:pt x="503" y="292"/>
                      </a:lnTo>
                      <a:lnTo>
                        <a:pt x="503" y="294"/>
                      </a:lnTo>
                      <a:lnTo>
                        <a:pt x="503" y="296"/>
                      </a:lnTo>
                      <a:lnTo>
                        <a:pt x="501" y="296"/>
                      </a:lnTo>
                      <a:lnTo>
                        <a:pt x="501" y="298"/>
                      </a:lnTo>
                      <a:lnTo>
                        <a:pt x="501" y="301"/>
                      </a:lnTo>
                      <a:lnTo>
                        <a:pt x="499" y="303"/>
                      </a:lnTo>
                      <a:lnTo>
                        <a:pt x="497" y="306"/>
                      </a:lnTo>
                      <a:lnTo>
                        <a:pt x="497" y="308"/>
                      </a:lnTo>
                      <a:lnTo>
                        <a:pt x="497" y="310"/>
                      </a:lnTo>
                      <a:lnTo>
                        <a:pt x="494" y="312"/>
                      </a:lnTo>
                      <a:lnTo>
                        <a:pt x="492" y="315"/>
                      </a:lnTo>
                      <a:lnTo>
                        <a:pt x="492" y="317"/>
                      </a:lnTo>
                      <a:lnTo>
                        <a:pt x="492" y="319"/>
                      </a:lnTo>
                      <a:lnTo>
                        <a:pt x="490" y="319"/>
                      </a:lnTo>
                      <a:lnTo>
                        <a:pt x="490" y="322"/>
                      </a:lnTo>
                      <a:lnTo>
                        <a:pt x="488" y="324"/>
                      </a:lnTo>
                      <a:lnTo>
                        <a:pt x="488" y="326"/>
                      </a:lnTo>
                      <a:lnTo>
                        <a:pt x="486" y="329"/>
                      </a:lnTo>
                      <a:lnTo>
                        <a:pt x="486" y="331"/>
                      </a:lnTo>
                      <a:lnTo>
                        <a:pt x="484" y="333"/>
                      </a:lnTo>
                      <a:lnTo>
                        <a:pt x="484" y="336"/>
                      </a:lnTo>
                      <a:lnTo>
                        <a:pt x="484" y="338"/>
                      </a:lnTo>
                      <a:lnTo>
                        <a:pt x="481" y="338"/>
                      </a:lnTo>
                      <a:lnTo>
                        <a:pt x="481" y="340"/>
                      </a:lnTo>
                      <a:lnTo>
                        <a:pt x="479" y="340"/>
                      </a:lnTo>
                      <a:lnTo>
                        <a:pt x="479" y="342"/>
                      </a:lnTo>
                      <a:lnTo>
                        <a:pt x="477" y="345"/>
                      </a:lnTo>
                      <a:lnTo>
                        <a:pt x="477" y="347"/>
                      </a:lnTo>
                      <a:lnTo>
                        <a:pt x="475" y="347"/>
                      </a:lnTo>
                      <a:lnTo>
                        <a:pt x="475" y="350"/>
                      </a:lnTo>
                      <a:lnTo>
                        <a:pt x="473" y="350"/>
                      </a:lnTo>
                      <a:lnTo>
                        <a:pt x="473" y="352"/>
                      </a:lnTo>
                      <a:lnTo>
                        <a:pt x="473" y="354"/>
                      </a:lnTo>
                      <a:lnTo>
                        <a:pt x="473" y="356"/>
                      </a:lnTo>
                      <a:lnTo>
                        <a:pt x="473" y="359"/>
                      </a:lnTo>
                      <a:lnTo>
                        <a:pt x="473" y="361"/>
                      </a:lnTo>
                      <a:lnTo>
                        <a:pt x="473" y="364"/>
                      </a:lnTo>
                      <a:lnTo>
                        <a:pt x="473" y="365"/>
                      </a:lnTo>
                      <a:lnTo>
                        <a:pt x="471" y="368"/>
                      </a:lnTo>
                      <a:lnTo>
                        <a:pt x="471" y="370"/>
                      </a:lnTo>
                      <a:lnTo>
                        <a:pt x="468" y="373"/>
                      </a:lnTo>
                      <a:lnTo>
                        <a:pt x="466" y="373"/>
                      </a:lnTo>
                      <a:lnTo>
                        <a:pt x="466" y="375"/>
                      </a:lnTo>
                      <a:lnTo>
                        <a:pt x="464" y="377"/>
                      </a:lnTo>
                      <a:lnTo>
                        <a:pt x="462" y="379"/>
                      </a:lnTo>
                      <a:lnTo>
                        <a:pt x="460" y="382"/>
                      </a:lnTo>
                      <a:lnTo>
                        <a:pt x="460" y="384"/>
                      </a:lnTo>
                      <a:lnTo>
                        <a:pt x="458" y="384"/>
                      </a:lnTo>
                      <a:lnTo>
                        <a:pt x="458" y="387"/>
                      </a:lnTo>
                      <a:lnTo>
                        <a:pt x="458" y="389"/>
                      </a:lnTo>
                      <a:lnTo>
                        <a:pt x="455" y="389"/>
                      </a:lnTo>
                      <a:lnTo>
                        <a:pt x="455" y="391"/>
                      </a:lnTo>
                      <a:lnTo>
                        <a:pt x="454" y="393"/>
                      </a:lnTo>
                      <a:lnTo>
                        <a:pt x="454" y="396"/>
                      </a:lnTo>
                      <a:lnTo>
                        <a:pt x="451" y="396"/>
                      </a:lnTo>
                      <a:lnTo>
                        <a:pt x="451" y="398"/>
                      </a:lnTo>
                      <a:lnTo>
                        <a:pt x="449" y="400"/>
                      </a:lnTo>
                      <a:lnTo>
                        <a:pt x="449" y="403"/>
                      </a:lnTo>
                      <a:lnTo>
                        <a:pt x="447" y="403"/>
                      </a:lnTo>
                      <a:lnTo>
                        <a:pt x="445" y="405"/>
                      </a:lnTo>
                      <a:lnTo>
                        <a:pt x="443" y="407"/>
                      </a:lnTo>
                      <a:lnTo>
                        <a:pt x="443" y="410"/>
                      </a:lnTo>
                      <a:lnTo>
                        <a:pt x="440" y="410"/>
                      </a:lnTo>
                      <a:lnTo>
                        <a:pt x="438" y="412"/>
                      </a:lnTo>
                      <a:lnTo>
                        <a:pt x="436" y="412"/>
                      </a:lnTo>
                      <a:lnTo>
                        <a:pt x="434" y="414"/>
                      </a:lnTo>
                      <a:lnTo>
                        <a:pt x="432" y="417"/>
                      </a:lnTo>
                      <a:lnTo>
                        <a:pt x="430" y="419"/>
                      </a:lnTo>
                      <a:lnTo>
                        <a:pt x="427" y="419"/>
                      </a:lnTo>
                      <a:lnTo>
                        <a:pt x="425" y="421"/>
                      </a:lnTo>
                      <a:lnTo>
                        <a:pt x="423" y="423"/>
                      </a:lnTo>
                      <a:lnTo>
                        <a:pt x="421" y="423"/>
                      </a:lnTo>
                      <a:lnTo>
                        <a:pt x="421" y="426"/>
                      </a:lnTo>
                      <a:lnTo>
                        <a:pt x="419" y="426"/>
                      </a:lnTo>
                      <a:lnTo>
                        <a:pt x="417" y="426"/>
                      </a:lnTo>
                      <a:lnTo>
                        <a:pt x="417" y="428"/>
                      </a:lnTo>
                      <a:lnTo>
                        <a:pt x="414" y="428"/>
                      </a:lnTo>
                      <a:lnTo>
                        <a:pt x="412" y="431"/>
                      </a:lnTo>
                      <a:lnTo>
                        <a:pt x="410" y="431"/>
                      </a:lnTo>
                      <a:lnTo>
                        <a:pt x="408" y="431"/>
                      </a:lnTo>
                      <a:lnTo>
                        <a:pt x="408" y="433"/>
                      </a:lnTo>
                      <a:lnTo>
                        <a:pt x="406" y="433"/>
                      </a:lnTo>
                      <a:lnTo>
                        <a:pt x="404" y="435"/>
                      </a:lnTo>
                      <a:lnTo>
                        <a:pt x="401" y="435"/>
                      </a:lnTo>
                      <a:lnTo>
                        <a:pt x="401" y="437"/>
                      </a:lnTo>
                      <a:lnTo>
                        <a:pt x="400" y="437"/>
                      </a:lnTo>
                      <a:lnTo>
                        <a:pt x="397" y="437"/>
                      </a:lnTo>
                      <a:lnTo>
                        <a:pt x="397" y="440"/>
                      </a:lnTo>
                      <a:lnTo>
                        <a:pt x="397" y="442"/>
                      </a:lnTo>
                      <a:lnTo>
                        <a:pt x="395" y="442"/>
                      </a:lnTo>
                      <a:lnTo>
                        <a:pt x="395" y="447"/>
                      </a:lnTo>
                      <a:lnTo>
                        <a:pt x="391" y="449"/>
                      </a:lnTo>
                      <a:lnTo>
                        <a:pt x="389" y="449"/>
                      </a:lnTo>
                      <a:lnTo>
                        <a:pt x="386" y="449"/>
                      </a:lnTo>
                      <a:lnTo>
                        <a:pt x="384" y="451"/>
                      </a:lnTo>
                      <a:lnTo>
                        <a:pt x="382" y="451"/>
                      </a:lnTo>
                      <a:lnTo>
                        <a:pt x="380" y="451"/>
                      </a:lnTo>
                      <a:lnTo>
                        <a:pt x="378" y="451"/>
                      </a:lnTo>
                      <a:lnTo>
                        <a:pt x="378" y="454"/>
                      </a:lnTo>
                      <a:lnTo>
                        <a:pt x="376" y="454"/>
                      </a:lnTo>
                      <a:lnTo>
                        <a:pt x="373" y="454"/>
                      </a:lnTo>
                      <a:lnTo>
                        <a:pt x="373" y="456"/>
                      </a:lnTo>
                      <a:lnTo>
                        <a:pt x="371" y="456"/>
                      </a:lnTo>
                      <a:lnTo>
                        <a:pt x="369" y="456"/>
                      </a:lnTo>
                      <a:lnTo>
                        <a:pt x="367" y="458"/>
                      </a:lnTo>
                      <a:lnTo>
                        <a:pt x="365" y="458"/>
                      </a:lnTo>
                      <a:lnTo>
                        <a:pt x="363" y="461"/>
                      </a:lnTo>
                      <a:lnTo>
                        <a:pt x="360" y="461"/>
                      </a:lnTo>
                      <a:lnTo>
                        <a:pt x="360" y="463"/>
                      </a:lnTo>
                      <a:lnTo>
                        <a:pt x="359" y="463"/>
                      </a:lnTo>
                      <a:lnTo>
                        <a:pt x="356" y="463"/>
                      </a:lnTo>
                      <a:lnTo>
                        <a:pt x="356" y="465"/>
                      </a:lnTo>
                      <a:lnTo>
                        <a:pt x="354" y="467"/>
                      </a:lnTo>
                      <a:lnTo>
                        <a:pt x="354" y="470"/>
                      </a:lnTo>
                      <a:lnTo>
                        <a:pt x="354" y="472"/>
                      </a:lnTo>
                      <a:lnTo>
                        <a:pt x="354" y="475"/>
                      </a:lnTo>
                      <a:lnTo>
                        <a:pt x="354" y="477"/>
                      </a:lnTo>
                      <a:lnTo>
                        <a:pt x="354" y="479"/>
                      </a:lnTo>
                      <a:lnTo>
                        <a:pt x="352" y="481"/>
                      </a:lnTo>
                      <a:lnTo>
                        <a:pt x="352" y="484"/>
                      </a:lnTo>
                      <a:lnTo>
                        <a:pt x="352" y="486"/>
                      </a:lnTo>
                      <a:lnTo>
                        <a:pt x="352" y="489"/>
                      </a:lnTo>
                      <a:lnTo>
                        <a:pt x="350" y="491"/>
                      </a:lnTo>
                      <a:lnTo>
                        <a:pt x="350" y="493"/>
                      </a:lnTo>
                      <a:lnTo>
                        <a:pt x="350" y="495"/>
                      </a:lnTo>
                      <a:lnTo>
                        <a:pt x="348" y="498"/>
                      </a:lnTo>
                      <a:lnTo>
                        <a:pt x="348" y="500"/>
                      </a:lnTo>
                      <a:lnTo>
                        <a:pt x="348" y="502"/>
                      </a:lnTo>
                      <a:lnTo>
                        <a:pt x="346" y="502"/>
                      </a:lnTo>
                      <a:lnTo>
                        <a:pt x="343" y="502"/>
                      </a:lnTo>
                      <a:lnTo>
                        <a:pt x="341" y="505"/>
                      </a:lnTo>
                      <a:lnTo>
                        <a:pt x="339" y="505"/>
                      </a:lnTo>
                      <a:lnTo>
                        <a:pt x="337" y="505"/>
                      </a:lnTo>
                      <a:lnTo>
                        <a:pt x="337" y="507"/>
                      </a:lnTo>
                      <a:lnTo>
                        <a:pt x="335" y="507"/>
                      </a:lnTo>
                      <a:lnTo>
                        <a:pt x="332" y="509"/>
                      </a:lnTo>
                      <a:lnTo>
                        <a:pt x="330" y="509"/>
                      </a:lnTo>
                      <a:lnTo>
                        <a:pt x="330" y="512"/>
                      </a:lnTo>
                      <a:lnTo>
                        <a:pt x="328" y="514"/>
                      </a:lnTo>
                      <a:lnTo>
                        <a:pt x="326" y="514"/>
                      </a:lnTo>
                      <a:lnTo>
                        <a:pt x="326" y="516"/>
                      </a:lnTo>
                      <a:lnTo>
                        <a:pt x="324" y="519"/>
                      </a:lnTo>
                      <a:lnTo>
                        <a:pt x="322" y="521"/>
                      </a:lnTo>
                      <a:lnTo>
                        <a:pt x="322" y="523"/>
                      </a:lnTo>
                      <a:lnTo>
                        <a:pt x="322" y="525"/>
                      </a:lnTo>
                      <a:lnTo>
                        <a:pt x="319" y="525"/>
                      </a:lnTo>
                      <a:lnTo>
                        <a:pt x="319" y="528"/>
                      </a:lnTo>
                      <a:lnTo>
                        <a:pt x="319" y="530"/>
                      </a:lnTo>
                      <a:lnTo>
                        <a:pt x="319" y="533"/>
                      </a:lnTo>
                      <a:lnTo>
                        <a:pt x="319" y="534"/>
                      </a:lnTo>
                      <a:lnTo>
                        <a:pt x="317" y="534"/>
                      </a:lnTo>
                      <a:lnTo>
                        <a:pt x="317" y="537"/>
                      </a:lnTo>
                      <a:lnTo>
                        <a:pt x="317" y="539"/>
                      </a:lnTo>
                      <a:lnTo>
                        <a:pt x="317" y="542"/>
                      </a:lnTo>
                      <a:lnTo>
                        <a:pt x="315" y="544"/>
                      </a:lnTo>
                      <a:lnTo>
                        <a:pt x="315" y="546"/>
                      </a:lnTo>
                      <a:lnTo>
                        <a:pt x="315" y="548"/>
                      </a:lnTo>
                      <a:lnTo>
                        <a:pt x="313" y="551"/>
                      </a:lnTo>
                      <a:lnTo>
                        <a:pt x="313" y="553"/>
                      </a:lnTo>
                      <a:lnTo>
                        <a:pt x="311" y="553"/>
                      </a:lnTo>
                      <a:lnTo>
                        <a:pt x="311" y="556"/>
                      </a:lnTo>
                      <a:lnTo>
                        <a:pt x="309" y="556"/>
                      </a:lnTo>
                      <a:lnTo>
                        <a:pt x="309" y="558"/>
                      </a:lnTo>
                      <a:lnTo>
                        <a:pt x="306" y="560"/>
                      </a:lnTo>
                      <a:lnTo>
                        <a:pt x="306" y="562"/>
                      </a:lnTo>
                      <a:lnTo>
                        <a:pt x="305" y="562"/>
                      </a:lnTo>
                      <a:lnTo>
                        <a:pt x="305" y="565"/>
                      </a:lnTo>
                      <a:lnTo>
                        <a:pt x="305" y="567"/>
                      </a:lnTo>
                      <a:lnTo>
                        <a:pt x="302" y="569"/>
                      </a:lnTo>
                      <a:lnTo>
                        <a:pt x="302" y="572"/>
                      </a:lnTo>
                      <a:lnTo>
                        <a:pt x="302" y="574"/>
                      </a:lnTo>
                      <a:lnTo>
                        <a:pt x="302" y="576"/>
                      </a:lnTo>
                      <a:lnTo>
                        <a:pt x="302" y="579"/>
                      </a:lnTo>
                      <a:lnTo>
                        <a:pt x="302" y="581"/>
                      </a:lnTo>
                      <a:lnTo>
                        <a:pt x="302" y="583"/>
                      </a:lnTo>
                      <a:lnTo>
                        <a:pt x="302" y="586"/>
                      </a:lnTo>
                      <a:lnTo>
                        <a:pt x="302" y="588"/>
                      </a:lnTo>
                      <a:lnTo>
                        <a:pt x="302" y="590"/>
                      </a:lnTo>
                      <a:lnTo>
                        <a:pt x="302" y="592"/>
                      </a:lnTo>
                      <a:lnTo>
                        <a:pt x="302" y="595"/>
                      </a:lnTo>
                      <a:lnTo>
                        <a:pt x="300" y="595"/>
                      </a:lnTo>
                      <a:lnTo>
                        <a:pt x="300" y="597"/>
                      </a:lnTo>
                      <a:lnTo>
                        <a:pt x="298" y="600"/>
                      </a:lnTo>
                      <a:lnTo>
                        <a:pt x="294" y="604"/>
                      </a:lnTo>
                      <a:lnTo>
                        <a:pt x="292" y="597"/>
                      </a:lnTo>
                      <a:lnTo>
                        <a:pt x="292" y="595"/>
                      </a:lnTo>
                      <a:lnTo>
                        <a:pt x="292" y="592"/>
                      </a:lnTo>
                      <a:lnTo>
                        <a:pt x="289" y="592"/>
                      </a:lnTo>
                      <a:lnTo>
                        <a:pt x="289" y="590"/>
                      </a:lnTo>
                      <a:lnTo>
                        <a:pt x="289" y="588"/>
                      </a:lnTo>
                      <a:lnTo>
                        <a:pt x="289" y="586"/>
                      </a:lnTo>
                      <a:lnTo>
                        <a:pt x="289" y="583"/>
                      </a:lnTo>
                      <a:lnTo>
                        <a:pt x="289" y="581"/>
                      </a:lnTo>
                      <a:lnTo>
                        <a:pt x="289" y="579"/>
                      </a:lnTo>
                      <a:lnTo>
                        <a:pt x="289" y="576"/>
                      </a:lnTo>
                      <a:lnTo>
                        <a:pt x="289" y="574"/>
                      </a:lnTo>
                      <a:lnTo>
                        <a:pt x="289" y="572"/>
                      </a:lnTo>
                      <a:lnTo>
                        <a:pt x="289" y="569"/>
                      </a:lnTo>
                      <a:lnTo>
                        <a:pt x="287" y="569"/>
                      </a:lnTo>
                      <a:lnTo>
                        <a:pt x="287" y="567"/>
                      </a:lnTo>
                      <a:lnTo>
                        <a:pt x="287" y="565"/>
                      </a:lnTo>
                      <a:lnTo>
                        <a:pt x="287" y="562"/>
                      </a:lnTo>
                      <a:lnTo>
                        <a:pt x="287" y="560"/>
                      </a:lnTo>
                      <a:lnTo>
                        <a:pt x="285" y="558"/>
                      </a:lnTo>
                      <a:lnTo>
                        <a:pt x="283" y="556"/>
                      </a:lnTo>
                      <a:lnTo>
                        <a:pt x="283" y="553"/>
                      </a:lnTo>
                      <a:lnTo>
                        <a:pt x="281" y="553"/>
                      </a:lnTo>
                      <a:lnTo>
                        <a:pt x="278" y="553"/>
                      </a:lnTo>
                      <a:lnTo>
                        <a:pt x="278" y="551"/>
                      </a:lnTo>
                      <a:lnTo>
                        <a:pt x="276" y="548"/>
                      </a:lnTo>
                      <a:lnTo>
                        <a:pt x="274" y="548"/>
                      </a:lnTo>
                      <a:lnTo>
                        <a:pt x="274" y="546"/>
                      </a:lnTo>
                      <a:lnTo>
                        <a:pt x="272" y="544"/>
                      </a:lnTo>
                      <a:lnTo>
                        <a:pt x="270" y="544"/>
                      </a:lnTo>
                      <a:lnTo>
                        <a:pt x="270" y="542"/>
                      </a:lnTo>
                      <a:lnTo>
                        <a:pt x="268" y="542"/>
                      </a:lnTo>
                      <a:lnTo>
                        <a:pt x="265" y="539"/>
                      </a:lnTo>
                      <a:lnTo>
                        <a:pt x="263" y="539"/>
                      </a:lnTo>
                      <a:lnTo>
                        <a:pt x="261" y="539"/>
                      </a:lnTo>
                      <a:lnTo>
                        <a:pt x="261" y="542"/>
                      </a:lnTo>
                      <a:lnTo>
                        <a:pt x="259" y="542"/>
                      </a:lnTo>
                      <a:lnTo>
                        <a:pt x="257" y="542"/>
                      </a:lnTo>
                      <a:lnTo>
                        <a:pt x="257" y="544"/>
                      </a:lnTo>
                      <a:lnTo>
                        <a:pt x="255" y="544"/>
                      </a:lnTo>
                      <a:lnTo>
                        <a:pt x="252" y="546"/>
                      </a:lnTo>
                      <a:lnTo>
                        <a:pt x="251" y="548"/>
                      </a:lnTo>
                      <a:lnTo>
                        <a:pt x="248" y="551"/>
                      </a:lnTo>
                      <a:lnTo>
                        <a:pt x="246" y="553"/>
                      </a:lnTo>
                      <a:lnTo>
                        <a:pt x="244" y="553"/>
                      </a:lnTo>
                      <a:lnTo>
                        <a:pt x="244" y="556"/>
                      </a:lnTo>
                      <a:lnTo>
                        <a:pt x="242" y="556"/>
                      </a:lnTo>
                      <a:lnTo>
                        <a:pt x="240" y="558"/>
                      </a:lnTo>
                      <a:lnTo>
                        <a:pt x="238" y="560"/>
                      </a:lnTo>
                      <a:lnTo>
                        <a:pt x="235" y="560"/>
                      </a:lnTo>
                      <a:lnTo>
                        <a:pt x="235" y="562"/>
                      </a:lnTo>
                      <a:lnTo>
                        <a:pt x="233" y="562"/>
                      </a:lnTo>
                      <a:lnTo>
                        <a:pt x="233" y="565"/>
                      </a:lnTo>
                      <a:lnTo>
                        <a:pt x="231" y="567"/>
                      </a:lnTo>
                      <a:lnTo>
                        <a:pt x="229" y="567"/>
                      </a:lnTo>
                      <a:lnTo>
                        <a:pt x="229" y="569"/>
                      </a:lnTo>
                      <a:lnTo>
                        <a:pt x="227" y="569"/>
                      </a:lnTo>
                      <a:lnTo>
                        <a:pt x="227" y="567"/>
                      </a:lnTo>
                      <a:lnTo>
                        <a:pt x="225" y="567"/>
                      </a:lnTo>
                      <a:lnTo>
                        <a:pt x="222" y="567"/>
                      </a:lnTo>
                      <a:lnTo>
                        <a:pt x="222" y="565"/>
                      </a:lnTo>
                      <a:lnTo>
                        <a:pt x="220" y="562"/>
                      </a:lnTo>
                      <a:lnTo>
                        <a:pt x="220" y="560"/>
                      </a:lnTo>
                      <a:lnTo>
                        <a:pt x="218" y="558"/>
                      </a:lnTo>
                      <a:lnTo>
                        <a:pt x="218" y="556"/>
                      </a:lnTo>
                      <a:lnTo>
                        <a:pt x="216" y="553"/>
                      </a:lnTo>
                      <a:lnTo>
                        <a:pt x="216" y="551"/>
                      </a:lnTo>
                      <a:lnTo>
                        <a:pt x="216" y="548"/>
                      </a:lnTo>
                      <a:lnTo>
                        <a:pt x="214" y="546"/>
                      </a:lnTo>
                      <a:lnTo>
                        <a:pt x="214" y="544"/>
                      </a:lnTo>
                      <a:lnTo>
                        <a:pt x="214" y="542"/>
                      </a:lnTo>
                      <a:lnTo>
                        <a:pt x="211" y="542"/>
                      </a:lnTo>
                      <a:lnTo>
                        <a:pt x="211" y="539"/>
                      </a:lnTo>
                      <a:lnTo>
                        <a:pt x="211" y="537"/>
                      </a:lnTo>
                      <a:lnTo>
                        <a:pt x="209" y="534"/>
                      </a:lnTo>
                      <a:lnTo>
                        <a:pt x="209" y="533"/>
                      </a:lnTo>
                      <a:lnTo>
                        <a:pt x="207" y="530"/>
                      </a:lnTo>
                      <a:lnTo>
                        <a:pt x="205" y="528"/>
                      </a:lnTo>
                      <a:lnTo>
                        <a:pt x="205" y="525"/>
                      </a:lnTo>
                      <a:lnTo>
                        <a:pt x="203" y="525"/>
                      </a:lnTo>
                      <a:lnTo>
                        <a:pt x="203" y="523"/>
                      </a:lnTo>
                      <a:lnTo>
                        <a:pt x="201" y="521"/>
                      </a:lnTo>
                      <a:lnTo>
                        <a:pt x="198" y="519"/>
                      </a:lnTo>
                      <a:lnTo>
                        <a:pt x="198" y="516"/>
                      </a:lnTo>
                      <a:lnTo>
                        <a:pt x="198" y="514"/>
                      </a:lnTo>
                      <a:lnTo>
                        <a:pt x="198" y="512"/>
                      </a:lnTo>
                      <a:lnTo>
                        <a:pt x="197" y="509"/>
                      </a:lnTo>
                      <a:lnTo>
                        <a:pt x="197" y="507"/>
                      </a:lnTo>
                      <a:lnTo>
                        <a:pt x="197" y="505"/>
                      </a:lnTo>
                      <a:lnTo>
                        <a:pt x="194" y="502"/>
                      </a:lnTo>
                      <a:lnTo>
                        <a:pt x="194" y="500"/>
                      </a:lnTo>
                      <a:lnTo>
                        <a:pt x="194" y="498"/>
                      </a:lnTo>
                      <a:lnTo>
                        <a:pt x="194" y="495"/>
                      </a:lnTo>
                      <a:lnTo>
                        <a:pt x="192" y="493"/>
                      </a:lnTo>
                      <a:lnTo>
                        <a:pt x="194" y="491"/>
                      </a:lnTo>
                      <a:lnTo>
                        <a:pt x="194" y="489"/>
                      </a:lnTo>
                      <a:lnTo>
                        <a:pt x="194" y="486"/>
                      </a:lnTo>
                      <a:lnTo>
                        <a:pt x="194" y="484"/>
                      </a:lnTo>
                      <a:lnTo>
                        <a:pt x="194" y="481"/>
                      </a:lnTo>
                      <a:lnTo>
                        <a:pt x="194" y="479"/>
                      </a:lnTo>
                      <a:lnTo>
                        <a:pt x="194" y="475"/>
                      </a:lnTo>
                      <a:lnTo>
                        <a:pt x="197" y="472"/>
                      </a:lnTo>
                      <a:lnTo>
                        <a:pt x="197" y="470"/>
                      </a:lnTo>
                      <a:lnTo>
                        <a:pt x="197" y="467"/>
                      </a:lnTo>
                      <a:lnTo>
                        <a:pt x="197" y="465"/>
                      </a:lnTo>
                      <a:lnTo>
                        <a:pt x="197" y="463"/>
                      </a:lnTo>
                      <a:lnTo>
                        <a:pt x="197" y="461"/>
                      </a:lnTo>
                      <a:lnTo>
                        <a:pt x="194" y="458"/>
                      </a:lnTo>
                      <a:lnTo>
                        <a:pt x="194" y="456"/>
                      </a:lnTo>
                      <a:lnTo>
                        <a:pt x="194" y="454"/>
                      </a:lnTo>
                      <a:lnTo>
                        <a:pt x="194" y="451"/>
                      </a:lnTo>
                      <a:lnTo>
                        <a:pt x="192" y="449"/>
                      </a:lnTo>
                      <a:lnTo>
                        <a:pt x="192" y="447"/>
                      </a:lnTo>
                      <a:lnTo>
                        <a:pt x="192" y="444"/>
                      </a:lnTo>
                      <a:lnTo>
                        <a:pt x="192" y="442"/>
                      </a:lnTo>
                      <a:lnTo>
                        <a:pt x="190" y="442"/>
                      </a:lnTo>
                      <a:lnTo>
                        <a:pt x="190" y="440"/>
                      </a:lnTo>
                      <a:lnTo>
                        <a:pt x="190" y="437"/>
                      </a:lnTo>
                      <a:lnTo>
                        <a:pt x="188" y="435"/>
                      </a:lnTo>
                      <a:lnTo>
                        <a:pt x="188" y="433"/>
                      </a:lnTo>
                      <a:lnTo>
                        <a:pt x="186" y="433"/>
                      </a:lnTo>
                      <a:lnTo>
                        <a:pt x="184" y="431"/>
                      </a:lnTo>
                      <a:lnTo>
                        <a:pt x="181" y="431"/>
                      </a:lnTo>
                      <a:lnTo>
                        <a:pt x="179" y="431"/>
                      </a:lnTo>
                      <a:lnTo>
                        <a:pt x="177" y="431"/>
                      </a:lnTo>
                      <a:lnTo>
                        <a:pt x="175" y="428"/>
                      </a:lnTo>
                      <a:lnTo>
                        <a:pt x="173" y="428"/>
                      </a:lnTo>
                      <a:lnTo>
                        <a:pt x="171" y="428"/>
                      </a:lnTo>
                      <a:lnTo>
                        <a:pt x="168" y="428"/>
                      </a:lnTo>
                      <a:lnTo>
                        <a:pt x="166" y="428"/>
                      </a:lnTo>
                      <a:lnTo>
                        <a:pt x="164" y="426"/>
                      </a:lnTo>
                      <a:lnTo>
                        <a:pt x="162" y="426"/>
                      </a:lnTo>
                      <a:lnTo>
                        <a:pt x="160" y="426"/>
                      </a:lnTo>
                      <a:lnTo>
                        <a:pt x="160" y="423"/>
                      </a:lnTo>
                      <a:lnTo>
                        <a:pt x="157" y="423"/>
                      </a:lnTo>
                      <a:lnTo>
                        <a:pt x="157" y="421"/>
                      </a:lnTo>
                      <a:lnTo>
                        <a:pt x="156" y="421"/>
                      </a:lnTo>
                      <a:lnTo>
                        <a:pt x="156" y="419"/>
                      </a:lnTo>
                      <a:lnTo>
                        <a:pt x="153" y="419"/>
                      </a:lnTo>
                      <a:lnTo>
                        <a:pt x="151" y="419"/>
                      </a:lnTo>
                      <a:lnTo>
                        <a:pt x="151" y="417"/>
                      </a:lnTo>
                      <a:lnTo>
                        <a:pt x="149" y="417"/>
                      </a:lnTo>
                      <a:lnTo>
                        <a:pt x="149" y="414"/>
                      </a:lnTo>
                      <a:lnTo>
                        <a:pt x="147" y="414"/>
                      </a:lnTo>
                      <a:lnTo>
                        <a:pt x="145" y="414"/>
                      </a:lnTo>
                      <a:lnTo>
                        <a:pt x="143" y="414"/>
                      </a:lnTo>
                      <a:lnTo>
                        <a:pt x="140" y="417"/>
                      </a:lnTo>
                      <a:lnTo>
                        <a:pt x="138" y="419"/>
                      </a:lnTo>
                      <a:lnTo>
                        <a:pt x="136" y="419"/>
                      </a:lnTo>
                      <a:lnTo>
                        <a:pt x="136" y="421"/>
                      </a:lnTo>
                      <a:lnTo>
                        <a:pt x="136" y="423"/>
                      </a:lnTo>
                      <a:lnTo>
                        <a:pt x="134" y="423"/>
                      </a:lnTo>
                      <a:lnTo>
                        <a:pt x="134" y="426"/>
                      </a:lnTo>
                      <a:lnTo>
                        <a:pt x="132" y="426"/>
                      </a:lnTo>
                      <a:lnTo>
                        <a:pt x="130" y="426"/>
                      </a:lnTo>
                      <a:lnTo>
                        <a:pt x="127" y="426"/>
                      </a:lnTo>
                      <a:lnTo>
                        <a:pt x="125" y="426"/>
                      </a:lnTo>
                      <a:lnTo>
                        <a:pt x="123" y="426"/>
                      </a:lnTo>
                      <a:lnTo>
                        <a:pt x="121" y="426"/>
                      </a:lnTo>
                      <a:lnTo>
                        <a:pt x="119" y="428"/>
                      </a:lnTo>
                      <a:lnTo>
                        <a:pt x="117" y="428"/>
                      </a:lnTo>
                      <a:lnTo>
                        <a:pt x="114" y="428"/>
                      </a:lnTo>
                      <a:lnTo>
                        <a:pt x="114" y="431"/>
                      </a:lnTo>
                      <a:lnTo>
                        <a:pt x="112" y="431"/>
                      </a:lnTo>
                      <a:lnTo>
                        <a:pt x="110" y="431"/>
                      </a:lnTo>
                      <a:lnTo>
                        <a:pt x="108" y="431"/>
                      </a:lnTo>
                      <a:lnTo>
                        <a:pt x="106" y="431"/>
                      </a:lnTo>
                      <a:lnTo>
                        <a:pt x="103" y="431"/>
                      </a:lnTo>
                      <a:lnTo>
                        <a:pt x="102" y="431"/>
                      </a:lnTo>
                      <a:lnTo>
                        <a:pt x="99" y="428"/>
                      </a:lnTo>
                      <a:lnTo>
                        <a:pt x="97" y="428"/>
                      </a:lnTo>
                      <a:lnTo>
                        <a:pt x="95" y="428"/>
                      </a:lnTo>
                      <a:lnTo>
                        <a:pt x="95" y="426"/>
                      </a:lnTo>
                      <a:lnTo>
                        <a:pt x="93" y="426"/>
                      </a:lnTo>
                      <a:lnTo>
                        <a:pt x="91" y="426"/>
                      </a:lnTo>
                      <a:lnTo>
                        <a:pt x="89" y="426"/>
                      </a:lnTo>
                      <a:lnTo>
                        <a:pt x="86" y="426"/>
                      </a:lnTo>
                      <a:lnTo>
                        <a:pt x="84" y="426"/>
                      </a:lnTo>
                      <a:lnTo>
                        <a:pt x="82" y="426"/>
                      </a:lnTo>
                      <a:lnTo>
                        <a:pt x="80" y="426"/>
                      </a:lnTo>
                      <a:lnTo>
                        <a:pt x="78" y="426"/>
                      </a:lnTo>
                      <a:lnTo>
                        <a:pt x="76" y="426"/>
                      </a:lnTo>
                      <a:lnTo>
                        <a:pt x="73" y="426"/>
                      </a:lnTo>
                      <a:lnTo>
                        <a:pt x="71" y="426"/>
                      </a:lnTo>
                      <a:lnTo>
                        <a:pt x="71" y="423"/>
                      </a:lnTo>
                      <a:lnTo>
                        <a:pt x="69" y="423"/>
                      </a:lnTo>
                      <a:lnTo>
                        <a:pt x="67" y="423"/>
                      </a:lnTo>
                      <a:lnTo>
                        <a:pt x="65" y="423"/>
                      </a:lnTo>
                      <a:lnTo>
                        <a:pt x="63" y="423"/>
                      </a:lnTo>
                      <a:lnTo>
                        <a:pt x="60" y="423"/>
                      </a:lnTo>
                      <a:lnTo>
                        <a:pt x="58" y="423"/>
                      </a:lnTo>
                      <a:lnTo>
                        <a:pt x="56" y="423"/>
                      </a:lnTo>
                      <a:lnTo>
                        <a:pt x="56" y="421"/>
                      </a:lnTo>
                      <a:lnTo>
                        <a:pt x="54" y="421"/>
                      </a:lnTo>
                      <a:lnTo>
                        <a:pt x="52" y="421"/>
                      </a:lnTo>
                      <a:lnTo>
                        <a:pt x="49" y="421"/>
                      </a:lnTo>
                      <a:lnTo>
                        <a:pt x="48" y="419"/>
                      </a:lnTo>
                      <a:lnTo>
                        <a:pt x="45" y="417"/>
                      </a:lnTo>
                      <a:lnTo>
                        <a:pt x="43" y="417"/>
                      </a:lnTo>
                      <a:lnTo>
                        <a:pt x="41" y="417"/>
                      </a:lnTo>
                      <a:lnTo>
                        <a:pt x="41" y="414"/>
                      </a:lnTo>
                      <a:lnTo>
                        <a:pt x="39" y="417"/>
                      </a:lnTo>
                      <a:lnTo>
                        <a:pt x="37" y="417"/>
                      </a:lnTo>
                      <a:lnTo>
                        <a:pt x="35" y="417"/>
                      </a:lnTo>
                      <a:lnTo>
                        <a:pt x="32" y="417"/>
                      </a:lnTo>
                      <a:lnTo>
                        <a:pt x="30" y="417"/>
                      </a:lnTo>
                      <a:lnTo>
                        <a:pt x="28" y="417"/>
                      </a:lnTo>
                      <a:lnTo>
                        <a:pt x="26" y="419"/>
                      </a:lnTo>
                      <a:lnTo>
                        <a:pt x="24" y="419"/>
                      </a:lnTo>
                      <a:lnTo>
                        <a:pt x="22" y="419"/>
                      </a:lnTo>
                      <a:lnTo>
                        <a:pt x="19" y="419"/>
                      </a:lnTo>
                      <a:lnTo>
                        <a:pt x="17" y="419"/>
                      </a:lnTo>
                      <a:lnTo>
                        <a:pt x="15" y="419"/>
                      </a:lnTo>
                      <a:lnTo>
                        <a:pt x="13" y="419"/>
                      </a:lnTo>
                      <a:lnTo>
                        <a:pt x="13" y="417"/>
                      </a:lnTo>
                      <a:lnTo>
                        <a:pt x="11" y="417"/>
                      </a:lnTo>
                      <a:lnTo>
                        <a:pt x="11" y="414"/>
                      </a:lnTo>
                      <a:lnTo>
                        <a:pt x="13" y="414"/>
                      </a:lnTo>
                      <a:lnTo>
                        <a:pt x="13" y="412"/>
                      </a:lnTo>
                      <a:lnTo>
                        <a:pt x="15" y="410"/>
                      </a:lnTo>
                      <a:lnTo>
                        <a:pt x="15" y="407"/>
                      </a:lnTo>
                      <a:lnTo>
                        <a:pt x="17" y="405"/>
                      </a:lnTo>
                      <a:lnTo>
                        <a:pt x="17" y="403"/>
                      </a:lnTo>
                      <a:lnTo>
                        <a:pt x="17" y="400"/>
                      </a:lnTo>
                      <a:lnTo>
                        <a:pt x="17" y="398"/>
                      </a:lnTo>
                      <a:lnTo>
                        <a:pt x="17" y="396"/>
                      </a:lnTo>
                      <a:lnTo>
                        <a:pt x="17" y="393"/>
                      </a:lnTo>
                      <a:lnTo>
                        <a:pt x="17" y="391"/>
                      </a:lnTo>
                      <a:lnTo>
                        <a:pt x="17" y="389"/>
                      </a:lnTo>
                      <a:lnTo>
                        <a:pt x="17" y="387"/>
                      </a:lnTo>
                      <a:lnTo>
                        <a:pt x="17" y="384"/>
                      </a:lnTo>
                      <a:lnTo>
                        <a:pt x="19" y="382"/>
                      </a:lnTo>
                      <a:lnTo>
                        <a:pt x="19" y="379"/>
                      </a:lnTo>
                      <a:lnTo>
                        <a:pt x="19" y="377"/>
                      </a:lnTo>
                      <a:lnTo>
                        <a:pt x="19" y="375"/>
                      </a:lnTo>
                      <a:lnTo>
                        <a:pt x="19" y="373"/>
                      </a:lnTo>
                      <a:lnTo>
                        <a:pt x="19" y="370"/>
                      </a:lnTo>
                      <a:lnTo>
                        <a:pt x="19" y="368"/>
                      </a:lnTo>
                      <a:lnTo>
                        <a:pt x="19" y="365"/>
                      </a:lnTo>
                      <a:lnTo>
                        <a:pt x="19" y="364"/>
                      </a:lnTo>
                      <a:lnTo>
                        <a:pt x="19" y="361"/>
                      </a:lnTo>
                      <a:lnTo>
                        <a:pt x="19" y="359"/>
                      </a:lnTo>
                      <a:lnTo>
                        <a:pt x="19" y="356"/>
                      </a:lnTo>
                      <a:lnTo>
                        <a:pt x="19" y="354"/>
                      </a:lnTo>
                      <a:lnTo>
                        <a:pt x="19" y="352"/>
                      </a:lnTo>
                      <a:lnTo>
                        <a:pt x="19" y="350"/>
                      </a:lnTo>
                      <a:lnTo>
                        <a:pt x="22" y="347"/>
                      </a:lnTo>
                      <a:lnTo>
                        <a:pt x="22" y="345"/>
                      </a:lnTo>
                      <a:lnTo>
                        <a:pt x="22" y="342"/>
                      </a:lnTo>
                      <a:lnTo>
                        <a:pt x="22" y="340"/>
                      </a:lnTo>
                      <a:lnTo>
                        <a:pt x="24" y="338"/>
                      </a:lnTo>
                      <a:lnTo>
                        <a:pt x="22" y="338"/>
                      </a:lnTo>
                      <a:lnTo>
                        <a:pt x="24" y="336"/>
                      </a:lnTo>
                      <a:lnTo>
                        <a:pt x="24" y="333"/>
                      </a:lnTo>
                      <a:lnTo>
                        <a:pt x="24" y="331"/>
                      </a:lnTo>
                      <a:lnTo>
                        <a:pt x="24" y="329"/>
                      </a:lnTo>
                      <a:lnTo>
                        <a:pt x="24" y="326"/>
                      </a:lnTo>
                      <a:lnTo>
                        <a:pt x="22" y="324"/>
                      </a:lnTo>
                      <a:lnTo>
                        <a:pt x="22" y="322"/>
                      </a:lnTo>
                      <a:lnTo>
                        <a:pt x="22" y="319"/>
                      </a:lnTo>
                      <a:lnTo>
                        <a:pt x="22" y="317"/>
                      </a:lnTo>
                      <a:lnTo>
                        <a:pt x="19" y="315"/>
                      </a:lnTo>
                      <a:lnTo>
                        <a:pt x="19" y="312"/>
                      </a:lnTo>
                      <a:lnTo>
                        <a:pt x="19" y="310"/>
                      </a:lnTo>
                      <a:lnTo>
                        <a:pt x="19" y="308"/>
                      </a:lnTo>
                      <a:lnTo>
                        <a:pt x="17" y="306"/>
                      </a:lnTo>
                      <a:lnTo>
                        <a:pt x="15" y="303"/>
                      </a:lnTo>
                      <a:lnTo>
                        <a:pt x="15" y="301"/>
                      </a:lnTo>
                      <a:lnTo>
                        <a:pt x="13" y="298"/>
                      </a:lnTo>
                      <a:lnTo>
                        <a:pt x="13" y="296"/>
                      </a:lnTo>
                      <a:lnTo>
                        <a:pt x="13" y="294"/>
                      </a:lnTo>
                      <a:lnTo>
                        <a:pt x="13" y="292"/>
                      </a:lnTo>
                      <a:lnTo>
                        <a:pt x="11" y="289"/>
                      </a:lnTo>
                      <a:lnTo>
                        <a:pt x="11" y="287"/>
                      </a:lnTo>
                      <a:lnTo>
                        <a:pt x="11" y="285"/>
                      </a:lnTo>
                      <a:lnTo>
                        <a:pt x="11" y="282"/>
                      </a:lnTo>
                      <a:lnTo>
                        <a:pt x="11" y="280"/>
                      </a:lnTo>
                      <a:lnTo>
                        <a:pt x="11" y="278"/>
                      </a:lnTo>
                      <a:lnTo>
                        <a:pt x="9" y="278"/>
                      </a:lnTo>
                      <a:lnTo>
                        <a:pt x="9" y="275"/>
                      </a:lnTo>
                      <a:lnTo>
                        <a:pt x="6" y="275"/>
                      </a:lnTo>
                      <a:lnTo>
                        <a:pt x="6" y="273"/>
                      </a:lnTo>
                      <a:lnTo>
                        <a:pt x="4" y="271"/>
                      </a:lnTo>
                      <a:lnTo>
                        <a:pt x="4" y="268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4" y="264"/>
                      </a:lnTo>
                      <a:lnTo>
                        <a:pt x="4" y="262"/>
                      </a:lnTo>
                      <a:lnTo>
                        <a:pt x="6" y="259"/>
                      </a:lnTo>
                      <a:lnTo>
                        <a:pt x="9" y="259"/>
                      </a:lnTo>
                      <a:lnTo>
                        <a:pt x="11" y="257"/>
                      </a:lnTo>
                      <a:lnTo>
                        <a:pt x="13" y="257"/>
                      </a:lnTo>
                      <a:lnTo>
                        <a:pt x="15" y="254"/>
                      </a:lnTo>
                      <a:lnTo>
                        <a:pt x="15" y="252"/>
                      </a:lnTo>
                      <a:lnTo>
                        <a:pt x="17" y="250"/>
                      </a:lnTo>
                      <a:lnTo>
                        <a:pt x="17" y="248"/>
                      </a:lnTo>
                      <a:lnTo>
                        <a:pt x="17" y="245"/>
                      </a:lnTo>
                      <a:lnTo>
                        <a:pt x="15" y="243"/>
                      </a:lnTo>
                      <a:lnTo>
                        <a:pt x="15" y="240"/>
                      </a:lnTo>
                      <a:lnTo>
                        <a:pt x="15" y="239"/>
                      </a:lnTo>
                      <a:lnTo>
                        <a:pt x="13" y="239"/>
                      </a:lnTo>
                      <a:lnTo>
                        <a:pt x="13" y="236"/>
                      </a:lnTo>
                      <a:lnTo>
                        <a:pt x="11" y="234"/>
                      </a:lnTo>
                      <a:lnTo>
                        <a:pt x="11" y="231"/>
                      </a:lnTo>
                      <a:lnTo>
                        <a:pt x="9" y="229"/>
                      </a:lnTo>
                      <a:lnTo>
                        <a:pt x="9" y="227"/>
                      </a:lnTo>
                      <a:lnTo>
                        <a:pt x="6" y="227"/>
                      </a:lnTo>
                      <a:lnTo>
                        <a:pt x="6" y="225"/>
                      </a:lnTo>
                      <a:lnTo>
                        <a:pt x="4" y="222"/>
                      </a:lnTo>
                      <a:lnTo>
                        <a:pt x="4" y="220"/>
                      </a:lnTo>
                      <a:lnTo>
                        <a:pt x="2" y="220"/>
                      </a:lnTo>
                      <a:lnTo>
                        <a:pt x="2" y="217"/>
                      </a:lnTo>
                      <a:lnTo>
                        <a:pt x="2" y="215"/>
                      </a:lnTo>
                      <a:lnTo>
                        <a:pt x="2" y="213"/>
                      </a:lnTo>
                      <a:lnTo>
                        <a:pt x="0" y="213"/>
                      </a:lnTo>
                      <a:lnTo>
                        <a:pt x="0" y="211"/>
                      </a:lnTo>
                      <a:lnTo>
                        <a:pt x="0" y="208"/>
                      </a:lnTo>
                      <a:lnTo>
                        <a:pt x="2" y="208"/>
                      </a:lnTo>
                      <a:lnTo>
                        <a:pt x="2" y="206"/>
                      </a:lnTo>
                      <a:lnTo>
                        <a:pt x="4" y="204"/>
                      </a:lnTo>
                      <a:lnTo>
                        <a:pt x="6" y="204"/>
                      </a:lnTo>
                      <a:lnTo>
                        <a:pt x="6" y="201"/>
                      </a:lnTo>
                      <a:lnTo>
                        <a:pt x="9" y="199"/>
                      </a:lnTo>
                      <a:lnTo>
                        <a:pt x="11" y="199"/>
                      </a:lnTo>
                      <a:lnTo>
                        <a:pt x="13" y="197"/>
                      </a:lnTo>
                      <a:lnTo>
                        <a:pt x="13" y="195"/>
                      </a:lnTo>
                      <a:lnTo>
                        <a:pt x="15" y="195"/>
                      </a:lnTo>
                      <a:lnTo>
                        <a:pt x="15" y="192"/>
                      </a:lnTo>
                      <a:lnTo>
                        <a:pt x="17" y="190"/>
                      </a:lnTo>
                      <a:lnTo>
                        <a:pt x="19" y="190"/>
                      </a:lnTo>
                      <a:lnTo>
                        <a:pt x="19" y="187"/>
                      </a:lnTo>
                      <a:lnTo>
                        <a:pt x="22" y="185"/>
                      </a:lnTo>
                      <a:lnTo>
                        <a:pt x="24" y="183"/>
                      </a:lnTo>
                      <a:lnTo>
                        <a:pt x="24" y="181"/>
                      </a:lnTo>
                      <a:lnTo>
                        <a:pt x="26" y="181"/>
                      </a:lnTo>
                      <a:lnTo>
                        <a:pt x="26" y="178"/>
                      </a:lnTo>
                      <a:lnTo>
                        <a:pt x="28" y="176"/>
                      </a:lnTo>
                      <a:lnTo>
                        <a:pt x="28" y="173"/>
                      </a:lnTo>
                      <a:lnTo>
                        <a:pt x="30" y="173"/>
                      </a:lnTo>
                      <a:lnTo>
                        <a:pt x="32" y="171"/>
                      </a:lnTo>
                      <a:lnTo>
                        <a:pt x="32" y="169"/>
                      </a:lnTo>
                      <a:lnTo>
                        <a:pt x="35" y="169"/>
                      </a:lnTo>
                      <a:lnTo>
                        <a:pt x="35" y="167"/>
                      </a:lnTo>
                      <a:lnTo>
                        <a:pt x="37" y="167"/>
                      </a:lnTo>
                      <a:lnTo>
                        <a:pt x="37" y="164"/>
                      </a:lnTo>
                      <a:lnTo>
                        <a:pt x="37" y="162"/>
                      </a:lnTo>
                      <a:lnTo>
                        <a:pt x="37" y="160"/>
                      </a:lnTo>
                      <a:lnTo>
                        <a:pt x="35" y="160"/>
                      </a:lnTo>
                      <a:lnTo>
                        <a:pt x="35" y="157"/>
                      </a:lnTo>
                      <a:lnTo>
                        <a:pt x="32" y="155"/>
                      </a:lnTo>
                      <a:lnTo>
                        <a:pt x="32" y="153"/>
                      </a:lnTo>
                      <a:lnTo>
                        <a:pt x="30" y="153"/>
                      </a:lnTo>
                      <a:lnTo>
                        <a:pt x="30" y="150"/>
                      </a:lnTo>
                      <a:lnTo>
                        <a:pt x="30" y="148"/>
                      </a:lnTo>
                      <a:lnTo>
                        <a:pt x="30" y="146"/>
                      </a:lnTo>
                      <a:lnTo>
                        <a:pt x="30" y="143"/>
                      </a:lnTo>
                      <a:lnTo>
                        <a:pt x="28" y="143"/>
                      </a:lnTo>
                      <a:lnTo>
                        <a:pt x="28" y="141"/>
                      </a:lnTo>
                      <a:lnTo>
                        <a:pt x="28" y="139"/>
                      </a:lnTo>
                      <a:lnTo>
                        <a:pt x="28" y="137"/>
                      </a:lnTo>
                      <a:lnTo>
                        <a:pt x="28" y="134"/>
                      </a:lnTo>
                      <a:lnTo>
                        <a:pt x="28" y="132"/>
                      </a:lnTo>
                      <a:lnTo>
                        <a:pt x="28" y="129"/>
                      </a:lnTo>
                      <a:lnTo>
                        <a:pt x="28" y="127"/>
                      </a:lnTo>
                      <a:lnTo>
                        <a:pt x="28" y="125"/>
                      </a:lnTo>
                      <a:lnTo>
                        <a:pt x="28" y="123"/>
                      </a:lnTo>
                      <a:lnTo>
                        <a:pt x="28" y="120"/>
                      </a:lnTo>
                      <a:lnTo>
                        <a:pt x="28" y="118"/>
                      </a:lnTo>
                      <a:lnTo>
                        <a:pt x="28" y="115"/>
                      </a:lnTo>
                      <a:lnTo>
                        <a:pt x="28" y="113"/>
                      </a:lnTo>
                      <a:lnTo>
                        <a:pt x="28" y="111"/>
                      </a:lnTo>
                      <a:lnTo>
                        <a:pt x="30" y="109"/>
                      </a:lnTo>
                      <a:lnTo>
                        <a:pt x="30" y="106"/>
                      </a:lnTo>
                      <a:lnTo>
                        <a:pt x="30" y="104"/>
                      </a:lnTo>
                      <a:lnTo>
                        <a:pt x="30" y="102"/>
                      </a:lnTo>
                      <a:lnTo>
                        <a:pt x="32" y="102"/>
                      </a:lnTo>
                      <a:lnTo>
                        <a:pt x="32" y="99"/>
                      </a:lnTo>
                      <a:lnTo>
                        <a:pt x="35" y="97"/>
                      </a:lnTo>
                      <a:lnTo>
                        <a:pt x="35" y="95"/>
                      </a:lnTo>
                      <a:lnTo>
                        <a:pt x="35" y="93"/>
                      </a:lnTo>
                      <a:lnTo>
                        <a:pt x="37" y="90"/>
                      </a:lnTo>
                      <a:lnTo>
                        <a:pt x="35" y="90"/>
                      </a:lnTo>
                      <a:lnTo>
                        <a:pt x="35" y="88"/>
                      </a:lnTo>
                      <a:lnTo>
                        <a:pt x="35" y="85"/>
                      </a:lnTo>
                      <a:lnTo>
                        <a:pt x="35" y="83"/>
                      </a:lnTo>
                      <a:lnTo>
                        <a:pt x="35" y="81"/>
                      </a:lnTo>
                      <a:lnTo>
                        <a:pt x="32" y="81"/>
                      </a:lnTo>
                      <a:lnTo>
                        <a:pt x="32" y="79"/>
                      </a:lnTo>
                      <a:lnTo>
                        <a:pt x="32" y="76"/>
                      </a:lnTo>
                      <a:lnTo>
                        <a:pt x="30" y="76"/>
                      </a:lnTo>
                      <a:lnTo>
                        <a:pt x="30" y="74"/>
                      </a:lnTo>
                      <a:lnTo>
                        <a:pt x="30" y="71"/>
                      </a:lnTo>
                      <a:lnTo>
                        <a:pt x="30" y="70"/>
                      </a:lnTo>
                      <a:lnTo>
                        <a:pt x="28" y="70"/>
                      </a:lnTo>
                      <a:lnTo>
                        <a:pt x="28" y="67"/>
                      </a:lnTo>
                      <a:lnTo>
                        <a:pt x="28" y="65"/>
                      </a:lnTo>
                      <a:lnTo>
                        <a:pt x="26" y="62"/>
                      </a:lnTo>
                      <a:lnTo>
                        <a:pt x="26" y="60"/>
                      </a:lnTo>
                      <a:lnTo>
                        <a:pt x="26" y="58"/>
                      </a:lnTo>
                      <a:lnTo>
                        <a:pt x="28" y="56"/>
                      </a:lnTo>
                      <a:lnTo>
                        <a:pt x="28" y="53"/>
                      </a:lnTo>
                      <a:lnTo>
                        <a:pt x="28" y="48"/>
                      </a:lnTo>
                      <a:lnTo>
                        <a:pt x="32" y="53"/>
                      </a:lnTo>
                      <a:lnTo>
                        <a:pt x="35" y="53"/>
                      </a:lnTo>
                      <a:lnTo>
                        <a:pt x="35" y="56"/>
                      </a:lnTo>
                      <a:lnTo>
                        <a:pt x="35" y="58"/>
                      </a:lnTo>
                      <a:lnTo>
                        <a:pt x="37" y="58"/>
                      </a:lnTo>
                      <a:lnTo>
                        <a:pt x="37" y="60"/>
                      </a:lnTo>
                      <a:lnTo>
                        <a:pt x="39" y="60"/>
                      </a:lnTo>
                      <a:lnTo>
                        <a:pt x="39" y="62"/>
                      </a:lnTo>
                      <a:lnTo>
                        <a:pt x="41" y="62"/>
                      </a:lnTo>
                      <a:lnTo>
                        <a:pt x="41" y="65"/>
                      </a:lnTo>
                      <a:lnTo>
                        <a:pt x="43" y="65"/>
                      </a:lnTo>
                      <a:lnTo>
                        <a:pt x="45" y="65"/>
                      </a:lnTo>
                      <a:lnTo>
                        <a:pt x="45" y="67"/>
                      </a:lnTo>
                      <a:lnTo>
                        <a:pt x="48" y="67"/>
                      </a:lnTo>
                      <a:lnTo>
                        <a:pt x="49" y="67"/>
                      </a:lnTo>
                      <a:lnTo>
                        <a:pt x="52" y="67"/>
                      </a:lnTo>
                      <a:lnTo>
                        <a:pt x="54" y="67"/>
                      </a:lnTo>
                      <a:lnTo>
                        <a:pt x="56" y="67"/>
                      </a:lnTo>
                      <a:lnTo>
                        <a:pt x="58" y="67"/>
                      </a:lnTo>
                      <a:lnTo>
                        <a:pt x="60" y="67"/>
                      </a:lnTo>
                      <a:lnTo>
                        <a:pt x="63" y="67"/>
                      </a:lnTo>
                      <a:lnTo>
                        <a:pt x="65" y="65"/>
                      </a:lnTo>
                      <a:lnTo>
                        <a:pt x="67" y="65"/>
                      </a:lnTo>
                      <a:lnTo>
                        <a:pt x="69" y="62"/>
                      </a:lnTo>
                      <a:lnTo>
                        <a:pt x="71" y="62"/>
                      </a:lnTo>
                      <a:lnTo>
                        <a:pt x="73" y="60"/>
                      </a:lnTo>
                      <a:lnTo>
                        <a:pt x="73" y="58"/>
                      </a:lnTo>
                      <a:lnTo>
                        <a:pt x="76" y="58"/>
                      </a:lnTo>
                      <a:lnTo>
                        <a:pt x="76" y="56"/>
                      </a:lnTo>
                      <a:lnTo>
                        <a:pt x="78" y="53"/>
                      </a:lnTo>
                      <a:lnTo>
                        <a:pt x="78" y="51"/>
                      </a:lnTo>
                      <a:lnTo>
                        <a:pt x="80" y="51"/>
                      </a:lnTo>
                      <a:lnTo>
                        <a:pt x="80" y="48"/>
                      </a:lnTo>
                      <a:lnTo>
                        <a:pt x="80" y="46"/>
                      </a:lnTo>
                      <a:lnTo>
                        <a:pt x="82" y="46"/>
                      </a:lnTo>
                      <a:lnTo>
                        <a:pt x="82" y="44"/>
                      </a:lnTo>
                      <a:lnTo>
                        <a:pt x="82" y="42"/>
                      </a:lnTo>
                      <a:lnTo>
                        <a:pt x="84" y="42"/>
                      </a:lnTo>
                      <a:lnTo>
                        <a:pt x="84" y="39"/>
                      </a:lnTo>
                      <a:lnTo>
                        <a:pt x="86" y="39"/>
                      </a:lnTo>
                      <a:lnTo>
                        <a:pt x="86" y="37"/>
                      </a:lnTo>
                      <a:lnTo>
                        <a:pt x="89" y="35"/>
                      </a:lnTo>
                      <a:lnTo>
                        <a:pt x="91" y="32"/>
                      </a:lnTo>
                      <a:lnTo>
                        <a:pt x="93" y="30"/>
                      </a:lnTo>
                      <a:lnTo>
                        <a:pt x="95" y="30"/>
                      </a:lnTo>
                      <a:lnTo>
                        <a:pt x="95" y="28"/>
                      </a:lnTo>
                      <a:lnTo>
                        <a:pt x="97" y="28"/>
                      </a:lnTo>
                      <a:lnTo>
                        <a:pt x="99" y="25"/>
                      </a:lnTo>
                      <a:lnTo>
                        <a:pt x="102" y="23"/>
                      </a:lnTo>
                      <a:lnTo>
                        <a:pt x="103" y="23"/>
                      </a:lnTo>
                      <a:lnTo>
                        <a:pt x="106" y="21"/>
                      </a:lnTo>
                      <a:lnTo>
                        <a:pt x="108" y="21"/>
                      </a:lnTo>
                      <a:lnTo>
                        <a:pt x="108" y="18"/>
                      </a:lnTo>
                      <a:lnTo>
                        <a:pt x="110" y="18"/>
                      </a:lnTo>
                      <a:lnTo>
                        <a:pt x="112" y="18"/>
                      </a:lnTo>
                      <a:lnTo>
                        <a:pt x="112" y="16"/>
                      </a:lnTo>
                      <a:lnTo>
                        <a:pt x="114" y="16"/>
                      </a:lnTo>
                      <a:lnTo>
                        <a:pt x="117" y="16"/>
                      </a:lnTo>
                      <a:lnTo>
                        <a:pt x="119" y="16"/>
                      </a:lnTo>
                      <a:lnTo>
                        <a:pt x="121" y="16"/>
                      </a:lnTo>
                      <a:lnTo>
                        <a:pt x="123" y="16"/>
                      </a:lnTo>
                      <a:lnTo>
                        <a:pt x="125" y="16"/>
                      </a:lnTo>
                      <a:lnTo>
                        <a:pt x="127" y="16"/>
                      </a:lnTo>
                      <a:lnTo>
                        <a:pt x="130" y="16"/>
                      </a:lnTo>
                      <a:lnTo>
                        <a:pt x="132" y="16"/>
                      </a:lnTo>
                      <a:lnTo>
                        <a:pt x="134" y="16"/>
                      </a:lnTo>
                      <a:lnTo>
                        <a:pt x="136" y="16"/>
                      </a:lnTo>
                      <a:lnTo>
                        <a:pt x="138" y="16"/>
                      </a:lnTo>
                      <a:lnTo>
                        <a:pt x="138" y="14"/>
                      </a:lnTo>
                      <a:lnTo>
                        <a:pt x="140" y="14"/>
                      </a:lnTo>
                      <a:lnTo>
                        <a:pt x="143" y="14"/>
                      </a:lnTo>
                      <a:lnTo>
                        <a:pt x="143" y="12"/>
                      </a:lnTo>
                      <a:lnTo>
                        <a:pt x="145" y="12"/>
                      </a:lnTo>
                      <a:lnTo>
                        <a:pt x="145" y="9"/>
                      </a:lnTo>
                      <a:lnTo>
                        <a:pt x="147" y="9"/>
                      </a:lnTo>
                      <a:lnTo>
                        <a:pt x="149" y="7"/>
                      </a:lnTo>
                      <a:lnTo>
                        <a:pt x="149" y="4"/>
                      </a:lnTo>
                      <a:lnTo>
                        <a:pt x="151" y="4"/>
                      </a:lnTo>
                      <a:lnTo>
                        <a:pt x="153" y="4"/>
                      </a:lnTo>
                      <a:lnTo>
                        <a:pt x="156" y="4"/>
                      </a:lnTo>
                      <a:lnTo>
                        <a:pt x="156" y="2"/>
                      </a:lnTo>
                      <a:lnTo>
                        <a:pt x="157" y="2"/>
                      </a:lnTo>
                      <a:lnTo>
                        <a:pt x="157" y="4"/>
                      </a:lnTo>
                      <a:lnTo>
                        <a:pt x="160" y="4"/>
                      </a:lnTo>
                      <a:lnTo>
                        <a:pt x="160" y="7"/>
                      </a:lnTo>
                      <a:lnTo>
                        <a:pt x="160" y="9"/>
                      </a:lnTo>
                      <a:lnTo>
                        <a:pt x="162" y="9"/>
                      </a:lnTo>
                      <a:lnTo>
                        <a:pt x="164" y="9"/>
                      </a:lnTo>
                      <a:lnTo>
                        <a:pt x="166" y="9"/>
                      </a:lnTo>
                      <a:lnTo>
                        <a:pt x="166" y="12"/>
                      </a:lnTo>
                      <a:lnTo>
                        <a:pt x="168" y="12"/>
                      </a:lnTo>
                      <a:lnTo>
                        <a:pt x="171" y="14"/>
                      </a:lnTo>
                      <a:lnTo>
                        <a:pt x="173" y="14"/>
                      </a:lnTo>
                      <a:lnTo>
                        <a:pt x="175" y="14"/>
                      </a:lnTo>
                      <a:lnTo>
                        <a:pt x="177" y="14"/>
                      </a:lnTo>
                      <a:lnTo>
                        <a:pt x="177" y="16"/>
                      </a:lnTo>
                      <a:lnTo>
                        <a:pt x="179" y="16"/>
                      </a:lnTo>
                      <a:lnTo>
                        <a:pt x="181" y="16"/>
                      </a:lnTo>
                      <a:lnTo>
                        <a:pt x="181" y="18"/>
                      </a:lnTo>
                      <a:lnTo>
                        <a:pt x="184" y="18"/>
                      </a:lnTo>
                      <a:lnTo>
                        <a:pt x="186" y="18"/>
                      </a:lnTo>
                      <a:lnTo>
                        <a:pt x="188" y="18"/>
                      </a:lnTo>
                      <a:lnTo>
                        <a:pt x="190" y="18"/>
                      </a:lnTo>
                      <a:lnTo>
                        <a:pt x="190" y="21"/>
                      </a:lnTo>
                      <a:lnTo>
                        <a:pt x="192" y="21"/>
                      </a:lnTo>
                      <a:lnTo>
                        <a:pt x="194" y="21"/>
                      </a:lnTo>
                      <a:lnTo>
                        <a:pt x="194" y="23"/>
                      </a:lnTo>
                      <a:lnTo>
                        <a:pt x="197" y="23"/>
                      </a:lnTo>
                      <a:lnTo>
                        <a:pt x="197" y="25"/>
                      </a:lnTo>
                      <a:lnTo>
                        <a:pt x="198" y="25"/>
                      </a:lnTo>
                      <a:lnTo>
                        <a:pt x="201" y="25"/>
                      </a:lnTo>
                      <a:lnTo>
                        <a:pt x="201" y="28"/>
                      </a:lnTo>
                      <a:lnTo>
                        <a:pt x="203" y="28"/>
                      </a:lnTo>
                      <a:lnTo>
                        <a:pt x="205" y="28"/>
                      </a:lnTo>
                      <a:lnTo>
                        <a:pt x="207" y="28"/>
                      </a:lnTo>
                      <a:lnTo>
                        <a:pt x="209" y="28"/>
                      </a:lnTo>
                      <a:lnTo>
                        <a:pt x="211" y="28"/>
                      </a:lnTo>
                      <a:lnTo>
                        <a:pt x="214" y="28"/>
                      </a:lnTo>
                      <a:lnTo>
                        <a:pt x="216" y="28"/>
                      </a:lnTo>
                      <a:lnTo>
                        <a:pt x="218" y="30"/>
                      </a:lnTo>
                      <a:lnTo>
                        <a:pt x="220" y="30"/>
                      </a:lnTo>
                      <a:lnTo>
                        <a:pt x="220" y="32"/>
                      </a:lnTo>
                      <a:lnTo>
                        <a:pt x="222" y="32"/>
                      </a:lnTo>
                      <a:lnTo>
                        <a:pt x="225" y="35"/>
                      </a:lnTo>
                      <a:lnTo>
                        <a:pt x="227" y="35"/>
                      </a:lnTo>
                      <a:lnTo>
                        <a:pt x="227" y="37"/>
                      </a:lnTo>
                      <a:lnTo>
                        <a:pt x="229" y="37"/>
                      </a:lnTo>
                      <a:lnTo>
                        <a:pt x="231" y="37"/>
                      </a:lnTo>
                      <a:lnTo>
                        <a:pt x="233" y="37"/>
                      </a:lnTo>
                      <a:lnTo>
                        <a:pt x="235" y="37"/>
                      </a:lnTo>
                      <a:lnTo>
                        <a:pt x="238" y="37"/>
                      </a:lnTo>
                      <a:lnTo>
                        <a:pt x="240" y="37"/>
                      </a:lnTo>
                      <a:lnTo>
                        <a:pt x="242" y="37"/>
                      </a:lnTo>
                      <a:lnTo>
                        <a:pt x="244" y="37"/>
                      </a:lnTo>
                      <a:lnTo>
                        <a:pt x="246" y="37"/>
                      </a:lnTo>
                      <a:lnTo>
                        <a:pt x="246" y="35"/>
                      </a:lnTo>
                      <a:lnTo>
                        <a:pt x="248" y="35"/>
                      </a:lnTo>
                      <a:lnTo>
                        <a:pt x="251" y="35"/>
                      </a:lnTo>
                      <a:lnTo>
                        <a:pt x="252" y="32"/>
                      </a:lnTo>
                      <a:lnTo>
                        <a:pt x="255" y="32"/>
                      </a:lnTo>
                      <a:lnTo>
                        <a:pt x="255" y="30"/>
                      </a:lnTo>
                      <a:lnTo>
                        <a:pt x="257" y="30"/>
                      </a:lnTo>
                      <a:lnTo>
                        <a:pt x="259" y="28"/>
                      </a:lnTo>
                      <a:lnTo>
                        <a:pt x="261" y="28"/>
                      </a:lnTo>
                      <a:lnTo>
                        <a:pt x="263" y="28"/>
                      </a:lnTo>
                      <a:lnTo>
                        <a:pt x="263" y="25"/>
                      </a:lnTo>
                      <a:lnTo>
                        <a:pt x="265" y="25"/>
                      </a:lnTo>
                      <a:lnTo>
                        <a:pt x="268" y="25"/>
                      </a:lnTo>
                      <a:lnTo>
                        <a:pt x="270" y="25"/>
                      </a:lnTo>
                      <a:lnTo>
                        <a:pt x="272" y="25"/>
                      </a:lnTo>
                      <a:lnTo>
                        <a:pt x="274" y="28"/>
                      </a:lnTo>
                      <a:lnTo>
                        <a:pt x="276" y="30"/>
                      </a:lnTo>
                      <a:lnTo>
                        <a:pt x="278" y="30"/>
                      </a:lnTo>
                      <a:lnTo>
                        <a:pt x="278" y="32"/>
                      </a:lnTo>
                      <a:lnTo>
                        <a:pt x="281" y="32"/>
                      </a:lnTo>
                      <a:lnTo>
                        <a:pt x="281" y="35"/>
                      </a:lnTo>
                      <a:lnTo>
                        <a:pt x="283" y="35"/>
                      </a:lnTo>
                      <a:lnTo>
                        <a:pt x="285" y="37"/>
                      </a:lnTo>
                      <a:lnTo>
                        <a:pt x="287" y="37"/>
                      </a:lnTo>
                      <a:lnTo>
                        <a:pt x="289" y="37"/>
                      </a:lnTo>
                      <a:lnTo>
                        <a:pt x="292" y="37"/>
                      </a:lnTo>
                      <a:lnTo>
                        <a:pt x="294" y="37"/>
                      </a:lnTo>
                      <a:lnTo>
                        <a:pt x="296" y="37"/>
                      </a:lnTo>
                      <a:lnTo>
                        <a:pt x="298" y="37"/>
                      </a:lnTo>
                      <a:lnTo>
                        <a:pt x="300" y="37"/>
                      </a:lnTo>
                      <a:lnTo>
                        <a:pt x="300" y="35"/>
                      </a:lnTo>
                      <a:lnTo>
                        <a:pt x="302" y="35"/>
                      </a:lnTo>
                      <a:lnTo>
                        <a:pt x="305" y="35"/>
                      </a:lnTo>
                      <a:lnTo>
                        <a:pt x="305" y="32"/>
                      </a:lnTo>
                      <a:lnTo>
                        <a:pt x="306" y="32"/>
                      </a:lnTo>
                      <a:lnTo>
                        <a:pt x="309" y="32"/>
                      </a:lnTo>
                      <a:lnTo>
                        <a:pt x="311" y="30"/>
                      </a:lnTo>
                      <a:lnTo>
                        <a:pt x="313" y="28"/>
                      </a:lnTo>
                      <a:lnTo>
                        <a:pt x="315" y="28"/>
                      </a:lnTo>
                      <a:lnTo>
                        <a:pt x="317" y="25"/>
                      </a:lnTo>
                      <a:lnTo>
                        <a:pt x="319" y="23"/>
                      </a:lnTo>
                      <a:lnTo>
                        <a:pt x="322" y="21"/>
                      </a:lnTo>
                      <a:lnTo>
                        <a:pt x="324" y="21"/>
                      </a:lnTo>
                      <a:lnTo>
                        <a:pt x="324" y="18"/>
                      </a:lnTo>
                      <a:lnTo>
                        <a:pt x="326" y="18"/>
                      </a:lnTo>
                      <a:lnTo>
                        <a:pt x="326" y="16"/>
                      </a:lnTo>
                      <a:lnTo>
                        <a:pt x="328" y="14"/>
                      </a:lnTo>
                      <a:lnTo>
                        <a:pt x="328" y="12"/>
                      </a:lnTo>
                      <a:lnTo>
                        <a:pt x="330" y="12"/>
                      </a:lnTo>
                      <a:lnTo>
                        <a:pt x="330" y="9"/>
                      </a:lnTo>
                      <a:lnTo>
                        <a:pt x="332" y="9"/>
                      </a:lnTo>
                      <a:lnTo>
                        <a:pt x="332" y="7"/>
                      </a:lnTo>
                      <a:lnTo>
                        <a:pt x="335" y="4"/>
                      </a:lnTo>
                      <a:lnTo>
                        <a:pt x="337" y="2"/>
                      </a:lnTo>
                      <a:lnTo>
                        <a:pt x="339" y="0"/>
                      </a:lnTo>
                      <a:lnTo>
                        <a:pt x="341" y="0"/>
                      </a:lnTo>
                      <a:lnTo>
                        <a:pt x="343" y="2"/>
                      </a:lnTo>
                      <a:lnTo>
                        <a:pt x="346" y="4"/>
                      </a:lnTo>
                      <a:lnTo>
                        <a:pt x="346" y="7"/>
                      </a:lnTo>
                      <a:lnTo>
                        <a:pt x="346" y="9"/>
                      </a:lnTo>
                      <a:lnTo>
                        <a:pt x="346" y="12"/>
                      </a:lnTo>
                      <a:lnTo>
                        <a:pt x="346" y="14"/>
                      </a:lnTo>
                      <a:lnTo>
                        <a:pt x="348" y="16"/>
                      </a:lnTo>
                      <a:lnTo>
                        <a:pt x="348" y="18"/>
                      </a:lnTo>
                      <a:lnTo>
                        <a:pt x="348" y="21"/>
                      </a:lnTo>
                      <a:lnTo>
                        <a:pt x="346" y="23"/>
                      </a:lnTo>
                      <a:lnTo>
                        <a:pt x="348" y="25"/>
                      </a:lnTo>
                      <a:lnTo>
                        <a:pt x="346" y="28"/>
                      </a:lnTo>
                      <a:lnTo>
                        <a:pt x="348" y="30"/>
                      </a:lnTo>
                      <a:lnTo>
                        <a:pt x="348" y="32"/>
                      </a:lnTo>
                      <a:lnTo>
                        <a:pt x="348" y="35"/>
                      </a:lnTo>
                      <a:lnTo>
                        <a:pt x="348" y="37"/>
                      </a:lnTo>
                      <a:lnTo>
                        <a:pt x="348" y="39"/>
                      </a:lnTo>
                      <a:lnTo>
                        <a:pt x="348" y="42"/>
                      </a:lnTo>
                      <a:lnTo>
                        <a:pt x="348" y="44"/>
                      </a:lnTo>
                      <a:lnTo>
                        <a:pt x="348" y="46"/>
                      </a:lnTo>
                      <a:lnTo>
                        <a:pt x="348" y="48"/>
                      </a:lnTo>
                      <a:lnTo>
                        <a:pt x="348" y="51"/>
                      </a:lnTo>
                      <a:lnTo>
                        <a:pt x="350" y="51"/>
                      </a:lnTo>
                      <a:lnTo>
                        <a:pt x="350" y="53"/>
                      </a:lnTo>
                      <a:lnTo>
                        <a:pt x="350" y="56"/>
                      </a:lnTo>
                      <a:lnTo>
                        <a:pt x="352" y="58"/>
                      </a:lnTo>
                      <a:lnTo>
                        <a:pt x="352" y="60"/>
                      </a:lnTo>
                      <a:lnTo>
                        <a:pt x="354" y="60"/>
                      </a:lnTo>
                      <a:lnTo>
                        <a:pt x="354" y="62"/>
                      </a:lnTo>
                      <a:lnTo>
                        <a:pt x="356" y="65"/>
                      </a:lnTo>
                      <a:lnTo>
                        <a:pt x="359" y="65"/>
                      </a:lnTo>
                      <a:lnTo>
                        <a:pt x="360" y="67"/>
                      </a:lnTo>
                      <a:lnTo>
                        <a:pt x="363" y="67"/>
                      </a:lnTo>
                      <a:lnTo>
                        <a:pt x="365" y="67"/>
                      </a:lnTo>
                      <a:lnTo>
                        <a:pt x="367" y="67"/>
                      </a:lnTo>
                      <a:lnTo>
                        <a:pt x="369" y="67"/>
                      </a:lnTo>
                      <a:lnTo>
                        <a:pt x="371" y="67"/>
                      </a:lnTo>
                      <a:lnTo>
                        <a:pt x="373" y="67"/>
                      </a:lnTo>
                      <a:lnTo>
                        <a:pt x="376" y="67"/>
                      </a:lnTo>
                      <a:lnTo>
                        <a:pt x="378" y="67"/>
                      </a:lnTo>
                      <a:lnTo>
                        <a:pt x="378" y="70"/>
                      </a:lnTo>
                      <a:lnTo>
                        <a:pt x="380" y="70"/>
                      </a:lnTo>
                      <a:lnTo>
                        <a:pt x="382" y="70"/>
                      </a:lnTo>
                      <a:lnTo>
                        <a:pt x="389" y="71"/>
                      </a:lnTo>
                      <a:lnTo>
                        <a:pt x="386" y="79"/>
                      </a:lnTo>
                      <a:lnTo>
                        <a:pt x="386" y="81"/>
                      </a:lnTo>
                      <a:lnTo>
                        <a:pt x="389" y="81"/>
                      </a:lnTo>
                      <a:lnTo>
                        <a:pt x="389" y="83"/>
                      </a:lnTo>
                      <a:lnTo>
                        <a:pt x="391" y="83"/>
                      </a:lnTo>
                      <a:lnTo>
                        <a:pt x="391" y="85"/>
                      </a:lnTo>
                      <a:lnTo>
                        <a:pt x="393" y="85"/>
                      </a:lnTo>
                      <a:lnTo>
                        <a:pt x="393" y="88"/>
                      </a:lnTo>
                      <a:lnTo>
                        <a:pt x="395" y="88"/>
                      </a:lnTo>
                      <a:lnTo>
                        <a:pt x="397" y="90"/>
                      </a:lnTo>
                      <a:lnTo>
                        <a:pt x="400" y="93"/>
                      </a:lnTo>
                      <a:lnTo>
                        <a:pt x="401" y="93"/>
                      </a:lnTo>
                      <a:lnTo>
                        <a:pt x="401" y="95"/>
                      </a:lnTo>
                      <a:lnTo>
                        <a:pt x="404" y="95"/>
                      </a:lnTo>
                      <a:lnTo>
                        <a:pt x="406" y="95"/>
                      </a:lnTo>
                      <a:lnTo>
                        <a:pt x="406" y="97"/>
                      </a:lnTo>
                      <a:lnTo>
                        <a:pt x="408" y="97"/>
                      </a:lnTo>
                      <a:lnTo>
                        <a:pt x="410" y="97"/>
                      </a:lnTo>
                      <a:lnTo>
                        <a:pt x="410" y="99"/>
                      </a:lnTo>
                      <a:lnTo>
                        <a:pt x="412" y="102"/>
                      </a:lnTo>
                      <a:lnTo>
                        <a:pt x="414" y="104"/>
                      </a:lnTo>
                      <a:lnTo>
                        <a:pt x="417" y="106"/>
                      </a:lnTo>
                      <a:lnTo>
                        <a:pt x="419" y="106"/>
                      </a:lnTo>
                      <a:lnTo>
                        <a:pt x="421" y="106"/>
                      </a:lnTo>
                      <a:lnTo>
                        <a:pt x="423" y="109"/>
                      </a:lnTo>
                      <a:lnTo>
                        <a:pt x="425" y="109"/>
                      </a:lnTo>
                      <a:lnTo>
                        <a:pt x="427" y="109"/>
                      </a:lnTo>
                      <a:lnTo>
                        <a:pt x="427" y="111"/>
                      </a:lnTo>
                      <a:lnTo>
                        <a:pt x="430" y="111"/>
                      </a:lnTo>
                      <a:lnTo>
                        <a:pt x="432" y="111"/>
                      </a:lnTo>
                      <a:lnTo>
                        <a:pt x="434" y="111"/>
                      </a:lnTo>
                      <a:lnTo>
                        <a:pt x="434" y="113"/>
                      </a:lnTo>
                      <a:lnTo>
                        <a:pt x="436" y="113"/>
                      </a:lnTo>
                      <a:lnTo>
                        <a:pt x="438" y="113"/>
                      </a:lnTo>
                      <a:lnTo>
                        <a:pt x="440" y="113"/>
                      </a:lnTo>
                      <a:lnTo>
                        <a:pt x="443" y="113"/>
                      </a:lnTo>
                      <a:lnTo>
                        <a:pt x="445" y="113"/>
                      </a:lnTo>
                      <a:lnTo>
                        <a:pt x="447" y="113"/>
                      </a:lnTo>
                      <a:lnTo>
                        <a:pt x="447" y="115"/>
                      </a:lnTo>
                      <a:lnTo>
                        <a:pt x="449" y="115"/>
                      </a:lnTo>
                      <a:lnTo>
                        <a:pt x="451" y="115"/>
                      </a:lnTo>
                      <a:lnTo>
                        <a:pt x="451" y="118"/>
                      </a:lnTo>
                      <a:lnTo>
                        <a:pt x="454" y="118"/>
                      </a:lnTo>
                      <a:lnTo>
                        <a:pt x="455" y="120"/>
                      </a:lnTo>
                      <a:lnTo>
                        <a:pt x="458" y="120"/>
                      </a:lnTo>
                      <a:lnTo>
                        <a:pt x="458" y="123"/>
                      </a:lnTo>
                      <a:lnTo>
                        <a:pt x="460" y="123"/>
                      </a:lnTo>
                      <a:lnTo>
                        <a:pt x="462" y="123"/>
                      </a:lnTo>
                      <a:lnTo>
                        <a:pt x="464" y="125"/>
                      </a:lnTo>
                      <a:lnTo>
                        <a:pt x="466" y="125"/>
                      </a:lnTo>
                      <a:lnTo>
                        <a:pt x="468" y="125"/>
                      </a:lnTo>
                      <a:lnTo>
                        <a:pt x="471" y="125"/>
                      </a:lnTo>
                      <a:lnTo>
                        <a:pt x="473" y="125"/>
                      </a:lnTo>
                      <a:lnTo>
                        <a:pt x="475" y="125"/>
                      </a:lnTo>
                      <a:lnTo>
                        <a:pt x="475" y="127"/>
                      </a:lnTo>
                      <a:lnTo>
                        <a:pt x="477" y="127"/>
                      </a:lnTo>
                      <a:lnTo>
                        <a:pt x="479" y="127"/>
                      </a:lnTo>
                      <a:lnTo>
                        <a:pt x="481" y="127"/>
                      </a:lnTo>
                      <a:lnTo>
                        <a:pt x="484" y="129"/>
                      </a:lnTo>
                      <a:lnTo>
                        <a:pt x="486" y="129"/>
                      </a:lnTo>
                      <a:lnTo>
                        <a:pt x="488" y="129"/>
                      </a:lnTo>
                      <a:lnTo>
                        <a:pt x="490" y="129"/>
                      </a:lnTo>
                      <a:lnTo>
                        <a:pt x="490" y="132"/>
                      </a:lnTo>
                      <a:lnTo>
                        <a:pt x="492" y="132"/>
                      </a:lnTo>
                      <a:lnTo>
                        <a:pt x="494" y="132"/>
                      </a:lnTo>
                      <a:lnTo>
                        <a:pt x="497" y="132"/>
                      </a:lnTo>
                      <a:lnTo>
                        <a:pt x="497" y="134"/>
                      </a:lnTo>
                      <a:lnTo>
                        <a:pt x="499" y="134"/>
                      </a:lnTo>
                      <a:lnTo>
                        <a:pt x="501" y="137"/>
                      </a:lnTo>
                      <a:lnTo>
                        <a:pt x="503" y="137"/>
                      </a:lnTo>
                      <a:lnTo>
                        <a:pt x="505" y="137"/>
                      </a:lnTo>
                      <a:lnTo>
                        <a:pt x="508" y="139"/>
                      </a:lnTo>
                      <a:lnTo>
                        <a:pt x="509" y="139"/>
                      </a:lnTo>
                      <a:lnTo>
                        <a:pt x="512" y="141"/>
                      </a:lnTo>
                      <a:lnTo>
                        <a:pt x="514" y="141"/>
                      </a:lnTo>
                      <a:lnTo>
                        <a:pt x="514" y="143"/>
                      </a:lnTo>
                      <a:lnTo>
                        <a:pt x="516" y="143"/>
                      </a:lnTo>
                      <a:lnTo>
                        <a:pt x="518" y="143"/>
                      </a:lnTo>
                      <a:lnTo>
                        <a:pt x="518" y="146"/>
                      </a:lnTo>
                      <a:lnTo>
                        <a:pt x="520" y="146"/>
                      </a:lnTo>
                      <a:lnTo>
                        <a:pt x="522" y="146"/>
                      </a:lnTo>
                      <a:lnTo>
                        <a:pt x="522" y="148"/>
                      </a:lnTo>
                      <a:lnTo>
                        <a:pt x="525" y="148"/>
                      </a:lnTo>
                      <a:lnTo>
                        <a:pt x="527" y="148"/>
                      </a:lnTo>
                      <a:lnTo>
                        <a:pt x="529" y="148"/>
                      </a:lnTo>
                      <a:lnTo>
                        <a:pt x="529" y="150"/>
                      </a:lnTo>
                      <a:lnTo>
                        <a:pt x="531" y="150"/>
                      </a:lnTo>
                      <a:lnTo>
                        <a:pt x="533" y="153"/>
                      </a:lnTo>
                      <a:lnTo>
                        <a:pt x="535" y="153"/>
                      </a:lnTo>
                      <a:lnTo>
                        <a:pt x="538" y="153"/>
                      </a:lnTo>
                      <a:lnTo>
                        <a:pt x="538" y="155"/>
                      </a:lnTo>
                      <a:lnTo>
                        <a:pt x="540" y="155"/>
                      </a:lnTo>
                      <a:lnTo>
                        <a:pt x="542" y="155"/>
                      </a:lnTo>
                      <a:lnTo>
                        <a:pt x="542" y="157"/>
                      </a:lnTo>
                      <a:lnTo>
                        <a:pt x="544" y="157"/>
                      </a:lnTo>
                      <a:lnTo>
                        <a:pt x="546" y="157"/>
                      </a:lnTo>
                      <a:lnTo>
                        <a:pt x="546" y="160"/>
                      </a:lnTo>
                      <a:lnTo>
                        <a:pt x="548" y="162"/>
                      </a:lnTo>
                      <a:lnTo>
                        <a:pt x="551" y="162"/>
                      </a:lnTo>
                      <a:lnTo>
                        <a:pt x="551" y="164"/>
                      </a:lnTo>
                      <a:lnTo>
                        <a:pt x="553" y="167"/>
                      </a:lnTo>
                      <a:lnTo>
                        <a:pt x="555" y="169"/>
                      </a:lnTo>
                      <a:lnTo>
                        <a:pt x="555" y="171"/>
                      </a:lnTo>
                      <a:lnTo>
                        <a:pt x="555" y="173"/>
                      </a:lnTo>
                      <a:lnTo>
                        <a:pt x="555" y="176"/>
                      </a:lnTo>
                      <a:lnTo>
                        <a:pt x="557" y="181"/>
                      </a:lnTo>
                      <a:lnTo>
                        <a:pt x="557" y="185"/>
                      </a:lnTo>
                      <a:lnTo>
                        <a:pt x="557" y="187"/>
                      </a:lnTo>
                      <a:lnTo>
                        <a:pt x="555" y="190"/>
                      </a:lnTo>
                      <a:lnTo>
                        <a:pt x="557" y="190"/>
                      </a:lnTo>
                      <a:lnTo>
                        <a:pt x="555" y="192"/>
                      </a:lnTo>
                      <a:lnTo>
                        <a:pt x="555" y="195"/>
                      </a:lnTo>
                      <a:lnTo>
                        <a:pt x="553" y="197"/>
                      </a:lnTo>
                      <a:lnTo>
                        <a:pt x="551" y="199"/>
                      </a:lnTo>
                      <a:lnTo>
                        <a:pt x="551" y="201"/>
                      </a:lnTo>
                      <a:lnTo>
                        <a:pt x="551" y="204"/>
                      </a:lnTo>
                      <a:lnTo>
                        <a:pt x="551" y="206"/>
                      </a:lnTo>
                      <a:lnTo>
                        <a:pt x="551" y="208"/>
                      </a:lnTo>
                      <a:lnTo>
                        <a:pt x="551" y="211"/>
                      </a:lnTo>
                      <a:lnTo>
                        <a:pt x="551" y="213"/>
                      </a:lnTo>
                      <a:lnTo>
                        <a:pt x="551" y="215"/>
                      </a:lnTo>
                      <a:lnTo>
                        <a:pt x="551" y="217"/>
                      </a:lnTo>
                      <a:lnTo>
                        <a:pt x="551" y="220"/>
                      </a:lnTo>
                      <a:lnTo>
                        <a:pt x="551" y="222"/>
                      </a:lnTo>
                      <a:lnTo>
                        <a:pt x="553" y="22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3" name="Freeform 115"/>
                <p:cNvSpPr>
                  <a:spLocks/>
                </p:cNvSpPr>
                <p:nvPr/>
              </p:nvSpPr>
              <p:spPr bwMode="auto">
                <a:xfrm>
                  <a:off x="2036" y="3545"/>
                  <a:ext cx="865" cy="727"/>
                </a:xfrm>
                <a:custGeom>
                  <a:avLst/>
                  <a:gdLst>
                    <a:gd name="T0" fmla="*/ 2147483647 w 605"/>
                    <a:gd name="T1" fmla="*/ 1270078957 h 547"/>
                    <a:gd name="T2" fmla="*/ 2147483647 w 605"/>
                    <a:gd name="T3" fmla="*/ 1438677267 h 547"/>
                    <a:gd name="T4" fmla="*/ 2147483647 w 605"/>
                    <a:gd name="T5" fmla="*/ 1608845195 h 547"/>
                    <a:gd name="T6" fmla="*/ 2147483647 w 605"/>
                    <a:gd name="T7" fmla="*/ 1778522732 h 547"/>
                    <a:gd name="T8" fmla="*/ 2147483647 w 605"/>
                    <a:gd name="T9" fmla="*/ 1967326862 h 547"/>
                    <a:gd name="T10" fmla="*/ 2147483647 w 605"/>
                    <a:gd name="T11" fmla="*/ 2125757322 h 547"/>
                    <a:gd name="T12" fmla="*/ 2147483647 w 605"/>
                    <a:gd name="T13" fmla="*/ 2147483647 h 547"/>
                    <a:gd name="T14" fmla="*/ 2147483647 w 605"/>
                    <a:gd name="T15" fmla="*/ 2147483647 h 547"/>
                    <a:gd name="T16" fmla="*/ 2147483647 w 605"/>
                    <a:gd name="T17" fmla="*/ 2147483647 h 547"/>
                    <a:gd name="T18" fmla="*/ 2147483647 w 605"/>
                    <a:gd name="T19" fmla="*/ 2147483647 h 547"/>
                    <a:gd name="T20" fmla="*/ 2147483647 w 605"/>
                    <a:gd name="T21" fmla="*/ 2147483647 h 547"/>
                    <a:gd name="T22" fmla="*/ 2147483647 w 605"/>
                    <a:gd name="T23" fmla="*/ 2147483647 h 547"/>
                    <a:gd name="T24" fmla="*/ 2147483647 w 605"/>
                    <a:gd name="T25" fmla="*/ 2147483647 h 547"/>
                    <a:gd name="T26" fmla="*/ 2147483647 w 605"/>
                    <a:gd name="T27" fmla="*/ 2147483647 h 547"/>
                    <a:gd name="T28" fmla="*/ 2147483647 w 605"/>
                    <a:gd name="T29" fmla="*/ 2147483647 h 547"/>
                    <a:gd name="T30" fmla="*/ 2147483647 w 605"/>
                    <a:gd name="T31" fmla="*/ 2147483647 h 547"/>
                    <a:gd name="T32" fmla="*/ 2147483647 w 605"/>
                    <a:gd name="T33" fmla="*/ 2147483647 h 547"/>
                    <a:gd name="T34" fmla="*/ 2147483647 w 605"/>
                    <a:gd name="T35" fmla="*/ 2147483647 h 547"/>
                    <a:gd name="T36" fmla="*/ 2147483647 w 605"/>
                    <a:gd name="T37" fmla="*/ 2147483647 h 547"/>
                    <a:gd name="T38" fmla="*/ 2147483647 w 605"/>
                    <a:gd name="T39" fmla="*/ 2147483647 h 547"/>
                    <a:gd name="T40" fmla="*/ 2147483647 w 605"/>
                    <a:gd name="T41" fmla="*/ 2147483647 h 547"/>
                    <a:gd name="T42" fmla="*/ 2147483647 w 605"/>
                    <a:gd name="T43" fmla="*/ 2147483647 h 547"/>
                    <a:gd name="T44" fmla="*/ 2147483647 w 605"/>
                    <a:gd name="T45" fmla="*/ 2147483647 h 547"/>
                    <a:gd name="T46" fmla="*/ 2147483647 w 605"/>
                    <a:gd name="T47" fmla="*/ 2139672005 h 547"/>
                    <a:gd name="T48" fmla="*/ 2147483647 w 605"/>
                    <a:gd name="T49" fmla="*/ 1967326862 h 547"/>
                    <a:gd name="T50" fmla="*/ 2147483647 w 605"/>
                    <a:gd name="T51" fmla="*/ 1976487671 h 547"/>
                    <a:gd name="T52" fmla="*/ 2147483647 w 605"/>
                    <a:gd name="T53" fmla="*/ 2107443205 h 547"/>
                    <a:gd name="T54" fmla="*/ 2147483647 w 605"/>
                    <a:gd name="T55" fmla="*/ 1912098988 h 547"/>
                    <a:gd name="T56" fmla="*/ 2147483647 w 605"/>
                    <a:gd name="T57" fmla="*/ 1795912334 h 547"/>
                    <a:gd name="T58" fmla="*/ 2147483647 w 605"/>
                    <a:gd name="T59" fmla="*/ 1614035070 h 547"/>
                    <a:gd name="T60" fmla="*/ 2147483647 w 605"/>
                    <a:gd name="T61" fmla="*/ 1661210902 h 547"/>
                    <a:gd name="T62" fmla="*/ 2147483647 w 605"/>
                    <a:gd name="T63" fmla="*/ 1729427537 h 547"/>
                    <a:gd name="T64" fmla="*/ 773856453 w 605"/>
                    <a:gd name="T65" fmla="*/ 1633434048 h 547"/>
                    <a:gd name="T66" fmla="*/ 2147483647 w 605"/>
                    <a:gd name="T67" fmla="*/ 1472079067 h 547"/>
                    <a:gd name="T68" fmla="*/ 2147483647 w 605"/>
                    <a:gd name="T69" fmla="*/ 1286086470 h 547"/>
                    <a:gd name="T70" fmla="*/ 2147483647 w 605"/>
                    <a:gd name="T71" fmla="*/ 1083242480 h 547"/>
                    <a:gd name="T72" fmla="*/ 2147483647 w 605"/>
                    <a:gd name="T73" fmla="*/ 911393582 h 547"/>
                    <a:gd name="T74" fmla="*/ 2147483647 w 605"/>
                    <a:gd name="T75" fmla="*/ 781464783 h 547"/>
                    <a:gd name="T76" fmla="*/ 2147483647 w 605"/>
                    <a:gd name="T77" fmla="*/ 685288448 h 547"/>
                    <a:gd name="T78" fmla="*/ 2147483647 w 605"/>
                    <a:gd name="T79" fmla="*/ 559232596 h 547"/>
                    <a:gd name="T80" fmla="*/ 2147483647 w 605"/>
                    <a:gd name="T81" fmla="*/ 451190224 h 547"/>
                    <a:gd name="T82" fmla="*/ 2147483647 w 605"/>
                    <a:gd name="T83" fmla="*/ 361832703 h 547"/>
                    <a:gd name="T84" fmla="*/ 2147483647 w 605"/>
                    <a:gd name="T85" fmla="*/ 228257213 h 547"/>
                    <a:gd name="T86" fmla="*/ 2147483647 w 605"/>
                    <a:gd name="T87" fmla="*/ 144601164 h 547"/>
                    <a:gd name="T88" fmla="*/ 2147483647 w 605"/>
                    <a:gd name="T89" fmla="*/ 41413596 h 547"/>
                    <a:gd name="T90" fmla="*/ 2147483647 w 605"/>
                    <a:gd name="T91" fmla="*/ 31159873 h 547"/>
                    <a:gd name="T92" fmla="*/ 2147483647 w 605"/>
                    <a:gd name="T93" fmla="*/ 13272563 h 547"/>
                    <a:gd name="T94" fmla="*/ 2147483647 w 605"/>
                    <a:gd name="T95" fmla="*/ 13272563 h 547"/>
                    <a:gd name="T96" fmla="*/ 2147483647 w 605"/>
                    <a:gd name="T97" fmla="*/ 73153841 h 547"/>
                    <a:gd name="T98" fmla="*/ 2147483647 w 605"/>
                    <a:gd name="T99" fmla="*/ 87251427 h 547"/>
                    <a:gd name="T100" fmla="*/ 2147483647 w 605"/>
                    <a:gd name="T101" fmla="*/ 171742526 h 547"/>
                    <a:gd name="T102" fmla="*/ 2147483647 w 605"/>
                    <a:gd name="T103" fmla="*/ 243542851 h 547"/>
                    <a:gd name="T104" fmla="*/ 2147483647 w 605"/>
                    <a:gd name="T105" fmla="*/ 375041569 h 547"/>
                    <a:gd name="T106" fmla="*/ 2147483647 w 605"/>
                    <a:gd name="T107" fmla="*/ 493590274 h 547"/>
                    <a:gd name="T108" fmla="*/ 2147483647 w 605"/>
                    <a:gd name="T109" fmla="*/ 603060563 h 547"/>
                    <a:gd name="T110" fmla="*/ 2147483647 w 605"/>
                    <a:gd name="T111" fmla="*/ 695761965 h 547"/>
                    <a:gd name="T112" fmla="*/ 2147483647 w 605"/>
                    <a:gd name="T113" fmla="*/ 743257539 h 547"/>
                    <a:gd name="T114" fmla="*/ 2147483647 w 605"/>
                    <a:gd name="T115" fmla="*/ 897665493 h 547"/>
                    <a:gd name="T116" fmla="*/ 2147483647 w 605"/>
                    <a:gd name="T117" fmla="*/ 1074016975 h 547"/>
                    <a:gd name="T118" fmla="*/ 2147483647 w 605"/>
                    <a:gd name="T119" fmla="*/ 1083242480 h 547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05"/>
                    <a:gd name="T181" fmla="*/ 0 h 547"/>
                    <a:gd name="T182" fmla="*/ 605 w 605"/>
                    <a:gd name="T183" fmla="*/ 547 h 547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05" h="547">
                      <a:moveTo>
                        <a:pt x="605" y="176"/>
                      </a:moveTo>
                      <a:lnTo>
                        <a:pt x="605" y="181"/>
                      </a:lnTo>
                      <a:lnTo>
                        <a:pt x="603" y="183"/>
                      </a:lnTo>
                      <a:lnTo>
                        <a:pt x="603" y="186"/>
                      </a:lnTo>
                      <a:lnTo>
                        <a:pt x="600" y="187"/>
                      </a:lnTo>
                      <a:lnTo>
                        <a:pt x="600" y="190"/>
                      </a:lnTo>
                      <a:lnTo>
                        <a:pt x="598" y="192"/>
                      </a:lnTo>
                      <a:lnTo>
                        <a:pt x="598" y="195"/>
                      </a:lnTo>
                      <a:lnTo>
                        <a:pt x="596" y="195"/>
                      </a:lnTo>
                      <a:lnTo>
                        <a:pt x="596" y="197"/>
                      </a:lnTo>
                      <a:lnTo>
                        <a:pt x="594" y="199"/>
                      </a:lnTo>
                      <a:lnTo>
                        <a:pt x="594" y="202"/>
                      </a:lnTo>
                      <a:lnTo>
                        <a:pt x="592" y="202"/>
                      </a:lnTo>
                      <a:lnTo>
                        <a:pt x="590" y="204"/>
                      </a:lnTo>
                      <a:lnTo>
                        <a:pt x="590" y="206"/>
                      </a:lnTo>
                      <a:lnTo>
                        <a:pt x="587" y="209"/>
                      </a:lnTo>
                      <a:lnTo>
                        <a:pt x="585" y="209"/>
                      </a:lnTo>
                      <a:lnTo>
                        <a:pt x="585" y="211"/>
                      </a:lnTo>
                      <a:lnTo>
                        <a:pt x="583" y="211"/>
                      </a:lnTo>
                      <a:lnTo>
                        <a:pt x="583" y="213"/>
                      </a:lnTo>
                      <a:lnTo>
                        <a:pt x="581" y="216"/>
                      </a:lnTo>
                      <a:lnTo>
                        <a:pt x="579" y="218"/>
                      </a:lnTo>
                      <a:lnTo>
                        <a:pt x="577" y="220"/>
                      </a:lnTo>
                      <a:lnTo>
                        <a:pt x="577" y="222"/>
                      </a:lnTo>
                      <a:lnTo>
                        <a:pt x="574" y="222"/>
                      </a:lnTo>
                      <a:lnTo>
                        <a:pt x="573" y="225"/>
                      </a:lnTo>
                      <a:lnTo>
                        <a:pt x="573" y="227"/>
                      </a:lnTo>
                      <a:lnTo>
                        <a:pt x="570" y="230"/>
                      </a:lnTo>
                      <a:lnTo>
                        <a:pt x="570" y="232"/>
                      </a:lnTo>
                      <a:lnTo>
                        <a:pt x="570" y="234"/>
                      </a:lnTo>
                      <a:lnTo>
                        <a:pt x="568" y="236"/>
                      </a:lnTo>
                      <a:lnTo>
                        <a:pt x="568" y="239"/>
                      </a:lnTo>
                      <a:lnTo>
                        <a:pt x="568" y="241"/>
                      </a:lnTo>
                      <a:lnTo>
                        <a:pt x="568" y="244"/>
                      </a:lnTo>
                      <a:lnTo>
                        <a:pt x="568" y="245"/>
                      </a:lnTo>
                      <a:lnTo>
                        <a:pt x="566" y="245"/>
                      </a:lnTo>
                      <a:lnTo>
                        <a:pt x="566" y="248"/>
                      </a:lnTo>
                      <a:lnTo>
                        <a:pt x="566" y="250"/>
                      </a:lnTo>
                      <a:lnTo>
                        <a:pt x="566" y="253"/>
                      </a:lnTo>
                      <a:lnTo>
                        <a:pt x="564" y="253"/>
                      </a:lnTo>
                      <a:lnTo>
                        <a:pt x="564" y="255"/>
                      </a:lnTo>
                      <a:lnTo>
                        <a:pt x="564" y="257"/>
                      </a:lnTo>
                      <a:lnTo>
                        <a:pt x="562" y="257"/>
                      </a:lnTo>
                      <a:lnTo>
                        <a:pt x="562" y="259"/>
                      </a:lnTo>
                      <a:lnTo>
                        <a:pt x="560" y="262"/>
                      </a:lnTo>
                      <a:lnTo>
                        <a:pt x="557" y="264"/>
                      </a:lnTo>
                      <a:lnTo>
                        <a:pt x="557" y="266"/>
                      </a:lnTo>
                      <a:lnTo>
                        <a:pt x="555" y="266"/>
                      </a:lnTo>
                      <a:lnTo>
                        <a:pt x="555" y="269"/>
                      </a:lnTo>
                      <a:lnTo>
                        <a:pt x="553" y="271"/>
                      </a:lnTo>
                      <a:lnTo>
                        <a:pt x="551" y="273"/>
                      </a:lnTo>
                      <a:lnTo>
                        <a:pt x="551" y="276"/>
                      </a:lnTo>
                      <a:lnTo>
                        <a:pt x="549" y="278"/>
                      </a:lnTo>
                      <a:lnTo>
                        <a:pt x="546" y="280"/>
                      </a:lnTo>
                      <a:lnTo>
                        <a:pt x="546" y="283"/>
                      </a:lnTo>
                      <a:lnTo>
                        <a:pt x="544" y="285"/>
                      </a:lnTo>
                      <a:lnTo>
                        <a:pt x="544" y="288"/>
                      </a:lnTo>
                      <a:lnTo>
                        <a:pt x="542" y="289"/>
                      </a:lnTo>
                      <a:lnTo>
                        <a:pt x="542" y="292"/>
                      </a:lnTo>
                      <a:lnTo>
                        <a:pt x="540" y="294"/>
                      </a:lnTo>
                      <a:lnTo>
                        <a:pt x="538" y="297"/>
                      </a:lnTo>
                      <a:lnTo>
                        <a:pt x="538" y="299"/>
                      </a:lnTo>
                      <a:lnTo>
                        <a:pt x="536" y="301"/>
                      </a:lnTo>
                      <a:lnTo>
                        <a:pt x="536" y="303"/>
                      </a:lnTo>
                      <a:lnTo>
                        <a:pt x="533" y="303"/>
                      </a:lnTo>
                      <a:lnTo>
                        <a:pt x="533" y="306"/>
                      </a:lnTo>
                      <a:lnTo>
                        <a:pt x="532" y="308"/>
                      </a:lnTo>
                      <a:lnTo>
                        <a:pt x="529" y="311"/>
                      </a:lnTo>
                      <a:lnTo>
                        <a:pt x="529" y="313"/>
                      </a:lnTo>
                      <a:lnTo>
                        <a:pt x="529" y="315"/>
                      </a:lnTo>
                      <a:lnTo>
                        <a:pt x="527" y="315"/>
                      </a:lnTo>
                      <a:lnTo>
                        <a:pt x="527" y="317"/>
                      </a:lnTo>
                      <a:lnTo>
                        <a:pt x="525" y="320"/>
                      </a:lnTo>
                      <a:lnTo>
                        <a:pt x="525" y="322"/>
                      </a:lnTo>
                      <a:lnTo>
                        <a:pt x="523" y="322"/>
                      </a:lnTo>
                      <a:lnTo>
                        <a:pt x="521" y="324"/>
                      </a:lnTo>
                      <a:lnTo>
                        <a:pt x="521" y="327"/>
                      </a:lnTo>
                      <a:lnTo>
                        <a:pt x="519" y="329"/>
                      </a:lnTo>
                      <a:lnTo>
                        <a:pt x="516" y="331"/>
                      </a:lnTo>
                      <a:lnTo>
                        <a:pt x="516" y="334"/>
                      </a:lnTo>
                      <a:lnTo>
                        <a:pt x="514" y="336"/>
                      </a:lnTo>
                      <a:lnTo>
                        <a:pt x="512" y="338"/>
                      </a:lnTo>
                      <a:lnTo>
                        <a:pt x="512" y="341"/>
                      </a:lnTo>
                      <a:lnTo>
                        <a:pt x="510" y="341"/>
                      </a:lnTo>
                      <a:lnTo>
                        <a:pt x="508" y="343"/>
                      </a:lnTo>
                      <a:lnTo>
                        <a:pt x="506" y="345"/>
                      </a:lnTo>
                      <a:lnTo>
                        <a:pt x="503" y="347"/>
                      </a:lnTo>
                      <a:lnTo>
                        <a:pt x="503" y="350"/>
                      </a:lnTo>
                      <a:lnTo>
                        <a:pt x="501" y="350"/>
                      </a:lnTo>
                      <a:lnTo>
                        <a:pt x="499" y="352"/>
                      </a:lnTo>
                      <a:lnTo>
                        <a:pt x="497" y="355"/>
                      </a:lnTo>
                      <a:lnTo>
                        <a:pt x="497" y="357"/>
                      </a:lnTo>
                      <a:lnTo>
                        <a:pt x="495" y="359"/>
                      </a:lnTo>
                      <a:lnTo>
                        <a:pt x="492" y="359"/>
                      </a:lnTo>
                      <a:lnTo>
                        <a:pt x="490" y="361"/>
                      </a:lnTo>
                      <a:lnTo>
                        <a:pt x="488" y="361"/>
                      </a:lnTo>
                      <a:lnTo>
                        <a:pt x="486" y="364"/>
                      </a:lnTo>
                      <a:lnTo>
                        <a:pt x="486" y="366"/>
                      </a:lnTo>
                      <a:lnTo>
                        <a:pt x="484" y="366"/>
                      </a:lnTo>
                      <a:lnTo>
                        <a:pt x="482" y="368"/>
                      </a:lnTo>
                      <a:lnTo>
                        <a:pt x="479" y="368"/>
                      </a:lnTo>
                      <a:lnTo>
                        <a:pt x="478" y="371"/>
                      </a:lnTo>
                      <a:lnTo>
                        <a:pt x="475" y="373"/>
                      </a:lnTo>
                      <a:lnTo>
                        <a:pt x="473" y="373"/>
                      </a:lnTo>
                      <a:lnTo>
                        <a:pt x="471" y="375"/>
                      </a:lnTo>
                      <a:lnTo>
                        <a:pt x="469" y="378"/>
                      </a:lnTo>
                      <a:lnTo>
                        <a:pt x="467" y="378"/>
                      </a:lnTo>
                      <a:lnTo>
                        <a:pt x="467" y="380"/>
                      </a:lnTo>
                      <a:lnTo>
                        <a:pt x="465" y="380"/>
                      </a:lnTo>
                      <a:lnTo>
                        <a:pt x="462" y="382"/>
                      </a:lnTo>
                      <a:lnTo>
                        <a:pt x="460" y="385"/>
                      </a:lnTo>
                      <a:lnTo>
                        <a:pt x="458" y="385"/>
                      </a:lnTo>
                      <a:lnTo>
                        <a:pt x="458" y="387"/>
                      </a:lnTo>
                      <a:lnTo>
                        <a:pt x="456" y="387"/>
                      </a:lnTo>
                      <a:lnTo>
                        <a:pt x="454" y="389"/>
                      </a:lnTo>
                      <a:lnTo>
                        <a:pt x="451" y="389"/>
                      </a:lnTo>
                      <a:lnTo>
                        <a:pt x="451" y="391"/>
                      </a:lnTo>
                      <a:lnTo>
                        <a:pt x="449" y="391"/>
                      </a:lnTo>
                      <a:lnTo>
                        <a:pt x="447" y="394"/>
                      </a:lnTo>
                      <a:lnTo>
                        <a:pt x="445" y="394"/>
                      </a:lnTo>
                      <a:lnTo>
                        <a:pt x="445" y="396"/>
                      </a:lnTo>
                      <a:lnTo>
                        <a:pt x="443" y="396"/>
                      </a:lnTo>
                      <a:lnTo>
                        <a:pt x="441" y="399"/>
                      </a:lnTo>
                      <a:lnTo>
                        <a:pt x="438" y="399"/>
                      </a:lnTo>
                      <a:lnTo>
                        <a:pt x="438" y="401"/>
                      </a:lnTo>
                      <a:lnTo>
                        <a:pt x="436" y="403"/>
                      </a:lnTo>
                      <a:lnTo>
                        <a:pt x="434" y="403"/>
                      </a:lnTo>
                      <a:lnTo>
                        <a:pt x="434" y="405"/>
                      </a:lnTo>
                      <a:lnTo>
                        <a:pt x="432" y="408"/>
                      </a:lnTo>
                      <a:lnTo>
                        <a:pt x="430" y="408"/>
                      </a:lnTo>
                      <a:lnTo>
                        <a:pt x="430" y="410"/>
                      </a:lnTo>
                      <a:lnTo>
                        <a:pt x="428" y="413"/>
                      </a:lnTo>
                      <a:lnTo>
                        <a:pt x="425" y="415"/>
                      </a:lnTo>
                      <a:lnTo>
                        <a:pt x="424" y="415"/>
                      </a:lnTo>
                      <a:lnTo>
                        <a:pt x="424" y="417"/>
                      </a:lnTo>
                      <a:lnTo>
                        <a:pt x="421" y="419"/>
                      </a:lnTo>
                      <a:lnTo>
                        <a:pt x="419" y="422"/>
                      </a:lnTo>
                      <a:lnTo>
                        <a:pt x="419" y="424"/>
                      </a:lnTo>
                      <a:lnTo>
                        <a:pt x="417" y="426"/>
                      </a:lnTo>
                      <a:lnTo>
                        <a:pt x="417" y="429"/>
                      </a:lnTo>
                      <a:lnTo>
                        <a:pt x="415" y="431"/>
                      </a:lnTo>
                      <a:lnTo>
                        <a:pt x="415" y="433"/>
                      </a:lnTo>
                      <a:lnTo>
                        <a:pt x="415" y="436"/>
                      </a:lnTo>
                      <a:lnTo>
                        <a:pt x="413" y="436"/>
                      </a:lnTo>
                      <a:lnTo>
                        <a:pt x="413" y="438"/>
                      </a:lnTo>
                      <a:lnTo>
                        <a:pt x="413" y="440"/>
                      </a:lnTo>
                      <a:lnTo>
                        <a:pt x="413" y="443"/>
                      </a:lnTo>
                      <a:lnTo>
                        <a:pt x="413" y="445"/>
                      </a:lnTo>
                      <a:lnTo>
                        <a:pt x="413" y="447"/>
                      </a:lnTo>
                      <a:lnTo>
                        <a:pt x="413" y="449"/>
                      </a:lnTo>
                      <a:lnTo>
                        <a:pt x="411" y="449"/>
                      </a:lnTo>
                      <a:lnTo>
                        <a:pt x="411" y="452"/>
                      </a:lnTo>
                      <a:lnTo>
                        <a:pt x="411" y="454"/>
                      </a:lnTo>
                      <a:lnTo>
                        <a:pt x="411" y="457"/>
                      </a:lnTo>
                      <a:lnTo>
                        <a:pt x="408" y="459"/>
                      </a:lnTo>
                      <a:lnTo>
                        <a:pt x="408" y="461"/>
                      </a:lnTo>
                      <a:lnTo>
                        <a:pt x="408" y="463"/>
                      </a:lnTo>
                      <a:lnTo>
                        <a:pt x="406" y="466"/>
                      </a:lnTo>
                      <a:lnTo>
                        <a:pt x="406" y="468"/>
                      </a:lnTo>
                      <a:lnTo>
                        <a:pt x="404" y="468"/>
                      </a:lnTo>
                      <a:lnTo>
                        <a:pt x="404" y="470"/>
                      </a:lnTo>
                      <a:lnTo>
                        <a:pt x="402" y="470"/>
                      </a:lnTo>
                      <a:lnTo>
                        <a:pt x="402" y="473"/>
                      </a:lnTo>
                      <a:lnTo>
                        <a:pt x="400" y="475"/>
                      </a:lnTo>
                      <a:lnTo>
                        <a:pt x="400" y="477"/>
                      </a:lnTo>
                      <a:lnTo>
                        <a:pt x="397" y="477"/>
                      </a:lnTo>
                      <a:lnTo>
                        <a:pt x="397" y="480"/>
                      </a:lnTo>
                      <a:lnTo>
                        <a:pt x="395" y="482"/>
                      </a:lnTo>
                      <a:lnTo>
                        <a:pt x="395" y="484"/>
                      </a:lnTo>
                      <a:lnTo>
                        <a:pt x="393" y="487"/>
                      </a:lnTo>
                      <a:lnTo>
                        <a:pt x="391" y="489"/>
                      </a:lnTo>
                      <a:lnTo>
                        <a:pt x="391" y="491"/>
                      </a:lnTo>
                      <a:lnTo>
                        <a:pt x="389" y="493"/>
                      </a:lnTo>
                      <a:lnTo>
                        <a:pt x="387" y="496"/>
                      </a:lnTo>
                      <a:lnTo>
                        <a:pt x="387" y="498"/>
                      </a:lnTo>
                      <a:lnTo>
                        <a:pt x="384" y="501"/>
                      </a:lnTo>
                      <a:lnTo>
                        <a:pt x="382" y="503"/>
                      </a:lnTo>
                      <a:lnTo>
                        <a:pt x="380" y="505"/>
                      </a:lnTo>
                      <a:lnTo>
                        <a:pt x="378" y="507"/>
                      </a:lnTo>
                      <a:lnTo>
                        <a:pt x="376" y="510"/>
                      </a:lnTo>
                      <a:lnTo>
                        <a:pt x="374" y="512"/>
                      </a:lnTo>
                      <a:lnTo>
                        <a:pt x="374" y="515"/>
                      </a:lnTo>
                      <a:lnTo>
                        <a:pt x="371" y="515"/>
                      </a:lnTo>
                      <a:lnTo>
                        <a:pt x="371" y="517"/>
                      </a:lnTo>
                      <a:lnTo>
                        <a:pt x="370" y="517"/>
                      </a:lnTo>
                      <a:lnTo>
                        <a:pt x="370" y="519"/>
                      </a:lnTo>
                      <a:lnTo>
                        <a:pt x="367" y="519"/>
                      </a:lnTo>
                      <a:lnTo>
                        <a:pt x="365" y="521"/>
                      </a:lnTo>
                      <a:lnTo>
                        <a:pt x="363" y="524"/>
                      </a:lnTo>
                      <a:lnTo>
                        <a:pt x="361" y="524"/>
                      </a:lnTo>
                      <a:lnTo>
                        <a:pt x="361" y="526"/>
                      </a:lnTo>
                      <a:lnTo>
                        <a:pt x="359" y="526"/>
                      </a:lnTo>
                      <a:lnTo>
                        <a:pt x="359" y="528"/>
                      </a:lnTo>
                      <a:lnTo>
                        <a:pt x="357" y="531"/>
                      </a:lnTo>
                      <a:lnTo>
                        <a:pt x="354" y="533"/>
                      </a:lnTo>
                      <a:lnTo>
                        <a:pt x="352" y="535"/>
                      </a:lnTo>
                      <a:lnTo>
                        <a:pt x="350" y="538"/>
                      </a:lnTo>
                      <a:lnTo>
                        <a:pt x="348" y="538"/>
                      </a:lnTo>
                      <a:lnTo>
                        <a:pt x="348" y="540"/>
                      </a:lnTo>
                      <a:lnTo>
                        <a:pt x="346" y="540"/>
                      </a:lnTo>
                      <a:lnTo>
                        <a:pt x="343" y="542"/>
                      </a:lnTo>
                      <a:lnTo>
                        <a:pt x="341" y="542"/>
                      </a:lnTo>
                      <a:lnTo>
                        <a:pt x="339" y="545"/>
                      </a:lnTo>
                      <a:lnTo>
                        <a:pt x="337" y="545"/>
                      </a:lnTo>
                      <a:lnTo>
                        <a:pt x="335" y="545"/>
                      </a:lnTo>
                      <a:lnTo>
                        <a:pt x="333" y="545"/>
                      </a:lnTo>
                      <a:lnTo>
                        <a:pt x="330" y="547"/>
                      </a:lnTo>
                      <a:lnTo>
                        <a:pt x="330" y="545"/>
                      </a:lnTo>
                      <a:lnTo>
                        <a:pt x="329" y="545"/>
                      </a:lnTo>
                      <a:lnTo>
                        <a:pt x="326" y="545"/>
                      </a:lnTo>
                      <a:lnTo>
                        <a:pt x="324" y="542"/>
                      </a:lnTo>
                      <a:lnTo>
                        <a:pt x="322" y="542"/>
                      </a:lnTo>
                      <a:lnTo>
                        <a:pt x="322" y="540"/>
                      </a:lnTo>
                      <a:lnTo>
                        <a:pt x="320" y="540"/>
                      </a:lnTo>
                      <a:lnTo>
                        <a:pt x="320" y="538"/>
                      </a:lnTo>
                      <a:lnTo>
                        <a:pt x="318" y="535"/>
                      </a:lnTo>
                      <a:lnTo>
                        <a:pt x="318" y="533"/>
                      </a:lnTo>
                      <a:lnTo>
                        <a:pt x="316" y="533"/>
                      </a:lnTo>
                      <a:lnTo>
                        <a:pt x="316" y="531"/>
                      </a:lnTo>
                      <a:lnTo>
                        <a:pt x="313" y="528"/>
                      </a:lnTo>
                      <a:lnTo>
                        <a:pt x="313" y="526"/>
                      </a:lnTo>
                      <a:lnTo>
                        <a:pt x="313" y="524"/>
                      </a:lnTo>
                      <a:lnTo>
                        <a:pt x="313" y="521"/>
                      </a:lnTo>
                      <a:lnTo>
                        <a:pt x="311" y="519"/>
                      </a:lnTo>
                      <a:lnTo>
                        <a:pt x="311" y="517"/>
                      </a:lnTo>
                      <a:lnTo>
                        <a:pt x="311" y="515"/>
                      </a:lnTo>
                      <a:lnTo>
                        <a:pt x="311" y="512"/>
                      </a:lnTo>
                      <a:lnTo>
                        <a:pt x="313" y="510"/>
                      </a:lnTo>
                      <a:lnTo>
                        <a:pt x="313" y="507"/>
                      </a:lnTo>
                      <a:lnTo>
                        <a:pt x="313" y="505"/>
                      </a:lnTo>
                      <a:lnTo>
                        <a:pt x="316" y="503"/>
                      </a:lnTo>
                      <a:lnTo>
                        <a:pt x="316" y="501"/>
                      </a:lnTo>
                      <a:lnTo>
                        <a:pt x="318" y="501"/>
                      </a:lnTo>
                      <a:lnTo>
                        <a:pt x="318" y="498"/>
                      </a:lnTo>
                      <a:lnTo>
                        <a:pt x="320" y="496"/>
                      </a:lnTo>
                      <a:lnTo>
                        <a:pt x="322" y="493"/>
                      </a:lnTo>
                      <a:lnTo>
                        <a:pt x="322" y="491"/>
                      </a:lnTo>
                      <a:lnTo>
                        <a:pt x="324" y="491"/>
                      </a:lnTo>
                      <a:lnTo>
                        <a:pt x="326" y="489"/>
                      </a:lnTo>
                      <a:lnTo>
                        <a:pt x="326" y="487"/>
                      </a:lnTo>
                      <a:lnTo>
                        <a:pt x="329" y="487"/>
                      </a:lnTo>
                      <a:lnTo>
                        <a:pt x="330" y="484"/>
                      </a:lnTo>
                      <a:lnTo>
                        <a:pt x="333" y="482"/>
                      </a:lnTo>
                      <a:lnTo>
                        <a:pt x="335" y="480"/>
                      </a:lnTo>
                      <a:lnTo>
                        <a:pt x="337" y="477"/>
                      </a:lnTo>
                      <a:lnTo>
                        <a:pt x="339" y="475"/>
                      </a:lnTo>
                      <a:lnTo>
                        <a:pt x="339" y="473"/>
                      </a:lnTo>
                      <a:lnTo>
                        <a:pt x="341" y="473"/>
                      </a:lnTo>
                      <a:lnTo>
                        <a:pt x="341" y="470"/>
                      </a:lnTo>
                      <a:lnTo>
                        <a:pt x="343" y="468"/>
                      </a:lnTo>
                      <a:lnTo>
                        <a:pt x="343" y="466"/>
                      </a:lnTo>
                      <a:lnTo>
                        <a:pt x="343" y="463"/>
                      </a:lnTo>
                      <a:lnTo>
                        <a:pt x="343" y="461"/>
                      </a:lnTo>
                      <a:lnTo>
                        <a:pt x="341" y="461"/>
                      </a:lnTo>
                      <a:lnTo>
                        <a:pt x="341" y="459"/>
                      </a:lnTo>
                      <a:lnTo>
                        <a:pt x="339" y="459"/>
                      </a:lnTo>
                      <a:lnTo>
                        <a:pt x="339" y="457"/>
                      </a:lnTo>
                      <a:lnTo>
                        <a:pt x="337" y="457"/>
                      </a:lnTo>
                      <a:lnTo>
                        <a:pt x="335" y="457"/>
                      </a:lnTo>
                      <a:lnTo>
                        <a:pt x="335" y="454"/>
                      </a:lnTo>
                      <a:lnTo>
                        <a:pt x="333" y="454"/>
                      </a:lnTo>
                      <a:lnTo>
                        <a:pt x="330" y="452"/>
                      </a:lnTo>
                      <a:lnTo>
                        <a:pt x="329" y="452"/>
                      </a:lnTo>
                      <a:lnTo>
                        <a:pt x="329" y="449"/>
                      </a:lnTo>
                      <a:lnTo>
                        <a:pt x="326" y="449"/>
                      </a:lnTo>
                      <a:lnTo>
                        <a:pt x="326" y="447"/>
                      </a:lnTo>
                      <a:lnTo>
                        <a:pt x="324" y="447"/>
                      </a:lnTo>
                      <a:lnTo>
                        <a:pt x="324" y="445"/>
                      </a:lnTo>
                      <a:lnTo>
                        <a:pt x="324" y="443"/>
                      </a:lnTo>
                      <a:lnTo>
                        <a:pt x="322" y="443"/>
                      </a:lnTo>
                      <a:lnTo>
                        <a:pt x="322" y="440"/>
                      </a:lnTo>
                      <a:lnTo>
                        <a:pt x="320" y="440"/>
                      </a:lnTo>
                      <a:lnTo>
                        <a:pt x="320" y="438"/>
                      </a:lnTo>
                      <a:lnTo>
                        <a:pt x="318" y="436"/>
                      </a:lnTo>
                      <a:lnTo>
                        <a:pt x="316" y="433"/>
                      </a:lnTo>
                      <a:lnTo>
                        <a:pt x="313" y="433"/>
                      </a:lnTo>
                      <a:lnTo>
                        <a:pt x="311" y="433"/>
                      </a:lnTo>
                      <a:lnTo>
                        <a:pt x="311" y="431"/>
                      </a:lnTo>
                      <a:lnTo>
                        <a:pt x="309" y="431"/>
                      </a:lnTo>
                      <a:lnTo>
                        <a:pt x="307" y="431"/>
                      </a:lnTo>
                      <a:lnTo>
                        <a:pt x="305" y="429"/>
                      </a:lnTo>
                      <a:lnTo>
                        <a:pt x="302" y="429"/>
                      </a:lnTo>
                      <a:lnTo>
                        <a:pt x="300" y="429"/>
                      </a:lnTo>
                      <a:lnTo>
                        <a:pt x="300" y="426"/>
                      </a:lnTo>
                      <a:lnTo>
                        <a:pt x="298" y="426"/>
                      </a:lnTo>
                      <a:lnTo>
                        <a:pt x="296" y="424"/>
                      </a:lnTo>
                      <a:lnTo>
                        <a:pt x="296" y="422"/>
                      </a:lnTo>
                      <a:lnTo>
                        <a:pt x="294" y="419"/>
                      </a:lnTo>
                      <a:lnTo>
                        <a:pt x="292" y="419"/>
                      </a:lnTo>
                      <a:lnTo>
                        <a:pt x="292" y="417"/>
                      </a:lnTo>
                      <a:lnTo>
                        <a:pt x="292" y="415"/>
                      </a:lnTo>
                      <a:lnTo>
                        <a:pt x="289" y="410"/>
                      </a:lnTo>
                      <a:lnTo>
                        <a:pt x="289" y="408"/>
                      </a:lnTo>
                      <a:lnTo>
                        <a:pt x="287" y="405"/>
                      </a:lnTo>
                      <a:lnTo>
                        <a:pt x="285" y="403"/>
                      </a:lnTo>
                      <a:lnTo>
                        <a:pt x="285" y="401"/>
                      </a:lnTo>
                      <a:lnTo>
                        <a:pt x="283" y="399"/>
                      </a:lnTo>
                      <a:lnTo>
                        <a:pt x="281" y="396"/>
                      </a:lnTo>
                      <a:lnTo>
                        <a:pt x="279" y="394"/>
                      </a:lnTo>
                      <a:lnTo>
                        <a:pt x="276" y="394"/>
                      </a:lnTo>
                      <a:lnTo>
                        <a:pt x="275" y="391"/>
                      </a:lnTo>
                      <a:lnTo>
                        <a:pt x="272" y="389"/>
                      </a:lnTo>
                      <a:lnTo>
                        <a:pt x="270" y="389"/>
                      </a:lnTo>
                      <a:lnTo>
                        <a:pt x="268" y="387"/>
                      </a:lnTo>
                      <a:lnTo>
                        <a:pt x="266" y="387"/>
                      </a:lnTo>
                      <a:lnTo>
                        <a:pt x="264" y="385"/>
                      </a:lnTo>
                      <a:lnTo>
                        <a:pt x="262" y="382"/>
                      </a:lnTo>
                      <a:lnTo>
                        <a:pt x="259" y="382"/>
                      </a:lnTo>
                      <a:lnTo>
                        <a:pt x="259" y="380"/>
                      </a:lnTo>
                      <a:lnTo>
                        <a:pt x="255" y="378"/>
                      </a:lnTo>
                      <a:lnTo>
                        <a:pt x="251" y="375"/>
                      </a:lnTo>
                      <a:lnTo>
                        <a:pt x="251" y="373"/>
                      </a:lnTo>
                      <a:lnTo>
                        <a:pt x="248" y="371"/>
                      </a:lnTo>
                      <a:lnTo>
                        <a:pt x="246" y="368"/>
                      </a:lnTo>
                      <a:lnTo>
                        <a:pt x="242" y="366"/>
                      </a:lnTo>
                      <a:lnTo>
                        <a:pt x="240" y="364"/>
                      </a:lnTo>
                      <a:lnTo>
                        <a:pt x="238" y="361"/>
                      </a:lnTo>
                      <a:lnTo>
                        <a:pt x="235" y="361"/>
                      </a:lnTo>
                      <a:lnTo>
                        <a:pt x="233" y="359"/>
                      </a:lnTo>
                      <a:lnTo>
                        <a:pt x="231" y="359"/>
                      </a:lnTo>
                      <a:lnTo>
                        <a:pt x="229" y="359"/>
                      </a:lnTo>
                      <a:lnTo>
                        <a:pt x="227" y="357"/>
                      </a:lnTo>
                      <a:lnTo>
                        <a:pt x="225" y="357"/>
                      </a:lnTo>
                      <a:lnTo>
                        <a:pt x="221" y="355"/>
                      </a:lnTo>
                      <a:lnTo>
                        <a:pt x="218" y="355"/>
                      </a:lnTo>
                      <a:lnTo>
                        <a:pt x="214" y="355"/>
                      </a:lnTo>
                      <a:lnTo>
                        <a:pt x="212" y="355"/>
                      </a:lnTo>
                      <a:lnTo>
                        <a:pt x="210" y="352"/>
                      </a:lnTo>
                      <a:lnTo>
                        <a:pt x="205" y="352"/>
                      </a:lnTo>
                      <a:lnTo>
                        <a:pt x="203" y="350"/>
                      </a:lnTo>
                      <a:lnTo>
                        <a:pt x="201" y="350"/>
                      </a:lnTo>
                      <a:lnTo>
                        <a:pt x="199" y="350"/>
                      </a:lnTo>
                      <a:lnTo>
                        <a:pt x="197" y="347"/>
                      </a:lnTo>
                      <a:lnTo>
                        <a:pt x="194" y="345"/>
                      </a:lnTo>
                      <a:lnTo>
                        <a:pt x="192" y="343"/>
                      </a:lnTo>
                      <a:lnTo>
                        <a:pt x="190" y="343"/>
                      </a:lnTo>
                      <a:lnTo>
                        <a:pt x="188" y="341"/>
                      </a:lnTo>
                      <a:lnTo>
                        <a:pt x="186" y="338"/>
                      </a:lnTo>
                      <a:lnTo>
                        <a:pt x="184" y="336"/>
                      </a:lnTo>
                      <a:lnTo>
                        <a:pt x="184" y="334"/>
                      </a:lnTo>
                      <a:lnTo>
                        <a:pt x="181" y="331"/>
                      </a:lnTo>
                      <a:lnTo>
                        <a:pt x="181" y="329"/>
                      </a:lnTo>
                      <a:lnTo>
                        <a:pt x="179" y="327"/>
                      </a:lnTo>
                      <a:lnTo>
                        <a:pt x="177" y="324"/>
                      </a:lnTo>
                      <a:lnTo>
                        <a:pt x="177" y="322"/>
                      </a:lnTo>
                      <a:lnTo>
                        <a:pt x="175" y="322"/>
                      </a:lnTo>
                      <a:lnTo>
                        <a:pt x="175" y="320"/>
                      </a:lnTo>
                      <a:lnTo>
                        <a:pt x="173" y="320"/>
                      </a:lnTo>
                      <a:lnTo>
                        <a:pt x="171" y="317"/>
                      </a:lnTo>
                      <a:lnTo>
                        <a:pt x="171" y="315"/>
                      </a:lnTo>
                      <a:lnTo>
                        <a:pt x="168" y="315"/>
                      </a:lnTo>
                      <a:lnTo>
                        <a:pt x="167" y="313"/>
                      </a:lnTo>
                      <a:lnTo>
                        <a:pt x="164" y="313"/>
                      </a:lnTo>
                      <a:lnTo>
                        <a:pt x="162" y="311"/>
                      </a:lnTo>
                      <a:lnTo>
                        <a:pt x="160" y="311"/>
                      </a:lnTo>
                      <a:lnTo>
                        <a:pt x="158" y="311"/>
                      </a:lnTo>
                      <a:lnTo>
                        <a:pt x="156" y="311"/>
                      </a:lnTo>
                      <a:lnTo>
                        <a:pt x="154" y="311"/>
                      </a:lnTo>
                      <a:lnTo>
                        <a:pt x="151" y="313"/>
                      </a:lnTo>
                      <a:lnTo>
                        <a:pt x="149" y="313"/>
                      </a:lnTo>
                      <a:lnTo>
                        <a:pt x="149" y="315"/>
                      </a:lnTo>
                      <a:lnTo>
                        <a:pt x="147" y="315"/>
                      </a:lnTo>
                      <a:lnTo>
                        <a:pt x="147" y="317"/>
                      </a:lnTo>
                      <a:lnTo>
                        <a:pt x="145" y="317"/>
                      </a:lnTo>
                      <a:lnTo>
                        <a:pt x="145" y="320"/>
                      </a:lnTo>
                      <a:lnTo>
                        <a:pt x="143" y="322"/>
                      </a:lnTo>
                      <a:lnTo>
                        <a:pt x="140" y="324"/>
                      </a:lnTo>
                      <a:lnTo>
                        <a:pt x="138" y="327"/>
                      </a:lnTo>
                      <a:lnTo>
                        <a:pt x="138" y="329"/>
                      </a:lnTo>
                      <a:lnTo>
                        <a:pt x="136" y="331"/>
                      </a:lnTo>
                      <a:lnTo>
                        <a:pt x="134" y="334"/>
                      </a:lnTo>
                      <a:lnTo>
                        <a:pt x="132" y="336"/>
                      </a:lnTo>
                      <a:lnTo>
                        <a:pt x="130" y="338"/>
                      </a:lnTo>
                      <a:lnTo>
                        <a:pt x="127" y="338"/>
                      </a:lnTo>
                      <a:lnTo>
                        <a:pt x="125" y="338"/>
                      </a:lnTo>
                      <a:lnTo>
                        <a:pt x="123" y="341"/>
                      </a:lnTo>
                      <a:lnTo>
                        <a:pt x="121" y="341"/>
                      </a:lnTo>
                      <a:lnTo>
                        <a:pt x="121" y="338"/>
                      </a:lnTo>
                      <a:lnTo>
                        <a:pt x="119" y="338"/>
                      </a:lnTo>
                      <a:lnTo>
                        <a:pt x="117" y="336"/>
                      </a:lnTo>
                      <a:lnTo>
                        <a:pt x="115" y="334"/>
                      </a:lnTo>
                      <a:lnTo>
                        <a:pt x="115" y="331"/>
                      </a:lnTo>
                      <a:lnTo>
                        <a:pt x="115" y="329"/>
                      </a:lnTo>
                      <a:lnTo>
                        <a:pt x="115" y="327"/>
                      </a:lnTo>
                      <a:lnTo>
                        <a:pt x="115" y="324"/>
                      </a:lnTo>
                      <a:lnTo>
                        <a:pt x="115" y="322"/>
                      </a:lnTo>
                      <a:lnTo>
                        <a:pt x="115" y="317"/>
                      </a:lnTo>
                      <a:lnTo>
                        <a:pt x="115" y="315"/>
                      </a:lnTo>
                      <a:lnTo>
                        <a:pt x="115" y="313"/>
                      </a:lnTo>
                      <a:lnTo>
                        <a:pt x="115" y="311"/>
                      </a:lnTo>
                      <a:lnTo>
                        <a:pt x="115" y="308"/>
                      </a:lnTo>
                      <a:lnTo>
                        <a:pt x="117" y="306"/>
                      </a:lnTo>
                      <a:lnTo>
                        <a:pt x="117" y="303"/>
                      </a:lnTo>
                      <a:lnTo>
                        <a:pt x="117" y="301"/>
                      </a:lnTo>
                      <a:lnTo>
                        <a:pt x="117" y="299"/>
                      </a:lnTo>
                      <a:lnTo>
                        <a:pt x="117" y="297"/>
                      </a:lnTo>
                      <a:lnTo>
                        <a:pt x="117" y="294"/>
                      </a:lnTo>
                      <a:lnTo>
                        <a:pt x="115" y="294"/>
                      </a:lnTo>
                      <a:lnTo>
                        <a:pt x="115" y="292"/>
                      </a:lnTo>
                      <a:lnTo>
                        <a:pt x="113" y="289"/>
                      </a:lnTo>
                      <a:lnTo>
                        <a:pt x="110" y="289"/>
                      </a:lnTo>
                      <a:lnTo>
                        <a:pt x="108" y="288"/>
                      </a:lnTo>
                      <a:lnTo>
                        <a:pt x="106" y="288"/>
                      </a:lnTo>
                      <a:lnTo>
                        <a:pt x="104" y="288"/>
                      </a:lnTo>
                      <a:lnTo>
                        <a:pt x="102" y="288"/>
                      </a:lnTo>
                      <a:lnTo>
                        <a:pt x="97" y="288"/>
                      </a:lnTo>
                      <a:lnTo>
                        <a:pt x="95" y="285"/>
                      </a:lnTo>
                      <a:lnTo>
                        <a:pt x="93" y="285"/>
                      </a:lnTo>
                      <a:lnTo>
                        <a:pt x="91" y="283"/>
                      </a:lnTo>
                      <a:lnTo>
                        <a:pt x="89" y="283"/>
                      </a:lnTo>
                      <a:lnTo>
                        <a:pt x="89" y="280"/>
                      </a:lnTo>
                      <a:lnTo>
                        <a:pt x="86" y="278"/>
                      </a:lnTo>
                      <a:lnTo>
                        <a:pt x="86" y="276"/>
                      </a:lnTo>
                      <a:lnTo>
                        <a:pt x="84" y="273"/>
                      </a:lnTo>
                      <a:lnTo>
                        <a:pt x="84" y="271"/>
                      </a:lnTo>
                      <a:lnTo>
                        <a:pt x="82" y="269"/>
                      </a:lnTo>
                      <a:lnTo>
                        <a:pt x="80" y="266"/>
                      </a:lnTo>
                      <a:lnTo>
                        <a:pt x="78" y="264"/>
                      </a:lnTo>
                      <a:lnTo>
                        <a:pt x="78" y="262"/>
                      </a:lnTo>
                      <a:lnTo>
                        <a:pt x="76" y="259"/>
                      </a:lnTo>
                      <a:lnTo>
                        <a:pt x="73" y="257"/>
                      </a:lnTo>
                      <a:lnTo>
                        <a:pt x="72" y="257"/>
                      </a:lnTo>
                      <a:lnTo>
                        <a:pt x="69" y="255"/>
                      </a:lnTo>
                      <a:lnTo>
                        <a:pt x="67" y="253"/>
                      </a:lnTo>
                      <a:lnTo>
                        <a:pt x="65" y="253"/>
                      </a:lnTo>
                      <a:lnTo>
                        <a:pt x="63" y="253"/>
                      </a:lnTo>
                      <a:lnTo>
                        <a:pt x="61" y="253"/>
                      </a:lnTo>
                      <a:lnTo>
                        <a:pt x="56" y="255"/>
                      </a:lnTo>
                      <a:lnTo>
                        <a:pt x="54" y="255"/>
                      </a:lnTo>
                      <a:lnTo>
                        <a:pt x="52" y="257"/>
                      </a:lnTo>
                      <a:lnTo>
                        <a:pt x="52" y="259"/>
                      </a:lnTo>
                      <a:lnTo>
                        <a:pt x="50" y="262"/>
                      </a:lnTo>
                      <a:lnTo>
                        <a:pt x="45" y="264"/>
                      </a:lnTo>
                      <a:lnTo>
                        <a:pt x="43" y="266"/>
                      </a:lnTo>
                      <a:lnTo>
                        <a:pt x="41" y="269"/>
                      </a:lnTo>
                      <a:lnTo>
                        <a:pt x="39" y="271"/>
                      </a:lnTo>
                      <a:lnTo>
                        <a:pt x="37" y="271"/>
                      </a:lnTo>
                      <a:lnTo>
                        <a:pt x="35" y="273"/>
                      </a:lnTo>
                      <a:lnTo>
                        <a:pt x="32" y="276"/>
                      </a:lnTo>
                      <a:lnTo>
                        <a:pt x="30" y="276"/>
                      </a:lnTo>
                      <a:lnTo>
                        <a:pt x="28" y="278"/>
                      </a:lnTo>
                      <a:lnTo>
                        <a:pt x="26" y="278"/>
                      </a:lnTo>
                      <a:lnTo>
                        <a:pt x="24" y="278"/>
                      </a:lnTo>
                      <a:lnTo>
                        <a:pt x="22" y="278"/>
                      </a:lnTo>
                      <a:lnTo>
                        <a:pt x="19" y="278"/>
                      </a:lnTo>
                      <a:lnTo>
                        <a:pt x="18" y="278"/>
                      </a:lnTo>
                      <a:lnTo>
                        <a:pt x="15" y="278"/>
                      </a:lnTo>
                      <a:lnTo>
                        <a:pt x="13" y="278"/>
                      </a:lnTo>
                      <a:lnTo>
                        <a:pt x="13" y="276"/>
                      </a:lnTo>
                      <a:lnTo>
                        <a:pt x="11" y="276"/>
                      </a:lnTo>
                      <a:lnTo>
                        <a:pt x="11" y="273"/>
                      </a:lnTo>
                      <a:lnTo>
                        <a:pt x="9" y="273"/>
                      </a:lnTo>
                      <a:lnTo>
                        <a:pt x="7" y="273"/>
                      </a:lnTo>
                      <a:lnTo>
                        <a:pt x="7" y="271"/>
                      </a:lnTo>
                      <a:lnTo>
                        <a:pt x="5" y="271"/>
                      </a:lnTo>
                      <a:lnTo>
                        <a:pt x="2" y="271"/>
                      </a:lnTo>
                      <a:lnTo>
                        <a:pt x="2" y="269"/>
                      </a:lnTo>
                      <a:lnTo>
                        <a:pt x="0" y="269"/>
                      </a:lnTo>
                      <a:lnTo>
                        <a:pt x="0" y="266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5" y="262"/>
                      </a:lnTo>
                      <a:lnTo>
                        <a:pt x="5" y="259"/>
                      </a:lnTo>
                      <a:lnTo>
                        <a:pt x="7" y="257"/>
                      </a:lnTo>
                      <a:lnTo>
                        <a:pt x="9" y="257"/>
                      </a:lnTo>
                      <a:lnTo>
                        <a:pt x="9" y="255"/>
                      </a:lnTo>
                      <a:lnTo>
                        <a:pt x="13" y="253"/>
                      </a:lnTo>
                      <a:lnTo>
                        <a:pt x="13" y="250"/>
                      </a:lnTo>
                      <a:lnTo>
                        <a:pt x="15" y="250"/>
                      </a:lnTo>
                      <a:lnTo>
                        <a:pt x="18" y="248"/>
                      </a:lnTo>
                      <a:lnTo>
                        <a:pt x="19" y="245"/>
                      </a:lnTo>
                      <a:lnTo>
                        <a:pt x="22" y="244"/>
                      </a:lnTo>
                      <a:lnTo>
                        <a:pt x="24" y="241"/>
                      </a:lnTo>
                      <a:lnTo>
                        <a:pt x="26" y="239"/>
                      </a:lnTo>
                      <a:lnTo>
                        <a:pt x="28" y="236"/>
                      </a:lnTo>
                      <a:lnTo>
                        <a:pt x="30" y="234"/>
                      </a:lnTo>
                      <a:lnTo>
                        <a:pt x="32" y="232"/>
                      </a:lnTo>
                      <a:lnTo>
                        <a:pt x="35" y="232"/>
                      </a:lnTo>
                      <a:lnTo>
                        <a:pt x="37" y="230"/>
                      </a:lnTo>
                      <a:lnTo>
                        <a:pt x="39" y="227"/>
                      </a:lnTo>
                      <a:lnTo>
                        <a:pt x="41" y="225"/>
                      </a:lnTo>
                      <a:lnTo>
                        <a:pt x="43" y="222"/>
                      </a:lnTo>
                      <a:lnTo>
                        <a:pt x="43" y="220"/>
                      </a:lnTo>
                      <a:lnTo>
                        <a:pt x="45" y="218"/>
                      </a:lnTo>
                      <a:lnTo>
                        <a:pt x="48" y="213"/>
                      </a:lnTo>
                      <a:lnTo>
                        <a:pt x="50" y="211"/>
                      </a:lnTo>
                      <a:lnTo>
                        <a:pt x="52" y="209"/>
                      </a:lnTo>
                      <a:lnTo>
                        <a:pt x="52" y="206"/>
                      </a:lnTo>
                      <a:lnTo>
                        <a:pt x="54" y="206"/>
                      </a:lnTo>
                      <a:lnTo>
                        <a:pt x="56" y="204"/>
                      </a:lnTo>
                      <a:lnTo>
                        <a:pt x="59" y="202"/>
                      </a:lnTo>
                      <a:lnTo>
                        <a:pt x="59" y="199"/>
                      </a:lnTo>
                      <a:lnTo>
                        <a:pt x="61" y="197"/>
                      </a:lnTo>
                      <a:lnTo>
                        <a:pt x="63" y="195"/>
                      </a:lnTo>
                      <a:lnTo>
                        <a:pt x="65" y="192"/>
                      </a:lnTo>
                      <a:lnTo>
                        <a:pt x="65" y="190"/>
                      </a:lnTo>
                      <a:lnTo>
                        <a:pt x="67" y="187"/>
                      </a:lnTo>
                      <a:lnTo>
                        <a:pt x="67" y="186"/>
                      </a:lnTo>
                      <a:lnTo>
                        <a:pt x="69" y="183"/>
                      </a:lnTo>
                      <a:lnTo>
                        <a:pt x="69" y="181"/>
                      </a:lnTo>
                      <a:lnTo>
                        <a:pt x="69" y="178"/>
                      </a:lnTo>
                      <a:lnTo>
                        <a:pt x="72" y="176"/>
                      </a:lnTo>
                      <a:lnTo>
                        <a:pt x="72" y="174"/>
                      </a:lnTo>
                      <a:lnTo>
                        <a:pt x="72" y="172"/>
                      </a:lnTo>
                      <a:lnTo>
                        <a:pt x="72" y="169"/>
                      </a:lnTo>
                      <a:lnTo>
                        <a:pt x="73" y="167"/>
                      </a:lnTo>
                      <a:lnTo>
                        <a:pt x="73" y="164"/>
                      </a:lnTo>
                      <a:lnTo>
                        <a:pt x="76" y="162"/>
                      </a:lnTo>
                      <a:lnTo>
                        <a:pt x="76" y="160"/>
                      </a:lnTo>
                      <a:lnTo>
                        <a:pt x="78" y="160"/>
                      </a:lnTo>
                      <a:lnTo>
                        <a:pt x="80" y="158"/>
                      </a:lnTo>
                      <a:lnTo>
                        <a:pt x="82" y="158"/>
                      </a:lnTo>
                      <a:lnTo>
                        <a:pt x="84" y="155"/>
                      </a:lnTo>
                      <a:lnTo>
                        <a:pt x="86" y="153"/>
                      </a:lnTo>
                      <a:lnTo>
                        <a:pt x="86" y="151"/>
                      </a:lnTo>
                      <a:lnTo>
                        <a:pt x="89" y="148"/>
                      </a:lnTo>
                      <a:lnTo>
                        <a:pt x="89" y="146"/>
                      </a:lnTo>
                      <a:lnTo>
                        <a:pt x="91" y="144"/>
                      </a:lnTo>
                      <a:lnTo>
                        <a:pt x="93" y="141"/>
                      </a:lnTo>
                      <a:lnTo>
                        <a:pt x="95" y="139"/>
                      </a:lnTo>
                      <a:lnTo>
                        <a:pt x="97" y="139"/>
                      </a:lnTo>
                      <a:lnTo>
                        <a:pt x="97" y="137"/>
                      </a:lnTo>
                      <a:lnTo>
                        <a:pt x="99" y="137"/>
                      </a:lnTo>
                      <a:lnTo>
                        <a:pt x="102" y="134"/>
                      </a:lnTo>
                      <a:lnTo>
                        <a:pt x="104" y="134"/>
                      </a:lnTo>
                      <a:lnTo>
                        <a:pt x="106" y="132"/>
                      </a:lnTo>
                      <a:lnTo>
                        <a:pt x="108" y="132"/>
                      </a:lnTo>
                      <a:lnTo>
                        <a:pt x="110" y="132"/>
                      </a:lnTo>
                      <a:lnTo>
                        <a:pt x="110" y="130"/>
                      </a:lnTo>
                      <a:lnTo>
                        <a:pt x="115" y="128"/>
                      </a:lnTo>
                      <a:lnTo>
                        <a:pt x="117" y="125"/>
                      </a:lnTo>
                      <a:lnTo>
                        <a:pt x="119" y="123"/>
                      </a:lnTo>
                      <a:lnTo>
                        <a:pt x="121" y="123"/>
                      </a:lnTo>
                      <a:lnTo>
                        <a:pt x="121" y="118"/>
                      </a:lnTo>
                      <a:lnTo>
                        <a:pt x="123" y="118"/>
                      </a:lnTo>
                      <a:lnTo>
                        <a:pt x="125" y="116"/>
                      </a:lnTo>
                      <a:lnTo>
                        <a:pt x="127" y="114"/>
                      </a:lnTo>
                      <a:lnTo>
                        <a:pt x="130" y="111"/>
                      </a:lnTo>
                      <a:lnTo>
                        <a:pt x="132" y="109"/>
                      </a:lnTo>
                      <a:lnTo>
                        <a:pt x="134" y="109"/>
                      </a:lnTo>
                      <a:lnTo>
                        <a:pt x="136" y="109"/>
                      </a:lnTo>
                      <a:lnTo>
                        <a:pt x="138" y="109"/>
                      </a:lnTo>
                      <a:lnTo>
                        <a:pt x="140" y="109"/>
                      </a:lnTo>
                      <a:lnTo>
                        <a:pt x="143" y="109"/>
                      </a:lnTo>
                      <a:lnTo>
                        <a:pt x="145" y="109"/>
                      </a:lnTo>
                      <a:lnTo>
                        <a:pt x="147" y="109"/>
                      </a:lnTo>
                      <a:lnTo>
                        <a:pt x="149" y="109"/>
                      </a:lnTo>
                      <a:lnTo>
                        <a:pt x="151" y="109"/>
                      </a:lnTo>
                      <a:lnTo>
                        <a:pt x="151" y="107"/>
                      </a:lnTo>
                      <a:lnTo>
                        <a:pt x="151" y="104"/>
                      </a:lnTo>
                      <a:lnTo>
                        <a:pt x="151" y="102"/>
                      </a:lnTo>
                      <a:lnTo>
                        <a:pt x="151" y="100"/>
                      </a:lnTo>
                      <a:lnTo>
                        <a:pt x="154" y="97"/>
                      </a:lnTo>
                      <a:lnTo>
                        <a:pt x="154" y="95"/>
                      </a:lnTo>
                      <a:lnTo>
                        <a:pt x="154" y="93"/>
                      </a:lnTo>
                      <a:lnTo>
                        <a:pt x="156" y="93"/>
                      </a:lnTo>
                      <a:lnTo>
                        <a:pt x="156" y="90"/>
                      </a:lnTo>
                      <a:lnTo>
                        <a:pt x="158" y="90"/>
                      </a:lnTo>
                      <a:lnTo>
                        <a:pt x="160" y="90"/>
                      </a:lnTo>
                      <a:lnTo>
                        <a:pt x="162" y="90"/>
                      </a:lnTo>
                      <a:lnTo>
                        <a:pt x="162" y="88"/>
                      </a:lnTo>
                      <a:lnTo>
                        <a:pt x="164" y="88"/>
                      </a:lnTo>
                      <a:lnTo>
                        <a:pt x="167" y="86"/>
                      </a:lnTo>
                      <a:lnTo>
                        <a:pt x="167" y="84"/>
                      </a:lnTo>
                      <a:lnTo>
                        <a:pt x="168" y="81"/>
                      </a:lnTo>
                      <a:lnTo>
                        <a:pt x="171" y="79"/>
                      </a:lnTo>
                      <a:lnTo>
                        <a:pt x="173" y="76"/>
                      </a:lnTo>
                      <a:lnTo>
                        <a:pt x="175" y="76"/>
                      </a:lnTo>
                      <a:lnTo>
                        <a:pt x="177" y="74"/>
                      </a:lnTo>
                      <a:lnTo>
                        <a:pt x="179" y="72"/>
                      </a:lnTo>
                      <a:lnTo>
                        <a:pt x="181" y="72"/>
                      </a:lnTo>
                      <a:lnTo>
                        <a:pt x="186" y="72"/>
                      </a:lnTo>
                      <a:lnTo>
                        <a:pt x="188" y="72"/>
                      </a:lnTo>
                      <a:lnTo>
                        <a:pt x="190" y="72"/>
                      </a:lnTo>
                      <a:lnTo>
                        <a:pt x="192" y="72"/>
                      </a:lnTo>
                      <a:lnTo>
                        <a:pt x="194" y="72"/>
                      </a:lnTo>
                      <a:lnTo>
                        <a:pt x="197" y="70"/>
                      </a:lnTo>
                      <a:lnTo>
                        <a:pt x="199" y="70"/>
                      </a:lnTo>
                      <a:lnTo>
                        <a:pt x="201" y="70"/>
                      </a:lnTo>
                      <a:lnTo>
                        <a:pt x="203" y="70"/>
                      </a:lnTo>
                      <a:lnTo>
                        <a:pt x="203" y="67"/>
                      </a:lnTo>
                      <a:lnTo>
                        <a:pt x="205" y="67"/>
                      </a:lnTo>
                      <a:lnTo>
                        <a:pt x="205" y="65"/>
                      </a:lnTo>
                      <a:lnTo>
                        <a:pt x="205" y="62"/>
                      </a:lnTo>
                      <a:lnTo>
                        <a:pt x="208" y="62"/>
                      </a:lnTo>
                      <a:lnTo>
                        <a:pt x="208" y="60"/>
                      </a:lnTo>
                      <a:lnTo>
                        <a:pt x="210" y="58"/>
                      </a:lnTo>
                      <a:lnTo>
                        <a:pt x="210" y="56"/>
                      </a:lnTo>
                      <a:lnTo>
                        <a:pt x="212" y="53"/>
                      </a:lnTo>
                      <a:lnTo>
                        <a:pt x="212" y="51"/>
                      </a:lnTo>
                      <a:lnTo>
                        <a:pt x="214" y="49"/>
                      </a:lnTo>
                      <a:lnTo>
                        <a:pt x="214" y="46"/>
                      </a:lnTo>
                      <a:lnTo>
                        <a:pt x="216" y="44"/>
                      </a:lnTo>
                      <a:lnTo>
                        <a:pt x="216" y="42"/>
                      </a:lnTo>
                      <a:lnTo>
                        <a:pt x="216" y="39"/>
                      </a:lnTo>
                      <a:lnTo>
                        <a:pt x="218" y="37"/>
                      </a:lnTo>
                      <a:lnTo>
                        <a:pt x="218" y="35"/>
                      </a:lnTo>
                      <a:lnTo>
                        <a:pt x="221" y="35"/>
                      </a:lnTo>
                      <a:lnTo>
                        <a:pt x="222" y="35"/>
                      </a:lnTo>
                      <a:lnTo>
                        <a:pt x="222" y="37"/>
                      </a:lnTo>
                      <a:lnTo>
                        <a:pt x="225" y="37"/>
                      </a:lnTo>
                      <a:lnTo>
                        <a:pt x="227" y="39"/>
                      </a:lnTo>
                      <a:lnTo>
                        <a:pt x="229" y="39"/>
                      </a:lnTo>
                      <a:lnTo>
                        <a:pt x="229" y="42"/>
                      </a:lnTo>
                      <a:lnTo>
                        <a:pt x="231" y="42"/>
                      </a:lnTo>
                      <a:lnTo>
                        <a:pt x="233" y="42"/>
                      </a:lnTo>
                      <a:lnTo>
                        <a:pt x="235" y="39"/>
                      </a:lnTo>
                      <a:lnTo>
                        <a:pt x="238" y="39"/>
                      </a:lnTo>
                      <a:lnTo>
                        <a:pt x="240" y="37"/>
                      </a:lnTo>
                      <a:lnTo>
                        <a:pt x="242" y="35"/>
                      </a:lnTo>
                      <a:lnTo>
                        <a:pt x="244" y="32"/>
                      </a:lnTo>
                      <a:lnTo>
                        <a:pt x="246" y="30"/>
                      </a:lnTo>
                      <a:lnTo>
                        <a:pt x="248" y="28"/>
                      </a:lnTo>
                      <a:lnTo>
                        <a:pt x="251" y="26"/>
                      </a:lnTo>
                      <a:lnTo>
                        <a:pt x="253" y="23"/>
                      </a:lnTo>
                      <a:lnTo>
                        <a:pt x="255" y="23"/>
                      </a:lnTo>
                      <a:lnTo>
                        <a:pt x="257" y="21"/>
                      </a:lnTo>
                      <a:lnTo>
                        <a:pt x="259" y="21"/>
                      </a:lnTo>
                      <a:lnTo>
                        <a:pt x="259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6" y="16"/>
                      </a:lnTo>
                      <a:lnTo>
                        <a:pt x="268" y="16"/>
                      </a:lnTo>
                      <a:lnTo>
                        <a:pt x="270" y="14"/>
                      </a:lnTo>
                      <a:lnTo>
                        <a:pt x="272" y="12"/>
                      </a:lnTo>
                      <a:lnTo>
                        <a:pt x="275" y="12"/>
                      </a:lnTo>
                      <a:lnTo>
                        <a:pt x="276" y="9"/>
                      </a:lnTo>
                      <a:lnTo>
                        <a:pt x="279" y="9"/>
                      </a:lnTo>
                      <a:lnTo>
                        <a:pt x="281" y="7"/>
                      </a:lnTo>
                      <a:lnTo>
                        <a:pt x="283" y="5"/>
                      </a:lnTo>
                      <a:lnTo>
                        <a:pt x="285" y="5"/>
                      </a:lnTo>
                      <a:lnTo>
                        <a:pt x="287" y="5"/>
                      </a:lnTo>
                      <a:lnTo>
                        <a:pt x="289" y="2"/>
                      </a:lnTo>
                      <a:lnTo>
                        <a:pt x="296" y="5"/>
                      </a:lnTo>
                      <a:lnTo>
                        <a:pt x="296" y="2"/>
                      </a:lnTo>
                      <a:lnTo>
                        <a:pt x="296" y="5"/>
                      </a:lnTo>
                      <a:lnTo>
                        <a:pt x="298" y="5"/>
                      </a:lnTo>
                      <a:lnTo>
                        <a:pt x="300" y="5"/>
                      </a:lnTo>
                      <a:lnTo>
                        <a:pt x="302" y="5"/>
                      </a:lnTo>
                      <a:lnTo>
                        <a:pt x="305" y="7"/>
                      </a:lnTo>
                      <a:lnTo>
                        <a:pt x="307" y="7"/>
                      </a:lnTo>
                      <a:lnTo>
                        <a:pt x="309" y="7"/>
                      </a:lnTo>
                      <a:lnTo>
                        <a:pt x="309" y="5"/>
                      </a:lnTo>
                      <a:lnTo>
                        <a:pt x="311" y="5"/>
                      </a:lnTo>
                      <a:lnTo>
                        <a:pt x="313" y="5"/>
                      </a:lnTo>
                      <a:lnTo>
                        <a:pt x="316" y="5"/>
                      </a:lnTo>
                      <a:lnTo>
                        <a:pt x="318" y="5"/>
                      </a:lnTo>
                      <a:lnTo>
                        <a:pt x="320" y="5"/>
                      </a:lnTo>
                      <a:lnTo>
                        <a:pt x="322" y="5"/>
                      </a:lnTo>
                      <a:lnTo>
                        <a:pt x="324" y="5"/>
                      </a:lnTo>
                      <a:lnTo>
                        <a:pt x="326" y="5"/>
                      </a:lnTo>
                      <a:lnTo>
                        <a:pt x="329" y="5"/>
                      </a:lnTo>
                      <a:lnTo>
                        <a:pt x="330" y="5"/>
                      </a:lnTo>
                      <a:lnTo>
                        <a:pt x="333" y="5"/>
                      </a:lnTo>
                      <a:lnTo>
                        <a:pt x="335" y="5"/>
                      </a:lnTo>
                      <a:lnTo>
                        <a:pt x="337" y="5"/>
                      </a:lnTo>
                      <a:lnTo>
                        <a:pt x="339" y="2"/>
                      </a:lnTo>
                      <a:lnTo>
                        <a:pt x="341" y="2"/>
                      </a:lnTo>
                      <a:lnTo>
                        <a:pt x="343" y="2"/>
                      </a:lnTo>
                      <a:lnTo>
                        <a:pt x="346" y="2"/>
                      </a:lnTo>
                      <a:lnTo>
                        <a:pt x="348" y="2"/>
                      </a:lnTo>
                      <a:lnTo>
                        <a:pt x="350" y="2"/>
                      </a:lnTo>
                      <a:lnTo>
                        <a:pt x="352" y="2"/>
                      </a:lnTo>
                      <a:lnTo>
                        <a:pt x="354" y="2"/>
                      </a:lnTo>
                      <a:lnTo>
                        <a:pt x="357" y="2"/>
                      </a:lnTo>
                      <a:lnTo>
                        <a:pt x="359" y="0"/>
                      </a:lnTo>
                      <a:lnTo>
                        <a:pt x="359" y="2"/>
                      </a:lnTo>
                      <a:lnTo>
                        <a:pt x="361" y="2"/>
                      </a:lnTo>
                      <a:lnTo>
                        <a:pt x="363" y="2"/>
                      </a:lnTo>
                      <a:lnTo>
                        <a:pt x="365" y="2"/>
                      </a:lnTo>
                      <a:lnTo>
                        <a:pt x="367" y="2"/>
                      </a:lnTo>
                      <a:lnTo>
                        <a:pt x="370" y="5"/>
                      </a:lnTo>
                      <a:lnTo>
                        <a:pt x="371" y="5"/>
                      </a:lnTo>
                      <a:lnTo>
                        <a:pt x="374" y="5"/>
                      </a:lnTo>
                      <a:lnTo>
                        <a:pt x="376" y="7"/>
                      </a:lnTo>
                      <a:lnTo>
                        <a:pt x="378" y="7"/>
                      </a:lnTo>
                      <a:lnTo>
                        <a:pt x="380" y="7"/>
                      </a:lnTo>
                      <a:lnTo>
                        <a:pt x="382" y="9"/>
                      </a:lnTo>
                      <a:lnTo>
                        <a:pt x="384" y="9"/>
                      </a:lnTo>
                      <a:lnTo>
                        <a:pt x="387" y="9"/>
                      </a:lnTo>
                      <a:lnTo>
                        <a:pt x="389" y="9"/>
                      </a:lnTo>
                      <a:lnTo>
                        <a:pt x="391" y="9"/>
                      </a:lnTo>
                      <a:lnTo>
                        <a:pt x="393" y="12"/>
                      </a:lnTo>
                      <a:lnTo>
                        <a:pt x="395" y="12"/>
                      </a:lnTo>
                      <a:lnTo>
                        <a:pt x="397" y="12"/>
                      </a:lnTo>
                      <a:lnTo>
                        <a:pt x="400" y="12"/>
                      </a:lnTo>
                      <a:lnTo>
                        <a:pt x="402" y="12"/>
                      </a:lnTo>
                      <a:lnTo>
                        <a:pt x="404" y="12"/>
                      </a:lnTo>
                      <a:lnTo>
                        <a:pt x="406" y="12"/>
                      </a:lnTo>
                      <a:lnTo>
                        <a:pt x="408" y="12"/>
                      </a:lnTo>
                      <a:lnTo>
                        <a:pt x="411" y="12"/>
                      </a:lnTo>
                      <a:lnTo>
                        <a:pt x="413" y="12"/>
                      </a:lnTo>
                      <a:lnTo>
                        <a:pt x="415" y="12"/>
                      </a:lnTo>
                      <a:lnTo>
                        <a:pt x="417" y="12"/>
                      </a:lnTo>
                      <a:lnTo>
                        <a:pt x="419" y="12"/>
                      </a:lnTo>
                      <a:lnTo>
                        <a:pt x="421" y="12"/>
                      </a:lnTo>
                      <a:lnTo>
                        <a:pt x="421" y="14"/>
                      </a:lnTo>
                      <a:lnTo>
                        <a:pt x="424" y="12"/>
                      </a:lnTo>
                      <a:lnTo>
                        <a:pt x="425" y="14"/>
                      </a:lnTo>
                      <a:lnTo>
                        <a:pt x="428" y="14"/>
                      </a:lnTo>
                      <a:lnTo>
                        <a:pt x="430" y="14"/>
                      </a:lnTo>
                      <a:lnTo>
                        <a:pt x="432" y="14"/>
                      </a:lnTo>
                      <a:lnTo>
                        <a:pt x="434" y="16"/>
                      </a:lnTo>
                      <a:lnTo>
                        <a:pt x="436" y="16"/>
                      </a:lnTo>
                      <a:lnTo>
                        <a:pt x="438" y="18"/>
                      </a:lnTo>
                      <a:lnTo>
                        <a:pt x="441" y="18"/>
                      </a:lnTo>
                      <a:lnTo>
                        <a:pt x="443" y="21"/>
                      </a:lnTo>
                      <a:lnTo>
                        <a:pt x="445" y="23"/>
                      </a:lnTo>
                      <a:lnTo>
                        <a:pt x="447" y="23"/>
                      </a:lnTo>
                      <a:lnTo>
                        <a:pt x="449" y="26"/>
                      </a:lnTo>
                      <a:lnTo>
                        <a:pt x="451" y="26"/>
                      </a:lnTo>
                      <a:lnTo>
                        <a:pt x="454" y="26"/>
                      </a:lnTo>
                      <a:lnTo>
                        <a:pt x="456" y="28"/>
                      </a:lnTo>
                      <a:lnTo>
                        <a:pt x="458" y="28"/>
                      </a:lnTo>
                      <a:lnTo>
                        <a:pt x="460" y="28"/>
                      </a:lnTo>
                      <a:lnTo>
                        <a:pt x="460" y="30"/>
                      </a:lnTo>
                      <a:lnTo>
                        <a:pt x="462" y="30"/>
                      </a:lnTo>
                      <a:lnTo>
                        <a:pt x="465" y="30"/>
                      </a:lnTo>
                      <a:lnTo>
                        <a:pt x="467" y="30"/>
                      </a:lnTo>
                      <a:lnTo>
                        <a:pt x="467" y="32"/>
                      </a:lnTo>
                      <a:lnTo>
                        <a:pt x="469" y="32"/>
                      </a:lnTo>
                      <a:lnTo>
                        <a:pt x="471" y="35"/>
                      </a:lnTo>
                      <a:lnTo>
                        <a:pt x="473" y="35"/>
                      </a:lnTo>
                      <a:lnTo>
                        <a:pt x="473" y="37"/>
                      </a:lnTo>
                      <a:lnTo>
                        <a:pt x="475" y="37"/>
                      </a:lnTo>
                      <a:lnTo>
                        <a:pt x="478" y="37"/>
                      </a:lnTo>
                      <a:lnTo>
                        <a:pt x="478" y="39"/>
                      </a:lnTo>
                      <a:lnTo>
                        <a:pt x="479" y="39"/>
                      </a:lnTo>
                      <a:lnTo>
                        <a:pt x="482" y="42"/>
                      </a:lnTo>
                      <a:lnTo>
                        <a:pt x="484" y="42"/>
                      </a:lnTo>
                      <a:lnTo>
                        <a:pt x="486" y="44"/>
                      </a:lnTo>
                      <a:lnTo>
                        <a:pt x="488" y="46"/>
                      </a:lnTo>
                      <a:lnTo>
                        <a:pt x="490" y="46"/>
                      </a:lnTo>
                      <a:lnTo>
                        <a:pt x="492" y="46"/>
                      </a:lnTo>
                      <a:lnTo>
                        <a:pt x="495" y="49"/>
                      </a:lnTo>
                      <a:lnTo>
                        <a:pt x="497" y="51"/>
                      </a:lnTo>
                      <a:lnTo>
                        <a:pt x="499" y="53"/>
                      </a:lnTo>
                      <a:lnTo>
                        <a:pt x="501" y="56"/>
                      </a:lnTo>
                      <a:lnTo>
                        <a:pt x="503" y="58"/>
                      </a:lnTo>
                      <a:lnTo>
                        <a:pt x="506" y="58"/>
                      </a:lnTo>
                      <a:lnTo>
                        <a:pt x="506" y="60"/>
                      </a:lnTo>
                      <a:lnTo>
                        <a:pt x="508" y="60"/>
                      </a:lnTo>
                      <a:lnTo>
                        <a:pt x="508" y="62"/>
                      </a:lnTo>
                      <a:lnTo>
                        <a:pt x="510" y="62"/>
                      </a:lnTo>
                      <a:lnTo>
                        <a:pt x="510" y="65"/>
                      </a:lnTo>
                      <a:lnTo>
                        <a:pt x="512" y="65"/>
                      </a:lnTo>
                      <a:lnTo>
                        <a:pt x="512" y="67"/>
                      </a:lnTo>
                      <a:lnTo>
                        <a:pt x="514" y="67"/>
                      </a:lnTo>
                      <a:lnTo>
                        <a:pt x="516" y="70"/>
                      </a:lnTo>
                      <a:lnTo>
                        <a:pt x="519" y="70"/>
                      </a:lnTo>
                      <a:lnTo>
                        <a:pt x="521" y="72"/>
                      </a:lnTo>
                      <a:lnTo>
                        <a:pt x="521" y="74"/>
                      </a:lnTo>
                      <a:lnTo>
                        <a:pt x="523" y="74"/>
                      </a:lnTo>
                      <a:lnTo>
                        <a:pt x="523" y="76"/>
                      </a:lnTo>
                      <a:lnTo>
                        <a:pt x="523" y="79"/>
                      </a:lnTo>
                      <a:lnTo>
                        <a:pt x="525" y="79"/>
                      </a:lnTo>
                      <a:lnTo>
                        <a:pt x="525" y="81"/>
                      </a:lnTo>
                      <a:lnTo>
                        <a:pt x="525" y="84"/>
                      </a:lnTo>
                      <a:lnTo>
                        <a:pt x="527" y="84"/>
                      </a:lnTo>
                      <a:lnTo>
                        <a:pt x="529" y="86"/>
                      </a:lnTo>
                      <a:lnTo>
                        <a:pt x="532" y="88"/>
                      </a:lnTo>
                      <a:lnTo>
                        <a:pt x="533" y="88"/>
                      </a:lnTo>
                      <a:lnTo>
                        <a:pt x="533" y="90"/>
                      </a:lnTo>
                      <a:lnTo>
                        <a:pt x="536" y="90"/>
                      </a:lnTo>
                      <a:lnTo>
                        <a:pt x="538" y="93"/>
                      </a:lnTo>
                      <a:lnTo>
                        <a:pt x="540" y="95"/>
                      </a:lnTo>
                      <a:lnTo>
                        <a:pt x="542" y="95"/>
                      </a:lnTo>
                      <a:lnTo>
                        <a:pt x="542" y="97"/>
                      </a:lnTo>
                      <a:lnTo>
                        <a:pt x="544" y="97"/>
                      </a:lnTo>
                      <a:lnTo>
                        <a:pt x="544" y="100"/>
                      </a:lnTo>
                      <a:lnTo>
                        <a:pt x="546" y="100"/>
                      </a:lnTo>
                      <a:lnTo>
                        <a:pt x="549" y="100"/>
                      </a:lnTo>
                      <a:lnTo>
                        <a:pt x="551" y="102"/>
                      </a:lnTo>
                      <a:lnTo>
                        <a:pt x="553" y="102"/>
                      </a:lnTo>
                      <a:lnTo>
                        <a:pt x="555" y="104"/>
                      </a:lnTo>
                      <a:lnTo>
                        <a:pt x="557" y="104"/>
                      </a:lnTo>
                      <a:lnTo>
                        <a:pt x="560" y="107"/>
                      </a:lnTo>
                      <a:lnTo>
                        <a:pt x="562" y="107"/>
                      </a:lnTo>
                      <a:lnTo>
                        <a:pt x="564" y="109"/>
                      </a:lnTo>
                      <a:lnTo>
                        <a:pt x="566" y="109"/>
                      </a:lnTo>
                      <a:lnTo>
                        <a:pt x="568" y="111"/>
                      </a:lnTo>
                      <a:lnTo>
                        <a:pt x="570" y="111"/>
                      </a:lnTo>
                      <a:lnTo>
                        <a:pt x="573" y="111"/>
                      </a:lnTo>
                      <a:lnTo>
                        <a:pt x="574" y="111"/>
                      </a:lnTo>
                      <a:lnTo>
                        <a:pt x="577" y="111"/>
                      </a:lnTo>
                      <a:lnTo>
                        <a:pt x="579" y="111"/>
                      </a:lnTo>
                      <a:lnTo>
                        <a:pt x="581" y="111"/>
                      </a:lnTo>
                      <a:lnTo>
                        <a:pt x="583" y="111"/>
                      </a:lnTo>
                      <a:lnTo>
                        <a:pt x="585" y="111"/>
                      </a:lnTo>
                      <a:lnTo>
                        <a:pt x="587" y="111"/>
                      </a:lnTo>
                      <a:lnTo>
                        <a:pt x="590" y="111"/>
                      </a:lnTo>
                      <a:lnTo>
                        <a:pt x="592" y="111"/>
                      </a:lnTo>
                      <a:lnTo>
                        <a:pt x="592" y="114"/>
                      </a:lnTo>
                      <a:lnTo>
                        <a:pt x="594" y="114"/>
                      </a:lnTo>
                      <a:lnTo>
                        <a:pt x="594" y="116"/>
                      </a:lnTo>
                      <a:lnTo>
                        <a:pt x="594" y="118"/>
                      </a:lnTo>
                      <a:lnTo>
                        <a:pt x="594" y="120"/>
                      </a:lnTo>
                      <a:lnTo>
                        <a:pt x="594" y="123"/>
                      </a:lnTo>
                      <a:lnTo>
                        <a:pt x="594" y="125"/>
                      </a:lnTo>
                      <a:lnTo>
                        <a:pt x="592" y="125"/>
                      </a:lnTo>
                      <a:lnTo>
                        <a:pt x="592" y="128"/>
                      </a:lnTo>
                      <a:lnTo>
                        <a:pt x="592" y="130"/>
                      </a:lnTo>
                      <a:lnTo>
                        <a:pt x="590" y="130"/>
                      </a:lnTo>
                      <a:lnTo>
                        <a:pt x="590" y="132"/>
                      </a:lnTo>
                      <a:lnTo>
                        <a:pt x="590" y="134"/>
                      </a:lnTo>
                      <a:lnTo>
                        <a:pt x="587" y="134"/>
                      </a:lnTo>
                      <a:lnTo>
                        <a:pt x="587" y="137"/>
                      </a:lnTo>
                      <a:lnTo>
                        <a:pt x="585" y="139"/>
                      </a:lnTo>
                      <a:lnTo>
                        <a:pt x="585" y="141"/>
                      </a:lnTo>
                      <a:lnTo>
                        <a:pt x="583" y="141"/>
                      </a:lnTo>
                      <a:lnTo>
                        <a:pt x="583" y="144"/>
                      </a:lnTo>
                      <a:lnTo>
                        <a:pt x="583" y="146"/>
                      </a:lnTo>
                      <a:lnTo>
                        <a:pt x="581" y="146"/>
                      </a:lnTo>
                      <a:lnTo>
                        <a:pt x="581" y="148"/>
                      </a:lnTo>
                      <a:lnTo>
                        <a:pt x="581" y="151"/>
                      </a:lnTo>
                      <a:lnTo>
                        <a:pt x="579" y="153"/>
                      </a:lnTo>
                      <a:lnTo>
                        <a:pt x="579" y="155"/>
                      </a:lnTo>
                      <a:lnTo>
                        <a:pt x="577" y="158"/>
                      </a:lnTo>
                      <a:lnTo>
                        <a:pt x="577" y="160"/>
                      </a:lnTo>
                      <a:lnTo>
                        <a:pt x="577" y="162"/>
                      </a:lnTo>
                      <a:lnTo>
                        <a:pt x="574" y="162"/>
                      </a:lnTo>
                      <a:lnTo>
                        <a:pt x="574" y="164"/>
                      </a:lnTo>
                      <a:lnTo>
                        <a:pt x="574" y="167"/>
                      </a:lnTo>
                      <a:lnTo>
                        <a:pt x="574" y="169"/>
                      </a:lnTo>
                      <a:lnTo>
                        <a:pt x="574" y="172"/>
                      </a:lnTo>
                      <a:lnTo>
                        <a:pt x="574" y="174"/>
                      </a:lnTo>
                      <a:lnTo>
                        <a:pt x="577" y="174"/>
                      </a:lnTo>
                      <a:lnTo>
                        <a:pt x="579" y="174"/>
                      </a:lnTo>
                      <a:lnTo>
                        <a:pt x="581" y="174"/>
                      </a:lnTo>
                      <a:lnTo>
                        <a:pt x="583" y="174"/>
                      </a:lnTo>
                      <a:lnTo>
                        <a:pt x="585" y="174"/>
                      </a:lnTo>
                      <a:lnTo>
                        <a:pt x="587" y="174"/>
                      </a:lnTo>
                      <a:lnTo>
                        <a:pt x="590" y="174"/>
                      </a:lnTo>
                      <a:lnTo>
                        <a:pt x="590" y="172"/>
                      </a:lnTo>
                      <a:lnTo>
                        <a:pt x="592" y="172"/>
                      </a:lnTo>
                      <a:lnTo>
                        <a:pt x="594" y="172"/>
                      </a:lnTo>
                      <a:lnTo>
                        <a:pt x="596" y="172"/>
                      </a:lnTo>
                      <a:lnTo>
                        <a:pt x="598" y="172"/>
                      </a:lnTo>
                      <a:lnTo>
                        <a:pt x="598" y="174"/>
                      </a:lnTo>
                      <a:lnTo>
                        <a:pt x="600" y="174"/>
                      </a:lnTo>
                      <a:lnTo>
                        <a:pt x="605" y="17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4" name="Freeform 116"/>
                <p:cNvSpPr>
                  <a:spLocks/>
                </p:cNvSpPr>
                <p:nvPr/>
              </p:nvSpPr>
              <p:spPr bwMode="auto">
                <a:xfrm>
                  <a:off x="2526" y="2739"/>
                  <a:ext cx="986" cy="593"/>
                </a:xfrm>
                <a:custGeom>
                  <a:avLst/>
                  <a:gdLst>
                    <a:gd name="T0" fmla="*/ 2147483647 w 689"/>
                    <a:gd name="T1" fmla="*/ 13553522 h 446"/>
                    <a:gd name="T2" fmla="*/ 2147483647 w 689"/>
                    <a:gd name="T3" fmla="*/ 56318481 h 446"/>
                    <a:gd name="T4" fmla="*/ 2147483647 w 689"/>
                    <a:gd name="T5" fmla="*/ 74880877 h 446"/>
                    <a:gd name="T6" fmla="*/ 2147483647 w 689"/>
                    <a:gd name="T7" fmla="*/ 56318481 h 446"/>
                    <a:gd name="T8" fmla="*/ 2147483647 w 689"/>
                    <a:gd name="T9" fmla="*/ 176007151 h 446"/>
                    <a:gd name="T10" fmla="*/ 2147483647 w 689"/>
                    <a:gd name="T11" fmla="*/ 279908469 h 446"/>
                    <a:gd name="T12" fmla="*/ 2147483647 w 689"/>
                    <a:gd name="T13" fmla="*/ 311150072 h 446"/>
                    <a:gd name="T14" fmla="*/ 2147483647 w 689"/>
                    <a:gd name="T15" fmla="*/ 176007151 h 446"/>
                    <a:gd name="T16" fmla="*/ 2147483647 w 689"/>
                    <a:gd name="T17" fmla="*/ 167941708 h 446"/>
                    <a:gd name="T18" fmla="*/ 2147483647 w 689"/>
                    <a:gd name="T19" fmla="*/ 132376314 h 446"/>
                    <a:gd name="T20" fmla="*/ 2147483647 w 689"/>
                    <a:gd name="T21" fmla="*/ 42357594 h 446"/>
                    <a:gd name="T22" fmla="*/ 2147483647 w 689"/>
                    <a:gd name="T23" fmla="*/ 149117786 h 446"/>
                    <a:gd name="T24" fmla="*/ 2147483647 w 689"/>
                    <a:gd name="T25" fmla="*/ 353094910 h 446"/>
                    <a:gd name="T26" fmla="*/ 2147483647 w 689"/>
                    <a:gd name="T27" fmla="*/ 581911680 h 446"/>
                    <a:gd name="T28" fmla="*/ 2147483647 w 689"/>
                    <a:gd name="T29" fmla="*/ 787076279 h 446"/>
                    <a:gd name="T30" fmla="*/ 2147483647 w 689"/>
                    <a:gd name="T31" fmla="*/ 856204788 h 446"/>
                    <a:gd name="T32" fmla="*/ 2147483647 w 689"/>
                    <a:gd name="T33" fmla="*/ 1005352602 h 446"/>
                    <a:gd name="T34" fmla="*/ 2147483647 w 689"/>
                    <a:gd name="T35" fmla="*/ 1233664101 h 446"/>
                    <a:gd name="T36" fmla="*/ 2147483647 w 689"/>
                    <a:gd name="T37" fmla="*/ 1424374534 h 446"/>
                    <a:gd name="T38" fmla="*/ 2147483647 w 689"/>
                    <a:gd name="T39" fmla="*/ 1611195111 h 446"/>
                    <a:gd name="T40" fmla="*/ 2147483647 w 689"/>
                    <a:gd name="T41" fmla="*/ 1645215651 h 446"/>
                    <a:gd name="T42" fmla="*/ 2147483647 w 689"/>
                    <a:gd name="T43" fmla="*/ 1545348594 h 446"/>
                    <a:gd name="T44" fmla="*/ 2147483647 w 689"/>
                    <a:gd name="T45" fmla="*/ 1523054053 h 446"/>
                    <a:gd name="T46" fmla="*/ 2147483647 w 689"/>
                    <a:gd name="T47" fmla="*/ 1424374534 h 446"/>
                    <a:gd name="T48" fmla="*/ 2147483647 w 689"/>
                    <a:gd name="T49" fmla="*/ 1479920493 h 446"/>
                    <a:gd name="T50" fmla="*/ 2147483647 w 689"/>
                    <a:gd name="T51" fmla="*/ 1498315774 h 446"/>
                    <a:gd name="T52" fmla="*/ 2147483647 w 689"/>
                    <a:gd name="T53" fmla="*/ 1583193182 h 446"/>
                    <a:gd name="T54" fmla="*/ 2147483647 w 689"/>
                    <a:gd name="T55" fmla="*/ 1719630783 h 446"/>
                    <a:gd name="T56" fmla="*/ 2147483647 w 689"/>
                    <a:gd name="T57" fmla="*/ 1858941821 h 446"/>
                    <a:gd name="T58" fmla="*/ 2147483647 w 689"/>
                    <a:gd name="T59" fmla="*/ 1956575762 h 446"/>
                    <a:gd name="T60" fmla="*/ 2147483647 w 689"/>
                    <a:gd name="T61" fmla="*/ 2068081851 h 446"/>
                    <a:gd name="T62" fmla="*/ 2147483647 w 689"/>
                    <a:gd name="T63" fmla="*/ 2048567662 h 446"/>
                    <a:gd name="T64" fmla="*/ 2147483647 w 689"/>
                    <a:gd name="T65" fmla="*/ 2147204861 h 446"/>
                    <a:gd name="T66" fmla="*/ 2147483647 w 689"/>
                    <a:gd name="T67" fmla="*/ 2147483647 h 446"/>
                    <a:gd name="T68" fmla="*/ 2147483647 w 689"/>
                    <a:gd name="T69" fmla="*/ 2147483647 h 446"/>
                    <a:gd name="T70" fmla="*/ 2147483647 w 689"/>
                    <a:gd name="T71" fmla="*/ 2147483647 h 446"/>
                    <a:gd name="T72" fmla="*/ 2147483647 w 689"/>
                    <a:gd name="T73" fmla="*/ 2147483647 h 446"/>
                    <a:gd name="T74" fmla="*/ 2147483647 w 689"/>
                    <a:gd name="T75" fmla="*/ 2147483647 h 446"/>
                    <a:gd name="T76" fmla="*/ 2147483647 w 689"/>
                    <a:gd name="T77" fmla="*/ 2147483647 h 446"/>
                    <a:gd name="T78" fmla="*/ 2147483647 w 689"/>
                    <a:gd name="T79" fmla="*/ 2147483647 h 446"/>
                    <a:gd name="T80" fmla="*/ 2147483647 w 689"/>
                    <a:gd name="T81" fmla="*/ 2147483647 h 446"/>
                    <a:gd name="T82" fmla="*/ 2147483647 w 689"/>
                    <a:gd name="T83" fmla="*/ 2147483647 h 446"/>
                    <a:gd name="T84" fmla="*/ 2147483647 w 689"/>
                    <a:gd name="T85" fmla="*/ 2147483647 h 446"/>
                    <a:gd name="T86" fmla="*/ 2147483647 w 689"/>
                    <a:gd name="T87" fmla="*/ 2147483647 h 446"/>
                    <a:gd name="T88" fmla="*/ 2147483647 w 689"/>
                    <a:gd name="T89" fmla="*/ 1969245788 h 446"/>
                    <a:gd name="T90" fmla="*/ 2147483647 w 689"/>
                    <a:gd name="T91" fmla="*/ 1777289499 h 446"/>
                    <a:gd name="T92" fmla="*/ 2147483647 w 689"/>
                    <a:gd name="T93" fmla="*/ 1670371416 h 446"/>
                    <a:gd name="T94" fmla="*/ 2147483647 w 689"/>
                    <a:gd name="T95" fmla="*/ 1688051158 h 446"/>
                    <a:gd name="T96" fmla="*/ 2147483647 w 689"/>
                    <a:gd name="T97" fmla="*/ 1688051158 h 446"/>
                    <a:gd name="T98" fmla="*/ 2147483647 w 689"/>
                    <a:gd name="T99" fmla="*/ 1597980672 h 446"/>
                    <a:gd name="T100" fmla="*/ 2147483647 w 689"/>
                    <a:gd name="T101" fmla="*/ 1568876759 h 446"/>
                    <a:gd name="T102" fmla="*/ 2147483647 w 689"/>
                    <a:gd name="T103" fmla="*/ 1479920493 h 446"/>
                    <a:gd name="T104" fmla="*/ 2147483647 w 689"/>
                    <a:gd name="T105" fmla="*/ 1511788782 h 446"/>
                    <a:gd name="T106" fmla="*/ 2147483647 w 689"/>
                    <a:gd name="T107" fmla="*/ 1498315774 h 446"/>
                    <a:gd name="T108" fmla="*/ 803674483 w 689"/>
                    <a:gd name="T109" fmla="*/ 1467204389 h 446"/>
                    <a:gd name="T110" fmla="*/ 2147483647 w 689"/>
                    <a:gd name="T111" fmla="*/ 1376817988 h 446"/>
                    <a:gd name="T112" fmla="*/ 2147483647 w 689"/>
                    <a:gd name="T113" fmla="*/ 1195172613 h 446"/>
                    <a:gd name="T114" fmla="*/ 2147483647 w 689"/>
                    <a:gd name="T115" fmla="*/ 1019803485 h 446"/>
                    <a:gd name="T116" fmla="*/ 2147483647 w 689"/>
                    <a:gd name="T117" fmla="*/ 829947511 h 446"/>
                    <a:gd name="T118" fmla="*/ 2147483647 w 689"/>
                    <a:gd name="T119" fmla="*/ 624210283 h 446"/>
                    <a:gd name="T120" fmla="*/ 2147483647 w 689"/>
                    <a:gd name="T121" fmla="*/ 413703930 h 446"/>
                    <a:gd name="T122" fmla="*/ 2147483647 w 689"/>
                    <a:gd name="T123" fmla="*/ 279908469 h 44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9"/>
                    <a:gd name="T187" fmla="*/ 0 h 446"/>
                    <a:gd name="T188" fmla="*/ 689 w 689"/>
                    <a:gd name="T189" fmla="*/ 446 h 44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9" h="446">
                      <a:moveTo>
                        <a:pt x="158" y="19"/>
                      </a:moveTo>
                      <a:lnTo>
                        <a:pt x="163" y="19"/>
                      </a:lnTo>
                      <a:lnTo>
                        <a:pt x="165" y="16"/>
                      </a:lnTo>
                      <a:lnTo>
                        <a:pt x="167" y="16"/>
                      </a:lnTo>
                      <a:lnTo>
                        <a:pt x="169" y="16"/>
                      </a:lnTo>
                      <a:lnTo>
                        <a:pt x="171" y="16"/>
                      </a:lnTo>
                      <a:lnTo>
                        <a:pt x="173" y="14"/>
                      </a:lnTo>
                      <a:lnTo>
                        <a:pt x="176" y="14"/>
                      </a:lnTo>
                      <a:lnTo>
                        <a:pt x="178" y="12"/>
                      </a:lnTo>
                      <a:lnTo>
                        <a:pt x="180" y="12"/>
                      </a:lnTo>
                      <a:lnTo>
                        <a:pt x="182" y="9"/>
                      </a:lnTo>
                      <a:lnTo>
                        <a:pt x="184" y="9"/>
                      </a:lnTo>
                      <a:lnTo>
                        <a:pt x="184" y="7"/>
                      </a:lnTo>
                      <a:lnTo>
                        <a:pt x="186" y="5"/>
                      </a:lnTo>
                      <a:lnTo>
                        <a:pt x="189" y="2"/>
                      </a:lnTo>
                      <a:lnTo>
                        <a:pt x="191" y="2"/>
                      </a:lnTo>
                      <a:lnTo>
                        <a:pt x="191" y="0"/>
                      </a:lnTo>
                      <a:lnTo>
                        <a:pt x="193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1" y="2"/>
                      </a:lnTo>
                      <a:lnTo>
                        <a:pt x="204" y="2"/>
                      </a:lnTo>
                      <a:lnTo>
                        <a:pt x="204" y="5"/>
                      </a:lnTo>
                      <a:lnTo>
                        <a:pt x="206" y="5"/>
                      </a:lnTo>
                      <a:lnTo>
                        <a:pt x="208" y="7"/>
                      </a:lnTo>
                      <a:lnTo>
                        <a:pt x="210" y="7"/>
                      </a:lnTo>
                      <a:lnTo>
                        <a:pt x="212" y="7"/>
                      </a:lnTo>
                      <a:lnTo>
                        <a:pt x="214" y="9"/>
                      </a:lnTo>
                      <a:lnTo>
                        <a:pt x="217" y="9"/>
                      </a:lnTo>
                      <a:lnTo>
                        <a:pt x="219" y="9"/>
                      </a:lnTo>
                      <a:lnTo>
                        <a:pt x="221" y="9"/>
                      </a:lnTo>
                      <a:lnTo>
                        <a:pt x="223" y="9"/>
                      </a:lnTo>
                      <a:lnTo>
                        <a:pt x="225" y="9"/>
                      </a:lnTo>
                      <a:lnTo>
                        <a:pt x="228" y="9"/>
                      </a:lnTo>
                      <a:lnTo>
                        <a:pt x="230" y="9"/>
                      </a:lnTo>
                      <a:lnTo>
                        <a:pt x="232" y="9"/>
                      </a:lnTo>
                      <a:lnTo>
                        <a:pt x="232" y="12"/>
                      </a:lnTo>
                      <a:lnTo>
                        <a:pt x="234" y="12"/>
                      </a:lnTo>
                      <a:lnTo>
                        <a:pt x="236" y="12"/>
                      </a:lnTo>
                      <a:lnTo>
                        <a:pt x="238" y="12"/>
                      </a:lnTo>
                      <a:lnTo>
                        <a:pt x="241" y="12"/>
                      </a:lnTo>
                      <a:lnTo>
                        <a:pt x="242" y="12"/>
                      </a:lnTo>
                      <a:lnTo>
                        <a:pt x="245" y="12"/>
                      </a:lnTo>
                      <a:lnTo>
                        <a:pt x="247" y="12"/>
                      </a:lnTo>
                      <a:lnTo>
                        <a:pt x="249" y="12"/>
                      </a:lnTo>
                      <a:lnTo>
                        <a:pt x="251" y="12"/>
                      </a:lnTo>
                      <a:lnTo>
                        <a:pt x="253" y="12"/>
                      </a:lnTo>
                      <a:lnTo>
                        <a:pt x="256" y="12"/>
                      </a:lnTo>
                      <a:lnTo>
                        <a:pt x="258" y="12"/>
                      </a:lnTo>
                      <a:lnTo>
                        <a:pt x="260" y="12"/>
                      </a:lnTo>
                      <a:lnTo>
                        <a:pt x="262" y="12"/>
                      </a:lnTo>
                      <a:lnTo>
                        <a:pt x="262" y="9"/>
                      </a:lnTo>
                      <a:lnTo>
                        <a:pt x="264" y="9"/>
                      </a:lnTo>
                      <a:lnTo>
                        <a:pt x="266" y="9"/>
                      </a:lnTo>
                      <a:lnTo>
                        <a:pt x="269" y="9"/>
                      </a:lnTo>
                      <a:lnTo>
                        <a:pt x="271" y="9"/>
                      </a:lnTo>
                      <a:lnTo>
                        <a:pt x="273" y="9"/>
                      </a:lnTo>
                      <a:lnTo>
                        <a:pt x="275" y="9"/>
                      </a:lnTo>
                      <a:lnTo>
                        <a:pt x="277" y="9"/>
                      </a:lnTo>
                      <a:lnTo>
                        <a:pt x="279" y="9"/>
                      </a:lnTo>
                      <a:lnTo>
                        <a:pt x="282" y="9"/>
                      </a:lnTo>
                      <a:lnTo>
                        <a:pt x="284" y="9"/>
                      </a:lnTo>
                      <a:lnTo>
                        <a:pt x="286" y="9"/>
                      </a:lnTo>
                      <a:lnTo>
                        <a:pt x="288" y="12"/>
                      </a:lnTo>
                      <a:lnTo>
                        <a:pt x="290" y="12"/>
                      </a:lnTo>
                      <a:lnTo>
                        <a:pt x="293" y="12"/>
                      </a:lnTo>
                      <a:lnTo>
                        <a:pt x="293" y="14"/>
                      </a:lnTo>
                      <a:lnTo>
                        <a:pt x="295" y="14"/>
                      </a:lnTo>
                      <a:lnTo>
                        <a:pt x="297" y="14"/>
                      </a:lnTo>
                      <a:lnTo>
                        <a:pt x="299" y="14"/>
                      </a:lnTo>
                      <a:lnTo>
                        <a:pt x="301" y="14"/>
                      </a:lnTo>
                      <a:lnTo>
                        <a:pt x="303" y="14"/>
                      </a:lnTo>
                      <a:lnTo>
                        <a:pt x="306" y="16"/>
                      </a:lnTo>
                      <a:lnTo>
                        <a:pt x="303" y="19"/>
                      </a:lnTo>
                      <a:lnTo>
                        <a:pt x="301" y="21"/>
                      </a:lnTo>
                      <a:lnTo>
                        <a:pt x="299" y="23"/>
                      </a:lnTo>
                      <a:lnTo>
                        <a:pt x="297" y="23"/>
                      </a:lnTo>
                      <a:lnTo>
                        <a:pt x="295" y="26"/>
                      </a:lnTo>
                      <a:lnTo>
                        <a:pt x="295" y="28"/>
                      </a:lnTo>
                      <a:lnTo>
                        <a:pt x="295" y="31"/>
                      </a:lnTo>
                      <a:lnTo>
                        <a:pt x="293" y="32"/>
                      </a:lnTo>
                      <a:lnTo>
                        <a:pt x="295" y="35"/>
                      </a:lnTo>
                      <a:lnTo>
                        <a:pt x="295" y="37"/>
                      </a:lnTo>
                      <a:lnTo>
                        <a:pt x="295" y="40"/>
                      </a:lnTo>
                      <a:lnTo>
                        <a:pt x="295" y="42"/>
                      </a:lnTo>
                      <a:lnTo>
                        <a:pt x="297" y="44"/>
                      </a:lnTo>
                      <a:lnTo>
                        <a:pt x="297" y="46"/>
                      </a:lnTo>
                      <a:lnTo>
                        <a:pt x="299" y="46"/>
                      </a:lnTo>
                      <a:lnTo>
                        <a:pt x="299" y="49"/>
                      </a:lnTo>
                      <a:lnTo>
                        <a:pt x="301" y="49"/>
                      </a:lnTo>
                      <a:lnTo>
                        <a:pt x="303" y="49"/>
                      </a:lnTo>
                      <a:lnTo>
                        <a:pt x="306" y="49"/>
                      </a:lnTo>
                      <a:lnTo>
                        <a:pt x="306" y="46"/>
                      </a:lnTo>
                      <a:lnTo>
                        <a:pt x="307" y="46"/>
                      </a:lnTo>
                      <a:lnTo>
                        <a:pt x="310" y="44"/>
                      </a:lnTo>
                      <a:lnTo>
                        <a:pt x="310" y="42"/>
                      </a:lnTo>
                      <a:lnTo>
                        <a:pt x="312" y="40"/>
                      </a:lnTo>
                      <a:lnTo>
                        <a:pt x="314" y="37"/>
                      </a:lnTo>
                      <a:lnTo>
                        <a:pt x="314" y="35"/>
                      </a:lnTo>
                      <a:lnTo>
                        <a:pt x="317" y="32"/>
                      </a:lnTo>
                      <a:lnTo>
                        <a:pt x="317" y="31"/>
                      </a:lnTo>
                      <a:lnTo>
                        <a:pt x="318" y="32"/>
                      </a:lnTo>
                      <a:lnTo>
                        <a:pt x="321" y="32"/>
                      </a:lnTo>
                      <a:lnTo>
                        <a:pt x="321" y="35"/>
                      </a:lnTo>
                      <a:lnTo>
                        <a:pt x="321" y="37"/>
                      </a:lnTo>
                      <a:lnTo>
                        <a:pt x="321" y="40"/>
                      </a:lnTo>
                      <a:lnTo>
                        <a:pt x="323" y="42"/>
                      </a:lnTo>
                      <a:lnTo>
                        <a:pt x="323" y="44"/>
                      </a:lnTo>
                      <a:lnTo>
                        <a:pt x="323" y="46"/>
                      </a:lnTo>
                      <a:lnTo>
                        <a:pt x="325" y="46"/>
                      </a:lnTo>
                      <a:lnTo>
                        <a:pt x="325" y="49"/>
                      </a:lnTo>
                      <a:lnTo>
                        <a:pt x="325" y="51"/>
                      </a:lnTo>
                      <a:lnTo>
                        <a:pt x="327" y="51"/>
                      </a:lnTo>
                      <a:lnTo>
                        <a:pt x="329" y="49"/>
                      </a:lnTo>
                      <a:lnTo>
                        <a:pt x="329" y="46"/>
                      </a:lnTo>
                      <a:lnTo>
                        <a:pt x="329" y="44"/>
                      </a:lnTo>
                      <a:lnTo>
                        <a:pt x="329" y="42"/>
                      </a:lnTo>
                      <a:lnTo>
                        <a:pt x="329" y="40"/>
                      </a:lnTo>
                      <a:lnTo>
                        <a:pt x="331" y="37"/>
                      </a:lnTo>
                      <a:lnTo>
                        <a:pt x="331" y="35"/>
                      </a:lnTo>
                      <a:lnTo>
                        <a:pt x="331" y="32"/>
                      </a:lnTo>
                      <a:lnTo>
                        <a:pt x="334" y="32"/>
                      </a:lnTo>
                      <a:lnTo>
                        <a:pt x="334" y="31"/>
                      </a:lnTo>
                      <a:lnTo>
                        <a:pt x="336" y="31"/>
                      </a:lnTo>
                      <a:lnTo>
                        <a:pt x="338" y="28"/>
                      </a:lnTo>
                      <a:lnTo>
                        <a:pt x="340" y="28"/>
                      </a:lnTo>
                      <a:lnTo>
                        <a:pt x="342" y="28"/>
                      </a:lnTo>
                      <a:lnTo>
                        <a:pt x="344" y="28"/>
                      </a:lnTo>
                      <a:lnTo>
                        <a:pt x="347" y="28"/>
                      </a:lnTo>
                      <a:lnTo>
                        <a:pt x="349" y="28"/>
                      </a:lnTo>
                      <a:lnTo>
                        <a:pt x="351" y="31"/>
                      </a:lnTo>
                      <a:lnTo>
                        <a:pt x="353" y="31"/>
                      </a:lnTo>
                      <a:lnTo>
                        <a:pt x="355" y="31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62" y="31"/>
                      </a:lnTo>
                      <a:lnTo>
                        <a:pt x="364" y="31"/>
                      </a:lnTo>
                      <a:lnTo>
                        <a:pt x="366" y="28"/>
                      </a:lnTo>
                      <a:lnTo>
                        <a:pt x="368" y="28"/>
                      </a:lnTo>
                      <a:lnTo>
                        <a:pt x="371" y="28"/>
                      </a:lnTo>
                      <a:lnTo>
                        <a:pt x="372" y="28"/>
                      </a:lnTo>
                      <a:lnTo>
                        <a:pt x="375" y="28"/>
                      </a:lnTo>
                      <a:lnTo>
                        <a:pt x="375" y="26"/>
                      </a:lnTo>
                      <a:lnTo>
                        <a:pt x="377" y="26"/>
                      </a:lnTo>
                      <a:lnTo>
                        <a:pt x="379" y="26"/>
                      </a:lnTo>
                      <a:lnTo>
                        <a:pt x="382" y="26"/>
                      </a:lnTo>
                      <a:lnTo>
                        <a:pt x="383" y="26"/>
                      </a:lnTo>
                      <a:lnTo>
                        <a:pt x="386" y="28"/>
                      </a:lnTo>
                      <a:lnTo>
                        <a:pt x="388" y="28"/>
                      </a:lnTo>
                      <a:lnTo>
                        <a:pt x="390" y="31"/>
                      </a:lnTo>
                      <a:lnTo>
                        <a:pt x="392" y="31"/>
                      </a:lnTo>
                      <a:lnTo>
                        <a:pt x="394" y="31"/>
                      </a:lnTo>
                      <a:lnTo>
                        <a:pt x="396" y="31"/>
                      </a:lnTo>
                      <a:lnTo>
                        <a:pt x="396" y="28"/>
                      </a:lnTo>
                      <a:lnTo>
                        <a:pt x="399" y="28"/>
                      </a:lnTo>
                      <a:lnTo>
                        <a:pt x="399" y="26"/>
                      </a:lnTo>
                      <a:lnTo>
                        <a:pt x="401" y="26"/>
                      </a:lnTo>
                      <a:lnTo>
                        <a:pt x="401" y="23"/>
                      </a:lnTo>
                      <a:lnTo>
                        <a:pt x="401" y="21"/>
                      </a:lnTo>
                      <a:lnTo>
                        <a:pt x="401" y="19"/>
                      </a:lnTo>
                      <a:lnTo>
                        <a:pt x="401" y="16"/>
                      </a:lnTo>
                      <a:lnTo>
                        <a:pt x="403" y="16"/>
                      </a:lnTo>
                      <a:lnTo>
                        <a:pt x="403" y="14"/>
                      </a:lnTo>
                      <a:lnTo>
                        <a:pt x="405" y="14"/>
                      </a:lnTo>
                      <a:lnTo>
                        <a:pt x="405" y="12"/>
                      </a:lnTo>
                      <a:lnTo>
                        <a:pt x="407" y="12"/>
                      </a:lnTo>
                      <a:lnTo>
                        <a:pt x="410" y="12"/>
                      </a:lnTo>
                      <a:lnTo>
                        <a:pt x="412" y="12"/>
                      </a:lnTo>
                      <a:lnTo>
                        <a:pt x="414" y="12"/>
                      </a:lnTo>
                      <a:lnTo>
                        <a:pt x="416" y="9"/>
                      </a:lnTo>
                      <a:lnTo>
                        <a:pt x="418" y="9"/>
                      </a:lnTo>
                      <a:lnTo>
                        <a:pt x="420" y="9"/>
                      </a:lnTo>
                      <a:lnTo>
                        <a:pt x="423" y="9"/>
                      </a:lnTo>
                      <a:lnTo>
                        <a:pt x="425" y="9"/>
                      </a:lnTo>
                      <a:lnTo>
                        <a:pt x="425" y="7"/>
                      </a:lnTo>
                      <a:lnTo>
                        <a:pt x="427" y="7"/>
                      </a:lnTo>
                      <a:lnTo>
                        <a:pt x="429" y="5"/>
                      </a:lnTo>
                      <a:lnTo>
                        <a:pt x="431" y="5"/>
                      </a:lnTo>
                      <a:lnTo>
                        <a:pt x="433" y="5"/>
                      </a:lnTo>
                      <a:lnTo>
                        <a:pt x="436" y="5"/>
                      </a:lnTo>
                      <a:lnTo>
                        <a:pt x="436" y="7"/>
                      </a:lnTo>
                      <a:lnTo>
                        <a:pt x="438" y="7"/>
                      </a:lnTo>
                      <a:lnTo>
                        <a:pt x="438" y="9"/>
                      </a:lnTo>
                      <a:lnTo>
                        <a:pt x="438" y="12"/>
                      </a:lnTo>
                      <a:lnTo>
                        <a:pt x="440" y="12"/>
                      </a:lnTo>
                      <a:lnTo>
                        <a:pt x="440" y="14"/>
                      </a:lnTo>
                      <a:lnTo>
                        <a:pt x="440" y="16"/>
                      </a:lnTo>
                      <a:lnTo>
                        <a:pt x="442" y="16"/>
                      </a:lnTo>
                      <a:lnTo>
                        <a:pt x="442" y="19"/>
                      </a:lnTo>
                      <a:lnTo>
                        <a:pt x="442" y="21"/>
                      </a:lnTo>
                      <a:lnTo>
                        <a:pt x="444" y="23"/>
                      </a:lnTo>
                      <a:lnTo>
                        <a:pt x="444" y="26"/>
                      </a:lnTo>
                      <a:lnTo>
                        <a:pt x="447" y="26"/>
                      </a:lnTo>
                      <a:lnTo>
                        <a:pt x="447" y="28"/>
                      </a:lnTo>
                      <a:lnTo>
                        <a:pt x="447" y="31"/>
                      </a:lnTo>
                      <a:lnTo>
                        <a:pt x="448" y="32"/>
                      </a:lnTo>
                      <a:lnTo>
                        <a:pt x="448" y="35"/>
                      </a:lnTo>
                      <a:lnTo>
                        <a:pt x="448" y="37"/>
                      </a:lnTo>
                      <a:lnTo>
                        <a:pt x="447" y="40"/>
                      </a:lnTo>
                      <a:lnTo>
                        <a:pt x="447" y="42"/>
                      </a:lnTo>
                      <a:lnTo>
                        <a:pt x="447" y="44"/>
                      </a:lnTo>
                      <a:lnTo>
                        <a:pt x="447" y="46"/>
                      </a:lnTo>
                      <a:lnTo>
                        <a:pt x="447" y="49"/>
                      </a:lnTo>
                      <a:lnTo>
                        <a:pt x="447" y="51"/>
                      </a:lnTo>
                      <a:lnTo>
                        <a:pt x="447" y="54"/>
                      </a:lnTo>
                      <a:lnTo>
                        <a:pt x="448" y="54"/>
                      </a:lnTo>
                      <a:lnTo>
                        <a:pt x="448" y="56"/>
                      </a:lnTo>
                      <a:lnTo>
                        <a:pt x="451" y="58"/>
                      </a:lnTo>
                      <a:lnTo>
                        <a:pt x="451" y="61"/>
                      </a:lnTo>
                      <a:lnTo>
                        <a:pt x="453" y="63"/>
                      </a:lnTo>
                      <a:lnTo>
                        <a:pt x="453" y="65"/>
                      </a:lnTo>
                      <a:lnTo>
                        <a:pt x="453" y="67"/>
                      </a:lnTo>
                      <a:lnTo>
                        <a:pt x="453" y="70"/>
                      </a:lnTo>
                      <a:lnTo>
                        <a:pt x="453" y="72"/>
                      </a:lnTo>
                      <a:lnTo>
                        <a:pt x="455" y="72"/>
                      </a:lnTo>
                      <a:lnTo>
                        <a:pt x="455" y="75"/>
                      </a:lnTo>
                      <a:lnTo>
                        <a:pt x="453" y="77"/>
                      </a:lnTo>
                      <a:lnTo>
                        <a:pt x="453" y="79"/>
                      </a:lnTo>
                      <a:lnTo>
                        <a:pt x="453" y="81"/>
                      </a:lnTo>
                      <a:lnTo>
                        <a:pt x="451" y="84"/>
                      </a:lnTo>
                      <a:lnTo>
                        <a:pt x="451" y="86"/>
                      </a:lnTo>
                      <a:lnTo>
                        <a:pt x="451" y="89"/>
                      </a:lnTo>
                      <a:lnTo>
                        <a:pt x="451" y="91"/>
                      </a:lnTo>
                      <a:lnTo>
                        <a:pt x="451" y="93"/>
                      </a:lnTo>
                      <a:lnTo>
                        <a:pt x="451" y="95"/>
                      </a:lnTo>
                      <a:lnTo>
                        <a:pt x="451" y="98"/>
                      </a:lnTo>
                      <a:lnTo>
                        <a:pt x="451" y="100"/>
                      </a:lnTo>
                      <a:lnTo>
                        <a:pt x="453" y="102"/>
                      </a:lnTo>
                      <a:lnTo>
                        <a:pt x="453" y="105"/>
                      </a:lnTo>
                      <a:lnTo>
                        <a:pt x="453" y="107"/>
                      </a:lnTo>
                      <a:lnTo>
                        <a:pt x="455" y="107"/>
                      </a:lnTo>
                      <a:lnTo>
                        <a:pt x="455" y="109"/>
                      </a:lnTo>
                      <a:lnTo>
                        <a:pt x="455" y="111"/>
                      </a:lnTo>
                      <a:lnTo>
                        <a:pt x="457" y="114"/>
                      </a:lnTo>
                      <a:lnTo>
                        <a:pt x="457" y="116"/>
                      </a:lnTo>
                      <a:lnTo>
                        <a:pt x="457" y="119"/>
                      </a:lnTo>
                      <a:lnTo>
                        <a:pt x="459" y="119"/>
                      </a:lnTo>
                      <a:lnTo>
                        <a:pt x="459" y="121"/>
                      </a:lnTo>
                      <a:lnTo>
                        <a:pt x="461" y="123"/>
                      </a:lnTo>
                      <a:lnTo>
                        <a:pt x="461" y="125"/>
                      </a:lnTo>
                      <a:lnTo>
                        <a:pt x="464" y="125"/>
                      </a:lnTo>
                      <a:lnTo>
                        <a:pt x="464" y="128"/>
                      </a:lnTo>
                      <a:lnTo>
                        <a:pt x="466" y="128"/>
                      </a:lnTo>
                      <a:lnTo>
                        <a:pt x="466" y="130"/>
                      </a:lnTo>
                      <a:lnTo>
                        <a:pt x="468" y="130"/>
                      </a:lnTo>
                      <a:lnTo>
                        <a:pt x="470" y="130"/>
                      </a:lnTo>
                      <a:lnTo>
                        <a:pt x="472" y="133"/>
                      </a:lnTo>
                      <a:lnTo>
                        <a:pt x="475" y="133"/>
                      </a:lnTo>
                      <a:lnTo>
                        <a:pt x="477" y="133"/>
                      </a:lnTo>
                      <a:lnTo>
                        <a:pt x="479" y="135"/>
                      </a:lnTo>
                      <a:lnTo>
                        <a:pt x="481" y="135"/>
                      </a:lnTo>
                      <a:lnTo>
                        <a:pt x="483" y="133"/>
                      </a:lnTo>
                      <a:lnTo>
                        <a:pt x="485" y="135"/>
                      </a:lnTo>
                      <a:lnTo>
                        <a:pt x="488" y="135"/>
                      </a:lnTo>
                      <a:lnTo>
                        <a:pt x="489" y="135"/>
                      </a:lnTo>
                      <a:lnTo>
                        <a:pt x="492" y="135"/>
                      </a:lnTo>
                      <a:lnTo>
                        <a:pt x="494" y="135"/>
                      </a:lnTo>
                      <a:lnTo>
                        <a:pt x="496" y="135"/>
                      </a:lnTo>
                      <a:lnTo>
                        <a:pt x="496" y="137"/>
                      </a:lnTo>
                      <a:lnTo>
                        <a:pt x="498" y="139"/>
                      </a:lnTo>
                      <a:lnTo>
                        <a:pt x="498" y="142"/>
                      </a:lnTo>
                      <a:lnTo>
                        <a:pt x="500" y="142"/>
                      </a:lnTo>
                      <a:lnTo>
                        <a:pt x="500" y="144"/>
                      </a:lnTo>
                      <a:lnTo>
                        <a:pt x="498" y="146"/>
                      </a:lnTo>
                      <a:lnTo>
                        <a:pt x="498" y="149"/>
                      </a:lnTo>
                      <a:lnTo>
                        <a:pt x="498" y="151"/>
                      </a:lnTo>
                      <a:lnTo>
                        <a:pt x="498" y="154"/>
                      </a:lnTo>
                      <a:lnTo>
                        <a:pt x="496" y="154"/>
                      </a:lnTo>
                      <a:lnTo>
                        <a:pt x="496" y="156"/>
                      </a:lnTo>
                      <a:lnTo>
                        <a:pt x="496" y="158"/>
                      </a:lnTo>
                      <a:lnTo>
                        <a:pt x="494" y="158"/>
                      </a:lnTo>
                      <a:lnTo>
                        <a:pt x="494" y="160"/>
                      </a:lnTo>
                      <a:lnTo>
                        <a:pt x="492" y="163"/>
                      </a:lnTo>
                      <a:lnTo>
                        <a:pt x="492" y="165"/>
                      </a:lnTo>
                      <a:lnTo>
                        <a:pt x="492" y="168"/>
                      </a:lnTo>
                      <a:lnTo>
                        <a:pt x="492" y="169"/>
                      </a:lnTo>
                      <a:lnTo>
                        <a:pt x="492" y="172"/>
                      </a:lnTo>
                      <a:lnTo>
                        <a:pt x="492" y="174"/>
                      </a:lnTo>
                      <a:lnTo>
                        <a:pt x="492" y="177"/>
                      </a:lnTo>
                      <a:lnTo>
                        <a:pt x="489" y="179"/>
                      </a:lnTo>
                      <a:lnTo>
                        <a:pt x="492" y="179"/>
                      </a:lnTo>
                      <a:lnTo>
                        <a:pt x="492" y="181"/>
                      </a:lnTo>
                      <a:lnTo>
                        <a:pt x="492" y="184"/>
                      </a:lnTo>
                      <a:lnTo>
                        <a:pt x="492" y="186"/>
                      </a:lnTo>
                      <a:lnTo>
                        <a:pt x="492" y="188"/>
                      </a:lnTo>
                      <a:lnTo>
                        <a:pt x="492" y="191"/>
                      </a:lnTo>
                      <a:lnTo>
                        <a:pt x="492" y="193"/>
                      </a:lnTo>
                      <a:lnTo>
                        <a:pt x="492" y="195"/>
                      </a:lnTo>
                      <a:lnTo>
                        <a:pt x="492" y="198"/>
                      </a:lnTo>
                      <a:lnTo>
                        <a:pt x="492" y="200"/>
                      </a:lnTo>
                      <a:lnTo>
                        <a:pt x="492" y="202"/>
                      </a:lnTo>
                      <a:lnTo>
                        <a:pt x="494" y="202"/>
                      </a:lnTo>
                      <a:lnTo>
                        <a:pt x="494" y="204"/>
                      </a:lnTo>
                      <a:lnTo>
                        <a:pt x="496" y="207"/>
                      </a:lnTo>
                      <a:lnTo>
                        <a:pt x="496" y="209"/>
                      </a:lnTo>
                      <a:lnTo>
                        <a:pt x="498" y="209"/>
                      </a:lnTo>
                      <a:lnTo>
                        <a:pt x="498" y="212"/>
                      </a:lnTo>
                      <a:lnTo>
                        <a:pt x="500" y="214"/>
                      </a:lnTo>
                      <a:lnTo>
                        <a:pt x="503" y="216"/>
                      </a:lnTo>
                      <a:lnTo>
                        <a:pt x="503" y="218"/>
                      </a:lnTo>
                      <a:lnTo>
                        <a:pt x="505" y="218"/>
                      </a:lnTo>
                      <a:lnTo>
                        <a:pt x="507" y="221"/>
                      </a:lnTo>
                      <a:lnTo>
                        <a:pt x="509" y="223"/>
                      </a:lnTo>
                      <a:lnTo>
                        <a:pt x="511" y="225"/>
                      </a:lnTo>
                      <a:lnTo>
                        <a:pt x="511" y="228"/>
                      </a:lnTo>
                      <a:lnTo>
                        <a:pt x="511" y="230"/>
                      </a:lnTo>
                      <a:lnTo>
                        <a:pt x="513" y="230"/>
                      </a:lnTo>
                      <a:lnTo>
                        <a:pt x="513" y="232"/>
                      </a:lnTo>
                      <a:lnTo>
                        <a:pt x="513" y="235"/>
                      </a:lnTo>
                      <a:lnTo>
                        <a:pt x="513" y="237"/>
                      </a:lnTo>
                      <a:lnTo>
                        <a:pt x="513" y="239"/>
                      </a:lnTo>
                      <a:lnTo>
                        <a:pt x="513" y="242"/>
                      </a:lnTo>
                      <a:lnTo>
                        <a:pt x="516" y="242"/>
                      </a:lnTo>
                      <a:lnTo>
                        <a:pt x="516" y="244"/>
                      </a:lnTo>
                      <a:lnTo>
                        <a:pt x="516" y="246"/>
                      </a:lnTo>
                      <a:lnTo>
                        <a:pt x="518" y="248"/>
                      </a:lnTo>
                      <a:lnTo>
                        <a:pt x="518" y="251"/>
                      </a:lnTo>
                      <a:lnTo>
                        <a:pt x="520" y="251"/>
                      </a:lnTo>
                      <a:lnTo>
                        <a:pt x="520" y="253"/>
                      </a:lnTo>
                      <a:lnTo>
                        <a:pt x="520" y="256"/>
                      </a:lnTo>
                      <a:lnTo>
                        <a:pt x="522" y="256"/>
                      </a:lnTo>
                      <a:lnTo>
                        <a:pt x="524" y="258"/>
                      </a:lnTo>
                      <a:lnTo>
                        <a:pt x="526" y="258"/>
                      </a:lnTo>
                      <a:lnTo>
                        <a:pt x="529" y="258"/>
                      </a:lnTo>
                      <a:lnTo>
                        <a:pt x="529" y="260"/>
                      </a:lnTo>
                      <a:lnTo>
                        <a:pt x="531" y="260"/>
                      </a:lnTo>
                      <a:lnTo>
                        <a:pt x="533" y="260"/>
                      </a:lnTo>
                      <a:lnTo>
                        <a:pt x="535" y="260"/>
                      </a:lnTo>
                      <a:lnTo>
                        <a:pt x="537" y="260"/>
                      </a:lnTo>
                      <a:lnTo>
                        <a:pt x="537" y="258"/>
                      </a:lnTo>
                      <a:lnTo>
                        <a:pt x="540" y="258"/>
                      </a:lnTo>
                      <a:lnTo>
                        <a:pt x="542" y="258"/>
                      </a:lnTo>
                      <a:lnTo>
                        <a:pt x="544" y="258"/>
                      </a:lnTo>
                      <a:lnTo>
                        <a:pt x="546" y="258"/>
                      </a:lnTo>
                      <a:lnTo>
                        <a:pt x="548" y="258"/>
                      </a:lnTo>
                      <a:lnTo>
                        <a:pt x="550" y="258"/>
                      </a:lnTo>
                      <a:lnTo>
                        <a:pt x="553" y="258"/>
                      </a:lnTo>
                      <a:lnTo>
                        <a:pt x="554" y="258"/>
                      </a:lnTo>
                      <a:lnTo>
                        <a:pt x="557" y="258"/>
                      </a:lnTo>
                      <a:lnTo>
                        <a:pt x="559" y="258"/>
                      </a:lnTo>
                      <a:lnTo>
                        <a:pt x="561" y="258"/>
                      </a:lnTo>
                      <a:lnTo>
                        <a:pt x="563" y="256"/>
                      </a:lnTo>
                      <a:lnTo>
                        <a:pt x="565" y="253"/>
                      </a:lnTo>
                      <a:lnTo>
                        <a:pt x="565" y="251"/>
                      </a:lnTo>
                      <a:lnTo>
                        <a:pt x="568" y="248"/>
                      </a:lnTo>
                      <a:lnTo>
                        <a:pt x="570" y="246"/>
                      </a:lnTo>
                      <a:lnTo>
                        <a:pt x="570" y="244"/>
                      </a:lnTo>
                      <a:lnTo>
                        <a:pt x="572" y="244"/>
                      </a:lnTo>
                      <a:lnTo>
                        <a:pt x="574" y="242"/>
                      </a:lnTo>
                      <a:lnTo>
                        <a:pt x="576" y="242"/>
                      </a:lnTo>
                      <a:lnTo>
                        <a:pt x="578" y="242"/>
                      </a:lnTo>
                      <a:lnTo>
                        <a:pt x="581" y="242"/>
                      </a:lnTo>
                      <a:lnTo>
                        <a:pt x="581" y="239"/>
                      </a:lnTo>
                      <a:lnTo>
                        <a:pt x="583" y="239"/>
                      </a:lnTo>
                      <a:lnTo>
                        <a:pt x="585" y="239"/>
                      </a:lnTo>
                      <a:lnTo>
                        <a:pt x="587" y="239"/>
                      </a:lnTo>
                      <a:lnTo>
                        <a:pt x="589" y="239"/>
                      </a:lnTo>
                      <a:lnTo>
                        <a:pt x="591" y="239"/>
                      </a:lnTo>
                      <a:lnTo>
                        <a:pt x="594" y="239"/>
                      </a:lnTo>
                      <a:lnTo>
                        <a:pt x="596" y="239"/>
                      </a:lnTo>
                      <a:lnTo>
                        <a:pt x="598" y="239"/>
                      </a:lnTo>
                      <a:lnTo>
                        <a:pt x="600" y="239"/>
                      </a:lnTo>
                      <a:lnTo>
                        <a:pt x="602" y="239"/>
                      </a:lnTo>
                      <a:lnTo>
                        <a:pt x="605" y="239"/>
                      </a:lnTo>
                      <a:lnTo>
                        <a:pt x="607" y="239"/>
                      </a:lnTo>
                      <a:lnTo>
                        <a:pt x="609" y="239"/>
                      </a:lnTo>
                      <a:lnTo>
                        <a:pt x="611" y="239"/>
                      </a:lnTo>
                      <a:lnTo>
                        <a:pt x="611" y="237"/>
                      </a:lnTo>
                      <a:lnTo>
                        <a:pt x="613" y="237"/>
                      </a:lnTo>
                      <a:lnTo>
                        <a:pt x="615" y="237"/>
                      </a:lnTo>
                      <a:lnTo>
                        <a:pt x="618" y="237"/>
                      </a:lnTo>
                      <a:lnTo>
                        <a:pt x="618" y="235"/>
                      </a:lnTo>
                      <a:lnTo>
                        <a:pt x="619" y="235"/>
                      </a:lnTo>
                      <a:lnTo>
                        <a:pt x="622" y="235"/>
                      </a:lnTo>
                      <a:lnTo>
                        <a:pt x="622" y="232"/>
                      </a:lnTo>
                      <a:lnTo>
                        <a:pt x="624" y="232"/>
                      </a:lnTo>
                      <a:lnTo>
                        <a:pt x="626" y="230"/>
                      </a:lnTo>
                      <a:lnTo>
                        <a:pt x="628" y="228"/>
                      </a:lnTo>
                      <a:lnTo>
                        <a:pt x="630" y="228"/>
                      </a:lnTo>
                      <a:lnTo>
                        <a:pt x="630" y="225"/>
                      </a:lnTo>
                      <a:lnTo>
                        <a:pt x="633" y="225"/>
                      </a:lnTo>
                      <a:lnTo>
                        <a:pt x="633" y="223"/>
                      </a:lnTo>
                      <a:lnTo>
                        <a:pt x="635" y="223"/>
                      </a:lnTo>
                      <a:lnTo>
                        <a:pt x="635" y="221"/>
                      </a:lnTo>
                      <a:lnTo>
                        <a:pt x="637" y="221"/>
                      </a:lnTo>
                      <a:lnTo>
                        <a:pt x="637" y="218"/>
                      </a:lnTo>
                      <a:lnTo>
                        <a:pt x="639" y="218"/>
                      </a:lnTo>
                      <a:lnTo>
                        <a:pt x="643" y="216"/>
                      </a:lnTo>
                      <a:lnTo>
                        <a:pt x="646" y="221"/>
                      </a:lnTo>
                      <a:lnTo>
                        <a:pt x="648" y="221"/>
                      </a:lnTo>
                      <a:lnTo>
                        <a:pt x="648" y="223"/>
                      </a:lnTo>
                      <a:lnTo>
                        <a:pt x="650" y="225"/>
                      </a:lnTo>
                      <a:lnTo>
                        <a:pt x="650" y="228"/>
                      </a:lnTo>
                      <a:lnTo>
                        <a:pt x="652" y="228"/>
                      </a:lnTo>
                      <a:lnTo>
                        <a:pt x="652" y="230"/>
                      </a:lnTo>
                      <a:lnTo>
                        <a:pt x="654" y="230"/>
                      </a:lnTo>
                      <a:lnTo>
                        <a:pt x="654" y="232"/>
                      </a:lnTo>
                      <a:lnTo>
                        <a:pt x="656" y="232"/>
                      </a:lnTo>
                      <a:lnTo>
                        <a:pt x="659" y="232"/>
                      </a:lnTo>
                      <a:lnTo>
                        <a:pt x="661" y="232"/>
                      </a:lnTo>
                      <a:lnTo>
                        <a:pt x="663" y="232"/>
                      </a:lnTo>
                      <a:lnTo>
                        <a:pt x="665" y="232"/>
                      </a:lnTo>
                      <a:lnTo>
                        <a:pt x="667" y="232"/>
                      </a:lnTo>
                      <a:lnTo>
                        <a:pt x="670" y="230"/>
                      </a:lnTo>
                      <a:lnTo>
                        <a:pt x="672" y="230"/>
                      </a:lnTo>
                      <a:lnTo>
                        <a:pt x="674" y="230"/>
                      </a:lnTo>
                      <a:lnTo>
                        <a:pt x="676" y="230"/>
                      </a:lnTo>
                      <a:lnTo>
                        <a:pt x="678" y="230"/>
                      </a:lnTo>
                      <a:lnTo>
                        <a:pt x="680" y="230"/>
                      </a:lnTo>
                      <a:lnTo>
                        <a:pt x="683" y="230"/>
                      </a:lnTo>
                      <a:lnTo>
                        <a:pt x="684" y="230"/>
                      </a:lnTo>
                      <a:lnTo>
                        <a:pt x="687" y="230"/>
                      </a:lnTo>
                      <a:lnTo>
                        <a:pt x="687" y="232"/>
                      </a:lnTo>
                      <a:lnTo>
                        <a:pt x="689" y="232"/>
                      </a:lnTo>
                      <a:lnTo>
                        <a:pt x="689" y="235"/>
                      </a:lnTo>
                      <a:lnTo>
                        <a:pt x="689" y="237"/>
                      </a:lnTo>
                      <a:lnTo>
                        <a:pt x="689" y="239"/>
                      </a:lnTo>
                      <a:lnTo>
                        <a:pt x="687" y="242"/>
                      </a:lnTo>
                      <a:lnTo>
                        <a:pt x="687" y="244"/>
                      </a:lnTo>
                      <a:lnTo>
                        <a:pt x="684" y="244"/>
                      </a:lnTo>
                      <a:lnTo>
                        <a:pt x="683" y="244"/>
                      </a:lnTo>
                      <a:lnTo>
                        <a:pt x="680" y="246"/>
                      </a:lnTo>
                      <a:lnTo>
                        <a:pt x="678" y="246"/>
                      </a:lnTo>
                      <a:lnTo>
                        <a:pt x="676" y="246"/>
                      </a:lnTo>
                      <a:lnTo>
                        <a:pt x="674" y="246"/>
                      </a:lnTo>
                      <a:lnTo>
                        <a:pt x="672" y="246"/>
                      </a:lnTo>
                      <a:lnTo>
                        <a:pt x="670" y="246"/>
                      </a:lnTo>
                      <a:lnTo>
                        <a:pt x="667" y="246"/>
                      </a:lnTo>
                      <a:lnTo>
                        <a:pt x="665" y="248"/>
                      </a:lnTo>
                      <a:lnTo>
                        <a:pt x="663" y="248"/>
                      </a:lnTo>
                      <a:lnTo>
                        <a:pt x="661" y="248"/>
                      </a:lnTo>
                      <a:lnTo>
                        <a:pt x="661" y="251"/>
                      </a:lnTo>
                      <a:lnTo>
                        <a:pt x="659" y="251"/>
                      </a:lnTo>
                      <a:lnTo>
                        <a:pt x="656" y="251"/>
                      </a:lnTo>
                      <a:lnTo>
                        <a:pt x="654" y="253"/>
                      </a:lnTo>
                      <a:lnTo>
                        <a:pt x="652" y="253"/>
                      </a:lnTo>
                      <a:lnTo>
                        <a:pt x="652" y="256"/>
                      </a:lnTo>
                      <a:lnTo>
                        <a:pt x="650" y="256"/>
                      </a:lnTo>
                      <a:lnTo>
                        <a:pt x="650" y="258"/>
                      </a:lnTo>
                      <a:lnTo>
                        <a:pt x="648" y="258"/>
                      </a:lnTo>
                      <a:lnTo>
                        <a:pt x="648" y="260"/>
                      </a:lnTo>
                      <a:lnTo>
                        <a:pt x="646" y="260"/>
                      </a:lnTo>
                      <a:lnTo>
                        <a:pt x="646" y="262"/>
                      </a:lnTo>
                      <a:lnTo>
                        <a:pt x="646" y="265"/>
                      </a:lnTo>
                      <a:lnTo>
                        <a:pt x="643" y="265"/>
                      </a:lnTo>
                      <a:lnTo>
                        <a:pt x="643" y="267"/>
                      </a:lnTo>
                      <a:lnTo>
                        <a:pt x="643" y="270"/>
                      </a:lnTo>
                      <a:lnTo>
                        <a:pt x="641" y="272"/>
                      </a:lnTo>
                      <a:lnTo>
                        <a:pt x="641" y="274"/>
                      </a:lnTo>
                      <a:lnTo>
                        <a:pt x="641" y="277"/>
                      </a:lnTo>
                      <a:lnTo>
                        <a:pt x="643" y="277"/>
                      </a:lnTo>
                      <a:lnTo>
                        <a:pt x="641" y="277"/>
                      </a:lnTo>
                      <a:lnTo>
                        <a:pt x="641" y="279"/>
                      </a:lnTo>
                      <a:lnTo>
                        <a:pt x="643" y="279"/>
                      </a:lnTo>
                      <a:lnTo>
                        <a:pt x="643" y="281"/>
                      </a:lnTo>
                      <a:lnTo>
                        <a:pt x="643" y="283"/>
                      </a:lnTo>
                      <a:lnTo>
                        <a:pt x="643" y="286"/>
                      </a:lnTo>
                      <a:lnTo>
                        <a:pt x="646" y="291"/>
                      </a:lnTo>
                      <a:lnTo>
                        <a:pt x="639" y="291"/>
                      </a:lnTo>
                      <a:lnTo>
                        <a:pt x="637" y="291"/>
                      </a:lnTo>
                      <a:lnTo>
                        <a:pt x="635" y="291"/>
                      </a:lnTo>
                      <a:lnTo>
                        <a:pt x="633" y="291"/>
                      </a:lnTo>
                      <a:lnTo>
                        <a:pt x="630" y="291"/>
                      </a:lnTo>
                      <a:lnTo>
                        <a:pt x="630" y="293"/>
                      </a:lnTo>
                      <a:lnTo>
                        <a:pt x="628" y="293"/>
                      </a:lnTo>
                      <a:lnTo>
                        <a:pt x="626" y="293"/>
                      </a:lnTo>
                      <a:lnTo>
                        <a:pt x="624" y="293"/>
                      </a:lnTo>
                      <a:lnTo>
                        <a:pt x="624" y="295"/>
                      </a:lnTo>
                      <a:lnTo>
                        <a:pt x="622" y="295"/>
                      </a:lnTo>
                      <a:lnTo>
                        <a:pt x="619" y="297"/>
                      </a:lnTo>
                      <a:lnTo>
                        <a:pt x="618" y="300"/>
                      </a:lnTo>
                      <a:lnTo>
                        <a:pt x="618" y="302"/>
                      </a:lnTo>
                      <a:lnTo>
                        <a:pt x="615" y="302"/>
                      </a:lnTo>
                      <a:lnTo>
                        <a:pt x="615" y="305"/>
                      </a:lnTo>
                      <a:lnTo>
                        <a:pt x="613" y="305"/>
                      </a:lnTo>
                      <a:lnTo>
                        <a:pt x="613" y="307"/>
                      </a:lnTo>
                      <a:lnTo>
                        <a:pt x="611" y="307"/>
                      </a:lnTo>
                      <a:lnTo>
                        <a:pt x="609" y="307"/>
                      </a:lnTo>
                      <a:lnTo>
                        <a:pt x="607" y="307"/>
                      </a:lnTo>
                      <a:lnTo>
                        <a:pt x="607" y="309"/>
                      </a:lnTo>
                      <a:lnTo>
                        <a:pt x="605" y="309"/>
                      </a:lnTo>
                      <a:lnTo>
                        <a:pt x="602" y="309"/>
                      </a:lnTo>
                      <a:lnTo>
                        <a:pt x="602" y="311"/>
                      </a:lnTo>
                      <a:lnTo>
                        <a:pt x="600" y="311"/>
                      </a:lnTo>
                      <a:lnTo>
                        <a:pt x="600" y="314"/>
                      </a:lnTo>
                      <a:lnTo>
                        <a:pt x="598" y="314"/>
                      </a:lnTo>
                      <a:lnTo>
                        <a:pt x="598" y="316"/>
                      </a:lnTo>
                      <a:lnTo>
                        <a:pt x="596" y="318"/>
                      </a:lnTo>
                      <a:lnTo>
                        <a:pt x="596" y="321"/>
                      </a:lnTo>
                      <a:lnTo>
                        <a:pt x="594" y="321"/>
                      </a:lnTo>
                      <a:lnTo>
                        <a:pt x="594" y="323"/>
                      </a:lnTo>
                      <a:lnTo>
                        <a:pt x="591" y="323"/>
                      </a:lnTo>
                      <a:lnTo>
                        <a:pt x="589" y="325"/>
                      </a:lnTo>
                      <a:lnTo>
                        <a:pt x="587" y="325"/>
                      </a:lnTo>
                      <a:lnTo>
                        <a:pt x="585" y="325"/>
                      </a:lnTo>
                      <a:lnTo>
                        <a:pt x="583" y="325"/>
                      </a:lnTo>
                      <a:lnTo>
                        <a:pt x="581" y="325"/>
                      </a:lnTo>
                      <a:lnTo>
                        <a:pt x="578" y="325"/>
                      </a:lnTo>
                      <a:lnTo>
                        <a:pt x="576" y="325"/>
                      </a:lnTo>
                      <a:lnTo>
                        <a:pt x="576" y="323"/>
                      </a:lnTo>
                      <a:lnTo>
                        <a:pt x="574" y="323"/>
                      </a:lnTo>
                      <a:lnTo>
                        <a:pt x="572" y="323"/>
                      </a:lnTo>
                      <a:lnTo>
                        <a:pt x="570" y="323"/>
                      </a:lnTo>
                      <a:lnTo>
                        <a:pt x="570" y="321"/>
                      </a:lnTo>
                      <a:lnTo>
                        <a:pt x="568" y="321"/>
                      </a:lnTo>
                      <a:lnTo>
                        <a:pt x="565" y="321"/>
                      </a:lnTo>
                      <a:lnTo>
                        <a:pt x="563" y="321"/>
                      </a:lnTo>
                      <a:lnTo>
                        <a:pt x="561" y="321"/>
                      </a:lnTo>
                      <a:lnTo>
                        <a:pt x="559" y="321"/>
                      </a:lnTo>
                      <a:lnTo>
                        <a:pt x="557" y="321"/>
                      </a:lnTo>
                      <a:lnTo>
                        <a:pt x="554" y="321"/>
                      </a:lnTo>
                      <a:lnTo>
                        <a:pt x="550" y="323"/>
                      </a:lnTo>
                      <a:lnTo>
                        <a:pt x="548" y="323"/>
                      </a:lnTo>
                      <a:lnTo>
                        <a:pt x="546" y="323"/>
                      </a:lnTo>
                      <a:lnTo>
                        <a:pt x="544" y="325"/>
                      </a:lnTo>
                      <a:lnTo>
                        <a:pt x="542" y="325"/>
                      </a:lnTo>
                      <a:lnTo>
                        <a:pt x="537" y="327"/>
                      </a:lnTo>
                      <a:lnTo>
                        <a:pt x="535" y="327"/>
                      </a:lnTo>
                      <a:lnTo>
                        <a:pt x="533" y="330"/>
                      </a:lnTo>
                      <a:lnTo>
                        <a:pt x="529" y="330"/>
                      </a:lnTo>
                      <a:lnTo>
                        <a:pt x="526" y="330"/>
                      </a:lnTo>
                      <a:lnTo>
                        <a:pt x="524" y="332"/>
                      </a:lnTo>
                      <a:lnTo>
                        <a:pt x="522" y="332"/>
                      </a:lnTo>
                      <a:lnTo>
                        <a:pt x="520" y="335"/>
                      </a:lnTo>
                      <a:lnTo>
                        <a:pt x="518" y="335"/>
                      </a:lnTo>
                      <a:lnTo>
                        <a:pt x="516" y="337"/>
                      </a:lnTo>
                      <a:lnTo>
                        <a:pt x="513" y="337"/>
                      </a:lnTo>
                      <a:lnTo>
                        <a:pt x="511" y="339"/>
                      </a:lnTo>
                      <a:lnTo>
                        <a:pt x="509" y="339"/>
                      </a:lnTo>
                      <a:lnTo>
                        <a:pt x="509" y="341"/>
                      </a:lnTo>
                      <a:lnTo>
                        <a:pt x="507" y="341"/>
                      </a:lnTo>
                      <a:lnTo>
                        <a:pt x="505" y="344"/>
                      </a:lnTo>
                      <a:lnTo>
                        <a:pt x="503" y="346"/>
                      </a:lnTo>
                      <a:lnTo>
                        <a:pt x="503" y="349"/>
                      </a:lnTo>
                      <a:lnTo>
                        <a:pt x="500" y="349"/>
                      </a:lnTo>
                      <a:lnTo>
                        <a:pt x="498" y="351"/>
                      </a:lnTo>
                      <a:lnTo>
                        <a:pt x="498" y="353"/>
                      </a:lnTo>
                      <a:lnTo>
                        <a:pt x="496" y="353"/>
                      </a:lnTo>
                      <a:lnTo>
                        <a:pt x="496" y="355"/>
                      </a:lnTo>
                      <a:lnTo>
                        <a:pt x="494" y="355"/>
                      </a:lnTo>
                      <a:lnTo>
                        <a:pt x="494" y="358"/>
                      </a:lnTo>
                      <a:lnTo>
                        <a:pt x="492" y="358"/>
                      </a:lnTo>
                      <a:lnTo>
                        <a:pt x="492" y="360"/>
                      </a:lnTo>
                      <a:lnTo>
                        <a:pt x="489" y="360"/>
                      </a:lnTo>
                      <a:lnTo>
                        <a:pt x="489" y="362"/>
                      </a:lnTo>
                      <a:lnTo>
                        <a:pt x="488" y="362"/>
                      </a:lnTo>
                      <a:lnTo>
                        <a:pt x="488" y="365"/>
                      </a:lnTo>
                      <a:lnTo>
                        <a:pt x="485" y="365"/>
                      </a:lnTo>
                      <a:lnTo>
                        <a:pt x="483" y="367"/>
                      </a:lnTo>
                      <a:lnTo>
                        <a:pt x="483" y="369"/>
                      </a:lnTo>
                      <a:lnTo>
                        <a:pt x="481" y="369"/>
                      </a:lnTo>
                      <a:lnTo>
                        <a:pt x="479" y="372"/>
                      </a:lnTo>
                      <a:lnTo>
                        <a:pt x="477" y="374"/>
                      </a:lnTo>
                      <a:lnTo>
                        <a:pt x="475" y="376"/>
                      </a:lnTo>
                      <a:lnTo>
                        <a:pt x="475" y="379"/>
                      </a:lnTo>
                      <a:lnTo>
                        <a:pt x="472" y="379"/>
                      </a:lnTo>
                      <a:lnTo>
                        <a:pt x="470" y="381"/>
                      </a:lnTo>
                      <a:lnTo>
                        <a:pt x="470" y="384"/>
                      </a:lnTo>
                      <a:lnTo>
                        <a:pt x="468" y="384"/>
                      </a:lnTo>
                      <a:lnTo>
                        <a:pt x="466" y="385"/>
                      </a:lnTo>
                      <a:lnTo>
                        <a:pt x="466" y="388"/>
                      </a:lnTo>
                      <a:lnTo>
                        <a:pt x="464" y="388"/>
                      </a:lnTo>
                      <a:lnTo>
                        <a:pt x="464" y="390"/>
                      </a:lnTo>
                      <a:lnTo>
                        <a:pt x="461" y="390"/>
                      </a:lnTo>
                      <a:lnTo>
                        <a:pt x="459" y="390"/>
                      </a:lnTo>
                      <a:lnTo>
                        <a:pt x="459" y="393"/>
                      </a:lnTo>
                      <a:lnTo>
                        <a:pt x="457" y="393"/>
                      </a:lnTo>
                      <a:lnTo>
                        <a:pt x="455" y="395"/>
                      </a:lnTo>
                      <a:lnTo>
                        <a:pt x="453" y="395"/>
                      </a:lnTo>
                      <a:lnTo>
                        <a:pt x="451" y="397"/>
                      </a:lnTo>
                      <a:lnTo>
                        <a:pt x="448" y="397"/>
                      </a:lnTo>
                      <a:lnTo>
                        <a:pt x="448" y="400"/>
                      </a:lnTo>
                      <a:lnTo>
                        <a:pt x="447" y="400"/>
                      </a:lnTo>
                      <a:lnTo>
                        <a:pt x="444" y="400"/>
                      </a:lnTo>
                      <a:lnTo>
                        <a:pt x="442" y="400"/>
                      </a:lnTo>
                      <a:lnTo>
                        <a:pt x="442" y="402"/>
                      </a:lnTo>
                      <a:lnTo>
                        <a:pt x="440" y="402"/>
                      </a:lnTo>
                      <a:lnTo>
                        <a:pt x="438" y="402"/>
                      </a:lnTo>
                      <a:lnTo>
                        <a:pt x="436" y="402"/>
                      </a:lnTo>
                      <a:lnTo>
                        <a:pt x="436" y="404"/>
                      </a:lnTo>
                      <a:lnTo>
                        <a:pt x="433" y="404"/>
                      </a:lnTo>
                      <a:lnTo>
                        <a:pt x="431" y="404"/>
                      </a:lnTo>
                      <a:lnTo>
                        <a:pt x="429" y="407"/>
                      </a:lnTo>
                      <a:lnTo>
                        <a:pt x="427" y="407"/>
                      </a:lnTo>
                      <a:lnTo>
                        <a:pt x="425" y="407"/>
                      </a:lnTo>
                      <a:lnTo>
                        <a:pt x="423" y="409"/>
                      </a:lnTo>
                      <a:lnTo>
                        <a:pt x="420" y="409"/>
                      </a:lnTo>
                      <a:lnTo>
                        <a:pt x="418" y="409"/>
                      </a:lnTo>
                      <a:lnTo>
                        <a:pt x="416" y="411"/>
                      </a:lnTo>
                      <a:lnTo>
                        <a:pt x="414" y="411"/>
                      </a:lnTo>
                      <a:lnTo>
                        <a:pt x="412" y="414"/>
                      </a:lnTo>
                      <a:lnTo>
                        <a:pt x="410" y="414"/>
                      </a:lnTo>
                      <a:lnTo>
                        <a:pt x="407" y="416"/>
                      </a:lnTo>
                      <a:lnTo>
                        <a:pt x="405" y="418"/>
                      </a:lnTo>
                      <a:lnTo>
                        <a:pt x="403" y="420"/>
                      </a:lnTo>
                      <a:lnTo>
                        <a:pt x="401" y="423"/>
                      </a:lnTo>
                      <a:lnTo>
                        <a:pt x="399" y="425"/>
                      </a:lnTo>
                      <a:lnTo>
                        <a:pt x="396" y="428"/>
                      </a:lnTo>
                      <a:lnTo>
                        <a:pt x="394" y="430"/>
                      </a:lnTo>
                      <a:lnTo>
                        <a:pt x="394" y="432"/>
                      </a:lnTo>
                      <a:lnTo>
                        <a:pt x="392" y="432"/>
                      </a:lnTo>
                      <a:lnTo>
                        <a:pt x="392" y="434"/>
                      </a:lnTo>
                      <a:lnTo>
                        <a:pt x="390" y="434"/>
                      </a:lnTo>
                      <a:lnTo>
                        <a:pt x="390" y="437"/>
                      </a:lnTo>
                      <a:lnTo>
                        <a:pt x="388" y="439"/>
                      </a:lnTo>
                      <a:lnTo>
                        <a:pt x="388" y="441"/>
                      </a:lnTo>
                      <a:lnTo>
                        <a:pt x="386" y="446"/>
                      </a:lnTo>
                      <a:lnTo>
                        <a:pt x="382" y="441"/>
                      </a:lnTo>
                      <a:lnTo>
                        <a:pt x="379" y="441"/>
                      </a:lnTo>
                      <a:lnTo>
                        <a:pt x="379" y="439"/>
                      </a:lnTo>
                      <a:lnTo>
                        <a:pt x="377" y="439"/>
                      </a:lnTo>
                      <a:lnTo>
                        <a:pt x="377" y="437"/>
                      </a:lnTo>
                      <a:lnTo>
                        <a:pt x="375" y="437"/>
                      </a:lnTo>
                      <a:lnTo>
                        <a:pt x="375" y="434"/>
                      </a:lnTo>
                      <a:lnTo>
                        <a:pt x="372" y="434"/>
                      </a:lnTo>
                      <a:lnTo>
                        <a:pt x="371" y="434"/>
                      </a:lnTo>
                      <a:lnTo>
                        <a:pt x="368" y="432"/>
                      </a:lnTo>
                      <a:lnTo>
                        <a:pt x="366" y="432"/>
                      </a:lnTo>
                      <a:lnTo>
                        <a:pt x="364" y="432"/>
                      </a:lnTo>
                      <a:lnTo>
                        <a:pt x="362" y="432"/>
                      </a:lnTo>
                      <a:lnTo>
                        <a:pt x="362" y="434"/>
                      </a:lnTo>
                      <a:lnTo>
                        <a:pt x="360" y="434"/>
                      </a:lnTo>
                      <a:lnTo>
                        <a:pt x="358" y="434"/>
                      </a:lnTo>
                      <a:lnTo>
                        <a:pt x="355" y="434"/>
                      </a:lnTo>
                      <a:lnTo>
                        <a:pt x="353" y="434"/>
                      </a:lnTo>
                      <a:lnTo>
                        <a:pt x="353" y="432"/>
                      </a:lnTo>
                      <a:lnTo>
                        <a:pt x="355" y="432"/>
                      </a:lnTo>
                      <a:lnTo>
                        <a:pt x="355" y="430"/>
                      </a:lnTo>
                      <a:lnTo>
                        <a:pt x="355" y="428"/>
                      </a:lnTo>
                      <a:lnTo>
                        <a:pt x="355" y="425"/>
                      </a:lnTo>
                      <a:lnTo>
                        <a:pt x="355" y="423"/>
                      </a:lnTo>
                      <a:lnTo>
                        <a:pt x="355" y="420"/>
                      </a:lnTo>
                      <a:lnTo>
                        <a:pt x="358" y="420"/>
                      </a:lnTo>
                      <a:lnTo>
                        <a:pt x="358" y="418"/>
                      </a:lnTo>
                      <a:lnTo>
                        <a:pt x="358" y="416"/>
                      </a:lnTo>
                      <a:lnTo>
                        <a:pt x="358" y="414"/>
                      </a:lnTo>
                      <a:lnTo>
                        <a:pt x="358" y="411"/>
                      </a:lnTo>
                      <a:lnTo>
                        <a:pt x="355" y="409"/>
                      </a:lnTo>
                      <a:lnTo>
                        <a:pt x="355" y="407"/>
                      </a:lnTo>
                      <a:lnTo>
                        <a:pt x="353" y="407"/>
                      </a:lnTo>
                      <a:lnTo>
                        <a:pt x="351" y="404"/>
                      </a:lnTo>
                      <a:lnTo>
                        <a:pt x="349" y="404"/>
                      </a:lnTo>
                      <a:lnTo>
                        <a:pt x="347" y="404"/>
                      </a:lnTo>
                      <a:lnTo>
                        <a:pt x="347" y="402"/>
                      </a:lnTo>
                      <a:lnTo>
                        <a:pt x="344" y="402"/>
                      </a:lnTo>
                      <a:lnTo>
                        <a:pt x="342" y="402"/>
                      </a:lnTo>
                      <a:lnTo>
                        <a:pt x="340" y="402"/>
                      </a:lnTo>
                      <a:lnTo>
                        <a:pt x="338" y="402"/>
                      </a:lnTo>
                      <a:lnTo>
                        <a:pt x="336" y="402"/>
                      </a:lnTo>
                      <a:lnTo>
                        <a:pt x="334" y="404"/>
                      </a:lnTo>
                      <a:lnTo>
                        <a:pt x="331" y="404"/>
                      </a:lnTo>
                      <a:lnTo>
                        <a:pt x="329" y="404"/>
                      </a:lnTo>
                      <a:lnTo>
                        <a:pt x="327" y="404"/>
                      </a:lnTo>
                      <a:lnTo>
                        <a:pt x="327" y="407"/>
                      </a:lnTo>
                      <a:lnTo>
                        <a:pt x="325" y="407"/>
                      </a:lnTo>
                      <a:lnTo>
                        <a:pt x="323" y="407"/>
                      </a:lnTo>
                      <a:lnTo>
                        <a:pt x="321" y="407"/>
                      </a:lnTo>
                      <a:lnTo>
                        <a:pt x="318" y="409"/>
                      </a:lnTo>
                      <a:lnTo>
                        <a:pt x="317" y="409"/>
                      </a:lnTo>
                      <a:lnTo>
                        <a:pt x="314" y="409"/>
                      </a:lnTo>
                      <a:lnTo>
                        <a:pt x="312" y="411"/>
                      </a:lnTo>
                      <a:lnTo>
                        <a:pt x="310" y="411"/>
                      </a:lnTo>
                      <a:lnTo>
                        <a:pt x="307" y="411"/>
                      </a:lnTo>
                      <a:lnTo>
                        <a:pt x="306" y="411"/>
                      </a:lnTo>
                      <a:lnTo>
                        <a:pt x="303" y="411"/>
                      </a:lnTo>
                      <a:lnTo>
                        <a:pt x="303" y="409"/>
                      </a:lnTo>
                      <a:lnTo>
                        <a:pt x="301" y="409"/>
                      </a:lnTo>
                      <a:lnTo>
                        <a:pt x="299" y="409"/>
                      </a:lnTo>
                      <a:lnTo>
                        <a:pt x="299" y="407"/>
                      </a:lnTo>
                      <a:lnTo>
                        <a:pt x="299" y="404"/>
                      </a:lnTo>
                      <a:lnTo>
                        <a:pt x="299" y="402"/>
                      </a:lnTo>
                      <a:lnTo>
                        <a:pt x="299" y="400"/>
                      </a:lnTo>
                      <a:lnTo>
                        <a:pt x="299" y="397"/>
                      </a:lnTo>
                      <a:lnTo>
                        <a:pt x="299" y="395"/>
                      </a:lnTo>
                      <a:lnTo>
                        <a:pt x="299" y="393"/>
                      </a:lnTo>
                      <a:lnTo>
                        <a:pt x="301" y="393"/>
                      </a:lnTo>
                      <a:lnTo>
                        <a:pt x="301" y="390"/>
                      </a:lnTo>
                      <a:lnTo>
                        <a:pt x="301" y="388"/>
                      </a:lnTo>
                      <a:lnTo>
                        <a:pt x="301" y="385"/>
                      </a:lnTo>
                      <a:lnTo>
                        <a:pt x="303" y="385"/>
                      </a:lnTo>
                      <a:lnTo>
                        <a:pt x="303" y="384"/>
                      </a:lnTo>
                      <a:lnTo>
                        <a:pt x="303" y="381"/>
                      </a:lnTo>
                      <a:lnTo>
                        <a:pt x="301" y="379"/>
                      </a:lnTo>
                      <a:lnTo>
                        <a:pt x="301" y="376"/>
                      </a:lnTo>
                      <a:lnTo>
                        <a:pt x="301" y="374"/>
                      </a:lnTo>
                      <a:lnTo>
                        <a:pt x="301" y="372"/>
                      </a:lnTo>
                      <a:lnTo>
                        <a:pt x="299" y="369"/>
                      </a:lnTo>
                      <a:lnTo>
                        <a:pt x="299" y="367"/>
                      </a:lnTo>
                      <a:lnTo>
                        <a:pt x="297" y="365"/>
                      </a:lnTo>
                      <a:lnTo>
                        <a:pt x="297" y="362"/>
                      </a:lnTo>
                      <a:lnTo>
                        <a:pt x="295" y="360"/>
                      </a:lnTo>
                      <a:lnTo>
                        <a:pt x="295" y="358"/>
                      </a:lnTo>
                      <a:lnTo>
                        <a:pt x="293" y="358"/>
                      </a:lnTo>
                      <a:lnTo>
                        <a:pt x="293" y="355"/>
                      </a:lnTo>
                      <a:lnTo>
                        <a:pt x="290" y="353"/>
                      </a:lnTo>
                      <a:lnTo>
                        <a:pt x="290" y="351"/>
                      </a:lnTo>
                      <a:lnTo>
                        <a:pt x="288" y="351"/>
                      </a:lnTo>
                      <a:lnTo>
                        <a:pt x="288" y="349"/>
                      </a:lnTo>
                      <a:lnTo>
                        <a:pt x="286" y="346"/>
                      </a:lnTo>
                      <a:lnTo>
                        <a:pt x="286" y="344"/>
                      </a:lnTo>
                      <a:lnTo>
                        <a:pt x="284" y="344"/>
                      </a:lnTo>
                      <a:lnTo>
                        <a:pt x="284" y="341"/>
                      </a:lnTo>
                      <a:lnTo>
                        <a:pt x="282" y="339"/>
                      </a:lnTo>
                      <a:lnTo>
                        <a:pt x="279" y="337"/>
                      </a:lnTo>
                      <a:lnTo>
                        <a:pt x="279" y="335"/>
                      </a:lnTo>
                      <a:lnTo>
                        <a:pt x="277" y="332"/>
                      </a:lnTo>
                      <a:lnTo>
                        <a:pt x="277" y="330"/>
                      </a:lnTo>
                      <a:lnTo>
                        <a:pt x="277" y="327"/>
                      </a:lnTo>
                      <a:lnTo>
                        <a:pt x="277" y="325"/>
                      </a:lnTo>
                      <a:lnTo>
                        <a:pt x="275" y="325"/>
                      </a:lnTo>
                      <a:lnTo>
                        <a:pt x="277" y="323"/>
                      </a:lnTo>
                      <a:lnTo>
                        <a:pt x="277" y="321"/>
                      </a:lnTo>
                      <a:lnTo>
                        <a:pt x="275" y="321"/>
                      </a:lnTo>
                      <a:lnTo>
                        <a:pt x="275" y="318"/>
                      </a:lnTo>
                      <a:lnTo>
                        <a:pt x="275" y="316"/>
                      </a:lnTo>
                      <a:lnTo>
                        <a:pt x="275" y="314"/>
                      </a:lnTo>
                      <a:lnTo>
                        <a:pt x="275" y="311"/>
                      </a:lnTo>
                      <a:lnTo>
                        <a:pt x="277" y="311"/>
                      </a:lnTo>
                      <a:lnTo>
                        <a:pt x="277" y="309"/>
                      </a:lnTo>
                      <a:lnTo>
                        <a:pt x="277" y="307"/>
                      </a:lnTo>
                      <a:lnTo>
                        <a:pt x="275" y="307"/>
                      </a:lnTo>
                      <a:lnTo>
                        <a:pt x="277" y="305"/>
                      </a:lnTo>
                      <a:lnTo>
                        <a:pt x="277" y="302"/>
                      </a:lnTo>
                      <a:lnTo>
                        <a:pt x="277" y="300"/>
                      </a:lnTo>
                      <a:lnTo>
                        <a:pt x="277" y="297"/>
                      </a:lnTo>
                      <a:lnTo>
                        <a:pt x="277" y="295"/>
                      </a:lnTo>
                      <a:lnTo>
                        <a:pt x="275" y="295"/>
                      </a:lnTo>
                      <a:lnTo>
                        <a:pt x="275" y="293"/>
                      </a:lnTo>
                      <a:lnTo>
                        <a:pt x="275" y="291"/>
                      </a:lnTo>
                      <a:lnTo>
                        <a:pt x="275" y="288"/>
                      </a:lnTo>
                      <a:lnTo>
                        <a:pt x="275" y="286"/>
                      </a:lnTo>
                      <a:lnTo>
                        <a:pt x="273" y="283"/>
                      </a:lnTo>
                      <a:lnTo>
                        <a:pt x="271" y="281"/>
                      </a:lnTo>
                      <a:lnTo>
                        <a:pt x="269" y="281"/>
                      </a:lnTo>
                      <a:lnTo>
                        <a:pt x="269" y="279"/>
                      </a:lnTo>
                      <a:lnTo>
                        <a:pt x="266" y="279"/>
                      </a:lnTo>
                      <a:lnTo>
                        <a:pt x="264" y="277"/>
                      </a:lnTo>
                      <a:lnTo>
                        <a:pt x="262" y="274"/>
                      </a:lnTo>
                      <a:lnTo>
                        <a:pt x="260" y="274"/>
                      </a:lnTo>
                      <a:lnTo>
                        <a:pt x="260" y="272"/>
                      </a:lnTo>
                      <a:lnTo>
                        <a:pt x="258" y="272"/>
                      </a:lnTo>
                      <a:lnTo>
                        <a:pt x="258" y="270"/>
                      </a:lnTo>
                      <a:lnTo>
                        <a:pt x="256" y="267"/>
                      </a:lnTo>
                      <a:lnTo>
                        <a:pt x="253" y="265"/>
                      </a:lnTo>
                      <a:lnTo>
                        <a:pt x="251" y="262"/>
                      </a:lnTo>
                      <a:lnTo>
                        <a:pt x="249" y="262"/>
                      </a:lnTo>
                      <a:lnTo>
                        <a:pt x="247" y="262"/>
                      </a:lnTo>
                      <a:lnTo>
                        <a:pt x="245" y="262"/>
                      </a:lnTo>
                      <a:lnTo>
                        <a:pt x="242" y="262"/>
                      </a:lnTo>
                      <a:lnTo>
                        <a:pt x="241" y="262"/>
                      </a:lnTo>
                      <a:lnTo>
                        <a:pt x="238" y="262"/>
                      </a:lnTo>
                      <a:lnTo>
                        <a:pt x="236" y="262"/>
                      </a:lnTo>
                      <a:lnTo>
                        <a:pt x="234" y="262"/>
                      </a:lnTo>
                      <a:lnTo>
                        <a:pt x="232" y="262"/>
                      </a:lnTo>
                      <a:lnTo>
                        <a:pt x="230" y="262"/>
                      </a:lnTo>
                      <a:lnTo>
                        <a:pt x="228" y="262"/>
                      </a:lnTo>
                      <a:lnTo>
                        <a:pt x="225" y="262"/>
                      </a:lnTo>
                      <a:lnTo>
                        <a:pt x="223" y="262"/>
                      </a:lnTo>
                      <a:lnTo>
                        <a:pt x="221" y="262"/>
                      </a:lnTo>
                      <a:lnTo>
                        <a:pt x="219" y="262"/>
                      </a:lnTo>
                      <a:lnTo>
                        <a:pt x="217" y="262"/>
                      </a:lnTo>
                      <a:lnTo>
                        <a:pt x="214" y="262"/>
                      </a:lnTo>
                      <a:lnTo>
                        <a:pt x="212" y="262"/>
                      </a:lnTo>
                      <a:lnTo>
                        <a:pt x="212" y="265"/>
                      </a:lnTo>
                      <a:lnTo>
                        <a:pt x="210" y="265"/>
                      </a:lnTo>
                      <a:lnTo>
                        <a:pt x="208" y="265"/>
                      </a:lnTo>
                      <a:lnTo>
                        <a:pt x="206" y="265"/>
                      </a:lnTo>
                      <a:lnTo>
                        <a:pt x="204" y="265"/>
                      </a:lnTo>
                      <a:lnTo>
                        <a:pt x="201" y="265"/>
                      </a:lnTo>
                      <a:lnTo>
                        <a:pt x="200" y="265"/>
                      </a:lnTo>
                      <a:lnTo>
                        <a:pt x="197" y="265"/>
                      </a:lnTo>
                      <a:lnTo>
                        <a:pt x="195" y="262"/>
                      </a:lnTo>
                      <a:lnTo>
                        <a:pt x="193" y="262"/>
                      </a:lnTo>
                      <a:lnTo>
                        <a:pt x="193" y="260"/>
                      </a:lnTo>
                      <a:lnTo>
                        <a:pt x="191" y="260"/>
                      </a:lnTo>
                      <a:lnTo>
                        <a:pt x="189" y="260"/>
                      </a:lnTo>
                      <a:lnTo>
                        <a:pt x="189" y="262"/>
                      </a:lnTo>
                      <a:lnTo>
                        <a:pt x="186" y="262"/>
                      </a:lnTo>
                      <a:lnTo>
                        <a:pt x="186" y="265"/>
                      </a:lnTo>
                      <a:lnTo>
                        <a:pt x="184" y="265"/>
                      </a:lnTo>
                      <a:lnTo>
                        <a:pt x="182" y="265"/>
                      </a:lnTo>
                      <a:lnTo>
                        <a:pt x="180" y="265"/>
                      </a:lnTo>
                      <a:lnTo>
                        <a:pt x="178" y="265"/>
                      </a:lnTo>
                      <a:lnTo>
                        <a:pt x="178" y="262"/>
                      </a:lnTo>
                      <a:lnTo>
                        <a:pt x="176" y="262"/>
                      </a:lnTo>
                      <a:lnTo>
                        <a:pt x="176" y="260"/>
                      </a:lnTo>
                      <a:lnTo>
                        <a:pt x="173" y="260"/>
                      </a:lnTo>
                      <a:lnTo>
                        <a:pt x="173" y="258"/>
                      </a:lnTo>
                      <a:lnTo>
                        <a:pt x="171" y="256"/>
                      </a:lnTo>
                      <a:lnTo>
                        <a:pt x="169" y="256"/>
                      </a:lnTo>
                      <a:lnTo>
                        <a:pt x="169" y="253"/>
                      </a:lnTo>
                      <a:lnTo>
                        <a:pt x="167" y="253"/>
                      </a:lnTo>
                      <a:lnTo>
                        <a:pt x="165" y="253"/>
                      </a:lnTo>
                      <a:lnTo>
                        <a:pt x="163" y="253"/>
                      </a:lnTo>
                      <a:lnTo>
                        <a:pt x="160" y="253"/>
                      </a:lnTo>
                      <a:lnTo>
                        <a:pt x="158" y="253"/>
                      </a:lnTo>
                      <a:lnTo>
                        <a:pt x="156" y="253"/>
                      </a:lnTo>
                      <a:lnTo>
                        <a:pt x="154" y="253"/>
                      </a:lnTo>
                      <a:lnTo>
                        <a:pt x="152" y="251"/>
                      </a:lnTo>
                      <a:lnTo>
                        <a:pt x="149" y="251"/>
                      </a:lnTo>
                      <a:lnTo>
                        <a:pt x="149" y="248"/>
                      </a:lnTo>
                      <a:lnTo>
                        <a:pt x="147" y="248"/>
                      </a:lnTo>
                      <a:lnTo>
                        <a:pt x="145" y="248"/>
                      </a:lnTo>
                      <a:lnTo>
                        <a:pt x="143" y="248"/>
                      </a:lnTo>
                      <a:lnTo>
                        <a:pt x="141" y="246"/>
                      </a:lnTo>
                      <a:lnTo>
                        <a:pt x="139" y="246"/>
                      </a:lnTo>
                      <a:lnTo>
                        <a:pt x="136" y="246"/>
                      </a:lnTo>
                      <a:lnTo>
                        <a:pt x="135" y="246"/>
                      </a:lnTo>
                      <a:lnTo>
                        <a:pt x="132" y="246"/>
                      </a:lnTo>
                      <a:lnTo>
                        <a:pt x="130" y="246"/>
                      </a:lnTo>
                      <a:lnTo>
                        <a:pt x="128" y="246"/>
                      </a:lnTo>
                      <a:lnTo>
                        <a:pt x="126" y="246"/>
                      </a:lnTo>
                      <a:lnTo>
                        <a:pt x="124" y="246"/>
                      </a:lnTo>
                      <a:lnTo>
                        <a:pt x="121" y="246"/>
                      </a:lnTo>
                      <a:lnTo>
                        <a:pt x="119" y="246"/>
                      </a:lnTo>
                      <a:lnTo>
                        <a:pt x="117" y="244"/>
                      </a:lnTo>
                      <a:lnTo>
                        <a:pt x="115" y="244"/>
                      </a:lnTo>
                      <a:lnTo>
                        <a:pt x="113" y="242"/>
                      </a:lnTo>
                      <a:lnTo>
                        <a:pt x="111" y="242"/>
                      </a:lnTo>
                      <a:lnTo>
                        <a:pt x="111" y="239"/>
                      </a:lnTo>
                      <a:lnTo>
                        <a:pt x="108" y="239"/>
                      </a:lnTo>
                      <a:lnTo>
                        <a:pt x="106" y="239"/>
                      </a:lnTo>
                      <a:lnTo>
                        <a:pt x="104" y="237"/>
                      </a:lnTo>
                      <a:lnTo>
                        <a:pt x="102" y="237"/>
                      </a:lnTo>
                      <a:lnTo>
                        <a:pt x="100" y="237"/>
                      </a:lnTo>
                      <a:lnTo>
                        <a:pt x="98" y="235"/>
                      </a:lnTo>
                      <a:lnTo>
                        <a:pt x="95" y="235"/>
                      </a:lnTo>
                      <a:lnTo>
                        <a:pt x="93" y="232"/>
                      </a:lnTo>
                      <a:lnTo>
                        <a:pt x="91" y="232"/>
                      </a:lnTo>
                      <a:lnTo>
                        <a:pt x="89" y="232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84" y="230"/>
                      </a:lnTo>
                      <a:lnTo>
                        <a:pt x="82" y="230"/>
                      </a:lnTo>
                      <a:lnTo>
                        <a:pt x="80" y="230"/>
                      </a:lnTo>
                      <a:lnTo>
                        <a:pt x="78" y="230"/>
                      </a:lnTo>
                      <a:lnTo>
                        <a:pt x="76" y="230"/>
                      </a:lnTo>
                      <a:lnTo>
                        <a:pt x="74" y="230"/>
                      </a:lnTo>
                      <a:lnTo>
                        <a:pt x="71" y="230"/>
                      </a:lnTo>
                      <a:lnTo>
                        <a:pt x="70" y="230"/>
                      </a:lnTo>
                      <a:lnTo>
                        <a:pt x="67" y="232"/>
                      </a:lnTo>
                      <a:lnTo>
                        <a:pt x="65" y="232"/>
                      </a:lnTo>
                      <a:lnTo>
                        <a:pt x="65" y="235"/>
                      </a:lnTo>
                      <a:lnTo>
                        <a:pt x="63" y="235"/>
                      </a:lnTo>
                      <a:lnTo>
                        <a:pt x="61" y="235"/>
                      </a:lnTo>
                      <a:lnTo>
                        <a:pt x="61" y="237"/>
                      </a:lnTo>
                      <a:lnTo>
                        <a:pt x="59" y="237"/>
                      </a:lnTo>
                      <a:lnTo>
                        <a:pt x="56" y="237"/>
                      </a:lnTo>
                      <a:lnTo>
                        <a:pt x="54" y="237"/>
                      </a:lnTo>
                      <a:lnTo>
                        <a:pt x="52" y="239"/>
                      </a:lnTo>
                      <a:lnTo>
                        <a:pt x="50" y="239"/>
                      </a:lnTo>
                      <a:lnTo>
                        <a:pt x="48" y="239"/>
                      </a:lnTo>
                      <a:lnTo>
                        <a:pt x="46" y="239"/>
                      </a:lnTo>
                      <a:lnTo>
                        <a:pt x="43" y="239"/>
                      </a:lnTo>
                      <a:lnTo>
                        <a:pt x="41" y="237"/>
                      </a:lnTo>
                      <a:lnTo>
                        <a:pt x="39" y="239"/>
                      </a:lnTo>
                      <a:lnTo>
                        <a:pt x="39" y="237"/>
                      </a:lnTo>
                      <a:lnTo>
                        <a:pt x="37" y="237"/>
                      </a:lnTo>
                      <a:lnTo>
                        <a:pt x="35" y="237"/>
                      </a:lnTo>
                      <a:lnTo>
                        <a:pt x="33" y="237"/>
                      </a:lnTo>
                      <a:lnTo>
                        <a:pt x="30" y="237"/>
                      </a:lnTo>
                      <a:lnTo>
                        <a:pt x="30" y="235"/>
                      </a:lnTo>
                      <a:lnTo>
                        <a:pt x="28" y="235"/>
                      </a:lnTo>
                      <a:lnTo>
                        <a:pt x="26" y="235"/>
                      </a:lnTo>
                      <a:lnTo>
                        <a:pt x="24" y="235"/>
                      </a:lnTo>
                      <a:lnTo>
                        <a:pt x="22" y="237"/>
                      </a:lnTo>
                      <a:lnTo>
                        <a:pt x="19" y="237"/>
                      </a:lnTo>
                      <a:lnTo>
                        <a:pt x="17" y="237"/>
                      </a:lnTo>
                      <a:lnTo>
                        <a:pt x="15" y="237"/>
                      </a:lnTo>
                      <a:lnTo>
                        <a:pt x="13" y="237"/>
                      </a:lnTo>
                      <a:lnTo>
                        <a:pt x="11" y="237"/>
                      </a:lnTo>
                      <a:lnTo>
                        <a:pt x="9" y="237"/>
                      </a:lnTo>
                      <a:lnTo>
                        <a:pt x="6" y="237"/>
                      </a:lnTo>
                      <a:lnTo>
                        <a:pt x="5" y="237"/>
                      </a:lnTo>
                      <a:lnTo>
                        <a:pt x="0" y="239"/>
                      </a:lnTo>
                      <a:lnTo>
                        <a:pt x="0" y="235"/>
                      </a:lnTo>
                      <a:lnTo>
                        <a:pt x="2" y="235"/>
                      </a:lnTo>
                      <a:lnTo>
                        <a:pt x="2" y="232"/>
                      </a:lnTo>
                      <a:lnTo>
                        <a:pt x="2" y="230"/>
                      </a:lnTo>
                      <a:lnTo>
                        <a:pt x="5" y="230"/>
                      </a:lnTo>
                      <a:lnTo>
                        <a:pt x="6" y="230"/>
                      </a:lnTo>
                      <a:lnTo>
                        <a:pt x="6" y="228"/>
                      </a:lnTo>
                      <a:lnTo>
                        <a:pt x="9" y="228"/>
                      </a:lnTo>
                      <a:lnTo>
                        <a:pt x="11" y="225"/>
                      </a:lnTo>
                      <a:lnTo>
                        <a:pt x="13" y="225"/>
                      </a:lnTo>
                      <a:lnTo>
                        <a:pt x="13" y="223"/>
                      </a:lnTo>
                      <a:lnTo>
                        <a:pt x="15" y="223"/>
                      </a:lnTo>
                      <a:lnTo>
                        <a:pt x="17" y="223"/>
                      </a:lnTo>
                      <a:lnTo>
                        <a:pt x="19" y="221"/>
                      </a:lnTo>
                      <a:lnTo>
                        <a:pt x="22" y="221"/>
                      </a:lnTo>
                      <a:lnTo>
                        <a:pt x="22" y="218"/>
                      </a:lnTo>
                      <a:lnTo>
                        <a:pt x="24" y="218"/>
                      </a:lnTo>
                      <a:lnTo>
                        <a:pt x="26" y="218"/>
                      </a:lnTo>
                      <a:lnTo>
                        <a:pt x="26" y="216"/>
                      </a:lnTo>
                      <a:lnTo>
                        <a:pt x="28" y="216"/>
                      </a:lnTo>
                      <a:lnTo>
                        <a:pt x="30" y="214"/>
                      </a:lnTo>
                      <a:lnTo>
                        <a:pt x="33" y="212"/>
                      </a:lnTo>
                      <a:lnTo>
                        <a:pt x="35" y="212"/>
                      </a:lnTo>
                      <a:lnTo>
                        <a:pt x="37" y="209"/>
                      </a:lnTo>
                      <a:lnTo>
                        <a:pt x="39" y="207"/>
                      </a:lnTo>
                      <a:lnTo>
                        <a:pt x="41" y="204"/>
                      </a:lnTo>
                      <a:lnTo>
                        <a:pt x="43" y="204"/>
                      </a:lnTo>
                      <a:lnTo>
                        <a:pt x="46" y="202"/>
                      </a:lnTo>
                      <a:lnTo>
                        <a:pt x="48" y="202"/>
                      </a:lnTo>
                      <a:lnTo>
                        <a:pt x="48" y="200"/>
                      </a:lnTo>
                      <a:lnTo>
                        <a:pt x="50" y="198"/>
                      </a:lnTo>
                      <a:lnTo>
                        <a:pt x="52" y="195"/>
                      </a:lnTo>
                      <a:lnTo>
                        <a:pt x="54" y="195"/>
                      </a:lnTo>
                      <a:lnTo>
                        <a:pt x="54" y="193"/>
                      </a:lnTo>
                      <a:lnTo>
                        <a:pt x="56" y="191"/>
                      </a:lnTo>
                      <a:lnTo>
                        <a:pt x="56" y="188"/>
                      </a:lnTo>
                      <a:lnTo>
                        <a:pt x="59" y="188"/>
                      </a:lnTo>
                      <a:lnTo>
                        <a:pt x="59" y="186"/>
                      </a:lnTo>
                      <a:lnTo>
                        <a:pt x="61" y="184"/>
                      </a:lnTo>
                      <a:lnTo>
                        <a:pt x="61" y="181"/>
                      </a:lnTo>
                      <a:lnTo>
                        <a:pt x="63" y="181"/>
                      </a:lnTo>
                      <a:lnTo>
                        <a:pt x="63" y="179"/>
                      </a:lnTo>
                      <a:lnTo>
                        <a:pt x="63" y="177"/>
                      </a:lnTo>
                      <a:lnTo>
                        <a:pt x="65" y="177"/>
                      </a:lnTo>
                      <a:lnTo>
                        <a:pt x="65" y="174"/>
                      </a:lnTo>
                      <a:lnTo>
                        <a:pt x="67" y="172"/>
                      </a:lnTo>
                      <a:lnTo>
                        <a:pt x="70" y="169"/>
                      </a:lnTo>
                      <a:lnTo>
                        <a:pt x="71" y="168"/>
                      </a:lnTo>
                      <a:lnTo>
                        <a:pt x="71" y="165"/>
                      </a:lnTo>
                      <a:lnTo>
                        <a:pt x="74" y="165"/>
                      </a:lnTo>
                      <a:lnTo>
                        <a:pt x="76" y="163"/>
                      </a:lnTo>
                      <a:lnTo>
                        <a:pt x="76" y="160"/>
                      </a:lnTo>
                      <a:lnTo>
                        <a:pt x="78" y="158"/>
                      </a:lnTo>
                      <a:lnTo>
                        <a:pt x="78" y="156"/>
                      </a:lnTo>
                      <a:lnTo>
                        <a:pt x="78" y="154"/>
                      </a:lnTo>
                      <a:lnTo>
                        <a:pt x="78" y="151"/>
                      </a:lnTo>
                      <a:lnTo>
                        <a:pt x="78" y="149"/>
                      </a:lnTo>
                      <a:lnTo>
                        <a:pt x="78" y="146"/>
                      </a:lnTo>
                      <a:lnTo>
                        <a:pt x="78" y="144"/>
                      </a:lnTo>
                      <a:lnTo>
                        <a:pt x="78" y="142"/>
                      </a:lnTo>
                      <a:lnTo>
                        <a:pt x="80" y="142"/>
                      </a:lnTo>
                      <a:lnTo>
                        <a:pt x="80" y="139"/>
                      </a:lnTo>
                      <a:lnTo>
                        <a:pt x="82" y="139"/>
                      </a:lnTo>
                      <a:lnTo>
                        <a:pt x="82" y="137"/>
                      </a:lnTo>
                      <a:lnTo>
                        <a:pt x="84" y="135"/>
                      </a:lnTo>
                      <a:lnTo>
                        <a:pt x="84" y="133"/>
                      </a:lnTo>
                      <a:lnTo>
                        <a:pt x="87" y="133"/>
                      </a:lnTo>
                      <a:lnTo>
                        <a:pt x="87" y="130"/>
                      </a:lnTo>
                      <a:lnTo>
                        <a:pt x="89" y="130"/>
                      </a:lnTo>
                      <a:lnTo>
                        <a:pt x="89" y="128"/>
                      </a:lnTo>
                      <a:lnTo>
                        <a:pt x="89" y="125"/>
                      </a:lnTo>
                      <a:lnTo>
                        <a:pt x="91" y="123"/>
                      </a:lnTo>
                      <a:lnTo>
                        <a:pt x="91" y="121"/>
                      </a:lnTo>
                      <a:lnTo>
                        <a:pt x="93" y="119"/>
                      </a:lnTo>
                      <a:lnTo>
                        <a:pt x="93" y="116"/>
                      </a:lnTo>
                      <a:lnTo>
                        <a:pt x="95" y="114"/>
                      </a:lnTo>
                      <a:lnTo>
                        <a:pt x="95" y="111"/>
                      </a:lnTo>
                      <a:lnTo>
                        <a:pt x="98" y="111"/>
                      </a:lnTo>
                      <a:lnTo>
                        <a:pt x="98" y="109"/>
                      </a:lnTo>
                      <a:lnTo>
                        <a:pt x="98" y="107"/>
                      </a:lnTo>
                      <a:lnTo>
                        <a:pt x="100" y="105"/>
                      </a:lnTo>
                      <a:lnTo>
                        <a:pt x="102" y="102"/>
                      </a:lnTo>
                      <a:lnTo>
                        <a:pt x="102" y="100"/>
                      </a:lnTo>
                      <a:lnTo>
                        <a:pt x="102" y="98"/>
                      </a:lnTo>
                      <a:lnTo>
                        <a:pt x="104" y="95"/>
                      </a:lnTo>
                      <a:lnTo>
                        <a:pt x="106" y="93"/>
                      </a:lnTo>
                      <a:lnTo>
                        <a:pt x="106" y="91"/>
                      </a:lnTo>
                      <a:lnTo>
                        <a:pt x="106" y="89"/>
                      </a:lnTo>
                      <a:lnTo>
                        <a:pt x="108" y="89"/>
                      </a:lnTo>
                      <a:lnTo>
                        <a:pt x="108" y="86"/>
                      </a:lnTo>
                      <a:lnTo>
                        <a:pt x="108" y="84"/>
                      </a:lnTo>
                      <a:lnTo>
                        <a:pt x="108" y="81"/>
                      </a:lnTo>
                      <a:lnTo>
                        <a:pt x="111" y="81"/>
                      </a:lnTo>
                      <a:lnTo>
                        <a:pt x="111" y="79"/>
                      </a:lnTo>
                      <a:lnTo>
                        <a:pt x="111" y="77"/>
                      </a:lnTo>
                      <a:lnTo>
                        <a:pt x="113" y="75"/>
                      </a:lnTo>
                      <a:lnTo>
                        <a:pt x="113" y="72"/>
                      </a:lnTo>
                      <a:lnTo>
                        <a:pt x="113" y="70"/>
                      </a:lnTo>
                      <a:lnTo>
                        <a:pt x="113" y="67"/>
                      </a:lnTo>
                      <a:lnTo>
                        <a:pt x="113" y="65"/>
                      </a:lnTo>
                      <a:lnTo>
                        <a:pt x="115" y="63"/>
                      </a:lnTo>
                      <a:lnTo>
                        <a:pt x="117" y="61"/>
                      </a:lnTo>
                      <a:lnTo>
                        <a:pt x="119" y="58"/>
                      </a:lnTo>
                      <a:lnTo>
                        <a:pt x="121" y="56"/>
                      </a:lnTo>
                      <a:lnTo>
                        <a:pt x="124" y="56"/>
                      </a:lnTo>
                      <a:lnTo>
                        <a:pt x="126" y="54"/>
                      </a:lnTo>
                      <a:lnTo>
                        <a:pt x="128" y="54"/>
                      </a:lnTo>
                      <a:lnTo>
                        <a:pt x="130" y="51"/>
                      </a:lnTo>
                      <a:lnTo>
                        <a:pt x="132" y="51"/>
                      </a:lnTo>
                      <a:lnTo>
                        <a:pt x="132" y="49"/>
                      </a:lnTo>
                      <a:lnTo>
                        <a:pt x="135" y="49"/>
                      </a:lnTo>
                      <a:lnTo>
                        <a:pt x="136" y="49"/>
                      </a:lnTo>
                      <a:lnTo>
                        <a:pt x="139" y="46"/>
                      </a:lnTo>
                      <a:lnTo>
                        <a:pt x="141" y="46"/>
                      </a:lnTo>
                      <a:lnTo>
                        <a:pt x="141" y="44"/>
                      </a:lnTo>
                      <a:lnTo>
                        <a:pt x="143" y="44"/>
                      </a:lnTo>
                      <a:lnTo>
                        <a:pt x="143" y="42"/>
                      </a:lnTo>
                      <a:lnTo>
                        <a:pt x="145" y="42"/>
                      </a:lnTo>
                      <a:lnTo>
                        <a:pt x="145" y="40"/>
                      </a:lnTo>
                      <a:lnTo>
                        <a:pt x="147" y="37"/>
                      </a:lnTo>
                      <a:lnTo>
                        <a:pt x="149" y="37"/>
                      </a:lnTo>
                      <a:lnTo>
                        <a:pt x="149" y="35"/>
                      </a:lnTo>
                      <a:lnTo>
                        <a:pt x="152" y="35"/>
                      </a:lnTo>
                      <a:lnTo>
                        <a:pt x="152" y="32"/>
                      </a:lnTo>
                      <a:lnTo>
                        <a:pt x="154" y="31"/>
                      </a:lnTo>
                      <a:lnTo>
                        <a:pt x="154" y="28"/>
                      </a:lnTo>
                      <a:lnTo>
                        <a:pt x="156" y="28"/>
                      </a:lnTo>
                      <a:lnTo>
                        <a:pt x="156" y="26"/>
                      </a:lnTo>
                      <a:lnTo>
                        <a:pt x="158" y="23"/>
                      </a:lnTo>
                      <a:lnTo>
                        <a:pt x="158" y="1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5" name="Freeform 117"/>
                <p:cNvSpPr>
                  <a:spLocks/>
                </p:cNvSpPr>
                <p:nvPr/>
              </p:nvSpPr>
              <p:spPr bwMode="auto">
                <a:xfrm>
                  <a:off x="1181" y="53"/>
                  <a:ext cx="660" cy="710"/>
                </a:xfrm>
                <a:custGeom>
                  <a:avLst/>
                  <a:gdLst>
                    <a:gd name="T0" fmla="*/ 2147483647 w 461"/>
                    <a:gd name="T1" fmla="*/ 1229281207 h 535"/>
                    <a:gd name="T2" fmla="*/ 2147483647 w 461"/>
                    <a:gd name="T3" fmla="*/ 1041413090 h 535"/>
                    <a:gd name="T4" fmla="*/ 2147483647 w 461"/>
                    <a:gd name="T5" fmla="*/ 878845834 h 535"/>
                    <a:gd name="T6" fmla="*/ 2147483647 w 461"/>
                    <a:gd name="T7" fmla="*/ 691116916 h 535"/>
                    <a:gd name="T8" fmla="*/ 2147483647 w 461"/>
                    <a:gd name="T9" fmla="*/ 637907552 h 535"/>
                    <a:gd name="T10" fmla="*/ 829101715 w 461"/>
                    <a:gd name="T11" fmla="*/ 488441376 h 535"/>
                    <a:gd name="T12" fmla="*/ 2147483647 w 461"/>
                    <a:gd name="T13" fmla="*/ 517395487 h 535"/>
                    <a:gd name="T14" fmla="*/ 2147483647 w 461"/>
                    <a:gd name="T15" fmla="*/ 557509567 h 535"/>
                    <a:gd name="T16" fmla="*/ 2147483647 w 461"/>
                    <a:gd name="T17" fmla="*/ 568648659 h 535"/>
                    <a:gd name="T18" fmla="*/ 2147483647 w 461"/>
                    <a:gd name="T19" fmla="*/ 662229151 h 535"/>
                    <a:gd name="T20" fmla="*/ 2147483647 w 461"/>
                    <a:gd name="T21" fmla="*/ 610846529 h 535"/>
                    <a:gd name="T22" fmla="*/ 2147483647 w 461"/>
                    <a:gd name="T23" fmla="*/ 648211447 h 535"/>
                    <a:gd name="T24" fmla="*/ 2147483647 w 461"/>
                    <a:gd name="T25" fmla="*/ 769427852 h 535"/>
                    <a:gd name="T26" fmla="*/ 2147483647 w 461"/>
                    <a:gd name="T27" fmla="*/ 679307354 h 535"/>
                    <a:gd name="T28" fmla="*/ 2147483647 w 461"/>
                    <a:gd name="T29" fmla="*/ 557509567 h 535"/>
                    <a:gd name="T30" fmla="*/ 2147483647 w 461"/>
                    <a:gd name="T31" fmla="*/ 517395487 h 535"/>
                    <a:gd name="T32" fmla="*/ 2147483647 w 461"/>
                    <a:gd name="T33" fmla="*/ 488441376 h 535"/>
                    <a:gd name="T34" fmla="*/ 2147483647 w 461"/>
                    <a:gd name="T35" fmla="*/ 370551924 h 535"/>
                    <a:gd name="T36" fmla="*/ 2147483647 w 461"/>
                    <a:gd name="T37" fmla="*/ 321043137 h 535"/>
                    <a:gd name="T38" fmla="*/ 2147483647 w 461"/>
                    <a:gd name="T39" fmla="*/ 321043137 h 535"/>
                    <a:gd name="T40" fmla="*/ 2147483647 w 461"/>
                    <a:gd name="T41" fmla="*/ 171880822 h 535"/>
                    <a:gd name="T42" fmla="*/ 2147483647 w 461"/>
                    <a:gd name="T43" fmla="*/ 38513489 h 535"/>
                    <a:gd name="T44" fmla="*/ 2147483647 w 461"/>
                    <a:gd name="T45" fmla="*/ 0 h 535"/>
                    <a:gd name="T46" fmla="*/ 2147483647 w 461"/>
                    <a:gd name="T47" fmla="*/ 12416373 h 535"/>
                    <a:gd name="T48" fmla="*/ 2147483647 w 461"/>
                    <a:gd name="T49" fmla="*/ 133742079 h 535"/>
                    <a:gd name="T50" fmla="*/ 2147483647 w 461"/>
                    <a:gd name="T51" fmla="*/ 241913079 h 535"/>
                    <a:gd name="T52" fmla="*/ 2147483647 w 461"/>
                    <a:gd name="T53" fmla="*/ 346835369 h 535"/>
                    <a:gd name="T54" fmla="*/ 2147483647 w 461"/>
                    <a:gd name="T55" fmla="*/ 407855828 h 535"/>
                    <a:gd name="T56" fmla="*/ 2147483647 w 461"/>
                    <a:gd name="T57" fmla="*/ 557509567 h 535"/>
                    <a:gd name="T58" fmla="*/ 2147483647 w 461"/>
                    <a:gd name="T59" fmla="*/ 718316668 h 535"/>
                    <a:gd name="T60" fmla="*/ 2147483647 w 461"/>
                    <a:gd name="T61" fmla="*/ 878845834 h 535"/>
                    <a:gd name="T62" fmla="*/ 2147483647 w 461"/>
                    <a:gd name="T63" fmla="*/ 1021109671 h 535"/>
                    <a:gd name="T64" fmla="*/ 2147483647 w 461"/>
                    <a:gd name="T65" fmla="*/ 1217196962 h 535"/>
                    <a:gd name="T66" fmla="*/ 2147483647 w 461"/>
                    <a:gd name="T67" fmla="*/ 1376736438 h 535"/>
                    <a:gd name="T68" fmla="*/ 2147483647 w 461"/>
                    <a:gd name="T69" fmla="*/ 1508841834 h 535"/>
                    <a:gd name="T70" fmla="*/ 2147483647 w 461"/>
                    <a:gd name="T71" fmla="*/ 1653725602 h 535"/>
                    <a:gd name="T72" fmla="*/ 2147483647 w 461"/>
                    <a:gd name="T73" fmla="*/ 1729301766 h 535"/>
                    <a:gd name="T74" fmla="*/ 2147483647 w 461"/>
                    <a:gd name="T75" fmla="*/ 1865653635 h 535"/>
                    <a:gd name="T76" fmla="*/ 2147483647 w 461"/>
                    <a:gd name="T77" fmla="*/ 2147483647 h 535"/>
                    <a:gd name="T78" fmla="*/ 2147483647 w 461"/>
                    <a:gd name="T79" fmla="*/ 2147483647 h 535"/>
                    <a:gd name="T80" fmla="*/ 2147483647 w 461"/>
                    <a:gd name="T81" fmla="*/ 2147483647 h 535"/>
                    <a:gd name="T82" fmla="*/ 2147483647 w 461"/>
                    <a:gd name="T83" fmla="*/ 2147483647 h 535"/>
                    <a:gd name="T84" fmla="*/ 2147483647 w 461"/>
                    <a:gd name="T85" fmla="*/ 2147483647 h 535"/>
                    <a:gd name="T86" fmla="*/ 2147483647 w 461"/>
                    <a:gd name="T87" fmla="*/ 2147483647 h 535"/>
                    <a:gd name="T88" fmla="*/ 2147483647 w 461"/>
                    <a:gd name="T89" fmla="*/ 2147483647 h 535"/>
                    <a:gd name="T90" fmla="*/ 2147483647 w 461"/>
                    <a:gd name="T91" fmla="*/ 2147483647 h 535"/>
                    <a:gd name="T92" fmla="*/ 2147483647 w 461"/>
                    <a:gd name="T93" fmla="*/ 2147483647 h 535"/>
                    <a:gd name="T94" fmla="*/ 2147483647 w 461"/>
                    <a:gd name="T95" fmla="*/ 2147483647 h 535"/>
                    <a:gd name="T96" fmla="*/ 2147483647 w 461"/>
                    <a:gd name="T97" fmla="*/ 2147483647 h 535"/>
                    <a:gd name="T98" fmla="*/ 2147483647 w 461"/>
                    <a:gd name="T99" fmla="*/ 2147483647 h 535"/>
                    <a:gd name="T100" fmla="*/ 2147483647 w 461"/>
                    <a:gd name="T101" fmla="*/ 2147483647 h 535"/>
                    <a:gd name="T102" fmla="*/ 2147483647 w 461"/>
                    <a:gd name="T103" fmla="*/ 2147483647 h 535"/>
                    <a:gd name="T104" fmla="*/ 2147483647 w 461"/>
                    <a:gd name="T105" fmla="*/ 2147483647 h 535"/>
                    <a:gd name="T106" fmla="*/ 2147483647 w 461"/>
                    <a:gd name="T107" fmla="*/ 2147483647 h 535"/>
                    <a:gd name="T108" fmla="*/ 2147483647 w 461"/>
                    <a:gd name="T109" fmla="*/ 2147483647 h 535"/>
                    <a:gd name="T110" fmla="*/ 2147483647 w 461"/>
                    <a:gd name="T111" fmla="*/ 2046131736 h 535"/>
                    <a:gd name="T112" fmla="*/ 2147483647 w 461"/>
                    <a:gd name="T113" fmla="*/ 1865653635 h 535"/>
                    <a:gd name="T114" fmla="*/ 2147483647 w 461"/>
                    <a:gd name="T115" fmla="*/ 1709934691 h 535"/>
                    <a:gd name="T116" fmla="*/ 2147483647 w 461"/>
                    <a:gd name="T117" fmla="*/ 1515061198 h 53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61"/>
                    <a:gd name="T178" fmla="*/ 0 h 535"/>
                    <a:gd name="T179" fmla="*/ 461 w 461"/>
                    <a:gd name="T180" fmla="*/ 535 h 53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61" h="535">
                      <a:moveTo>
                        <a:pt x="74" y="257"/>
                      </a:moveTo>
                      <a:lnTo>
                        <a:pt x="58" y="239"/>
                      </a:lnTo>
                      <a:lnTo>
                        <a:pt x="58" y="236"/>
                      </a:lnTo>
                      <a:lnTo>
                        <a:pt x="56" y="236"/>
                      </a:lnTo>
                      <a:lnTo>
                        <a:pt x="54" y="234"/>
                      </a:lnTo>
                      <a:lnTo>
                        <a:pt x="52" y="231"/>
                      </a:lnTo>
                      <a:lnTo>
                        <a:pt x="50" y="229"/>
                      </a:lnTo>
                      <a:lnTo>
                        <a:pt x="47" y="227"/>
                      </a:lnTo>
                      <a:lnTo>
                        <a:pt x="46" y="227"/>
                      </a:lnTo>
                      <a:lnTo>
                        <a:pt x="46" y="225"/>
                      </a:lnTo>
                      <a:lnTo>
                        <a:pt x="43" y="222"/>
                      </a:lnTo>
                      <a:lnTo>
                        <a:pt x="41" y="220"/>
                      </a:lnTo>
                      <a:lnTo>
                        <a:pt x="41" y="218"/>
                      </a:lnTo>
                      <a:lnTo>
                        <a:pt x="39" y="213"/>
                      </a:lnTo>
                      <a:lnTo>
                        <a:pt x="39" y="211"/>
                      </a:lnTo>
                      <a:lnTo>
                        <a:pt x="37" y="208"/>
                      </a:lnTo>
                      <a:lnTo>
                        <a:pt x="37" y="206"/>
                      </a:lnTo>
                      <a:lnTo>
                        <a:pt x="35" y="204"/>
                      </a:lnTo>
                      <a:lnTo>
                        <a:pt x="35" y="201"/>
                      </a:lnTo>
                      <a:lnTo>
                        <a:pt x="35" y="199"/>
                      </a:lnTo>
                      <a:lnTo>
                        <a:pt x="35" y="197"/>
                      </a:lnTo>
                      <a:lnTo>
                        <a:pt x="35" y="195"/>
                      </a:lnTo>
                      <a:lnTo>
                        <a:pt x="35" y="192"/>
                      </a:lnTo>
                      <a:lnTo>
                        <a:pt x="35" y="190"/>
                      </a:lnTo>
                      <a:lnTo>
                        <a:pt x="35" y="187"/>
                      </a:lnTo>
                      <a:lnTo>
                        <a:pt x="35" y="185"/>
                      </a:lnTo>
                      <a:lnTo>
                        <a:pt x="37" y="183"/>
                      </a:lnTo>
                      <a:lnTo>
                        <a:pt x="37" y="181"/>
                      </a:lnTo>
                      <a:lnTo>
                        <a:pt x="37" y="178"/>
                      </a:lnTo>
                      <a:lnTo>
                        <a:pt x="39" y="178"/>
                      </a:lnTo>
                      <a:lnTo>
                        <a:pt x="39" y="176"/>
                      </a:lnTo>
                      <a:lnTo>
                        <a:pt x="41" y="173"/>
                      </a:lnTo>
                      <a:lnTo>
                        <a:pt x="41" y="171"/>
                      </a:lnTo>
                      <a:lnTo>
                        <a:pt x="41" y="169"/>
                      </a:lnTo>
                      <a:lnTo>
                        <a:pt x="43" y="169"/>
                      </a:lnTo>
                      <a:lnTo>
                        <a:pt x="43" y="167"/>
                      </a:lnTo>
                      <a:lnTo>
                        <a:pt x="46" y="164"/>
                      </a:lnTo>
                      <a:lnTo>
                        <a:pt x="46" y="162"/>
                      </a:lnTo>
                      <a:lnTo>
                        <a:pt x="47" y="160"/>
                      </a:lnTo>
                      <a:lnTo>
                        <a:pt x="47" y="157"/>
                      </a:lnTo>
                      <a:lnTo>
                        <a:pt x="47" y="155"/>
                      </a:lnTo>
                      <a:lnTo>
                        <a:pt x="47" y="153"/>
                      </a:lnTo>
                      <a:lnTo>
                        <a:pt x="50" y="150"/>
                      </a:lnTo>
                      <a:lnTo>
                        <a:pt x="50" y="148"/>
                      </a:lnTo>
                      <a:lnTo>
                        <a:pt x="50" y="146"/>
                      </a:lnTo>
                      <a:lnTo>
                        <a:pt x="50" y="143"/>
                      </a:lnTo>
                      <a:lnTo>
                        <a:pt x="50" y="141"/>
                      </a:lnTo>
                      <a:lnTo>
                        <a:pt x="50" y="139"/>
                      </a:lnTo>
                      <a:lnTo>
                        <a:pt x="50" y="137"/>
                      </a:lnTo>
                      <a:lnTo>
                        <a:pt x="50" y="134"/>
                      </a:lnTo>
                      <a:lnTo>
                        <a:pt x="47" y="132"/>
                      </a:lnTo>
                      <a:lnTo>
                        <a:pt x="47" y="129"/>
                      </a:lnTo>
                      <a:lnTo>
                        <a:pt x="46" y="127"/>
                      </a:lnTo>
                      <a:lnTo>
                        <a:pt x="46" y="125"/>
                      </a:lnTo>
                      <a:lnTo>
                        <a:pt x="46" y="123"/>
                      </a:lnTo>
                      <a:lnTo>
                        <a:pt x="43" y="120"/>
                      </a:lnTo>
                      <a:lnTo>
                        <a:pt x="41" y="118"/>
                      </a:lnTo>
                      <a:lnTo>
                        <a:pt x="39" y="115"/>
                      </a:lnTo>
                      <a:lnTo>
                        <a:pt x="37" y="115"/>
                      </a:lnTo>
                      <a:lnTo>
                        <a:pt x="35" y="115"/>
                      </a:lnTo>
                      <a:lnTo>
                        <a:pt x="35" y="113"/>
                      </a:lnTo>
                      <a:lnTo>
                        <a:pt x="32" y="113"/>
                      </a:lnTo>
                      <a:lnTo>
                        <a:pt x="30" y="113"/>
                      </a:lnTo>
                      <a:lnTo>
                        <a:pt x="28" y="113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2" y="113"/>
                      </a:lnTo>
                      <a:lnTo>
                        <a:pt x="19" y="113"/>
                      </a:lnTo>
                      <a:lnTo>
                        <a:pt x="19" y="111"/>
                      </a:lnTo>
                      <a:lnTo>
                        <a:pt x="17" y="111"/>
                      </a:lnTo>
                      <a:lnTo>
                        <a:pt x="17" y="109"/>
                      </a:lnTo>
                      <a:lnTo>
                        <a:pt x="15" y="106"/>
                      </a:lnTo>
                      <a:lnTo>
                        <a:pt x="15" y="104"/>
                      </a:lnTo>
                      <a:lnTo>
                        <a:pt x="13" y="104"/>
                      </a:lnTo>
                      <a:lnTo>
                        <a:pt x="13" y="102"/>
                      </a:lnTo>
                      <a:lnTo>
                        <a:pt x="11" y="99"/>
                      </a:lnTo>
                      <a:lnTo>
                        <a:pt x="9" y="97"/>
                      </a:lnTo>
                      <a:lnTo>
                        <a:pt x="9" y="95"/>
                      </a:lnTo>
                      <a:lnTo>
                        <a:pt x="6" y="95"/>
                      </a:lnTo>
                      <a:lnTo>
                        <a:pt x="6" y="93"/>
                      </a:lnTo>
                      <a:lnTo>
                        <a:pt x="6" y="90"/>
                      </a:lnTo>
                      <a:lnTo>
                        <a:pt x="5" y="88"/>
                      </a:lnTo>
                      <a:lnTo>
                        <a:pt x="5" y="85"/>
                      </a:lnTo>
                      <a:lnTo>
                        <a:pt x="2" y="85"/>
                      </a:lnTo>
                      <a:lnTo>
                        <a:pt x="2" y="83"/>
                      </a:lnTo>
                      <a:lnTo>
                        <a:pt x="0" y="81"/>
                      </a:lnTo>
                      <a:lnTo>
                        <a:pt x="0" y="79"/>
                      </a:lnTo>
                      <a:lnTo>
                        <a:pt x="2" y="79"/>
                      </a:lnTo>
                      <a:lnTo>
                        <a:pt x="2" y="76"/>
                      </a:lnTo>
                      <a:lnTo>
                        <a:pt x="5" y="76"/>
                      </a:lnTo>
                      <a:lnTo>
                        <a:pt x="6" y="76"/>
                      </a:lnTo>
                      <a:lnTo>
                        <a:pt x="9" y="79"/>
                      </a:lnTo>
                      <a:lnTo>
                        <a:pt x="11" y="79"/>
                      </a:lnTo>
                      <a:lnTo>
                        <a:pt x="13" y="81"/>
                      </a:lnTo>
                      <a:lnTo>
                        <a:pt x="15" y="83"/>
                      </a:lnTo>
                      <a:lnTo>
                        <a:pt x="15" y="85"/>
                      </a:lnTo>
                      <a:lnTo>
                        <a:pt x="15" y="88"/>
                      </a:lnTo>
                      <a:lnTo>
                        <a:pt x="15" y="90"/>
                      </a:lnTo>
                      <a:lnTo>
                        <a:pt x="15" y="93"/>
                      </a:lnTo>
                      <a:lnTo>
                        <a:pt x="17" y="93"/>
                      </a:lnTo>
                      <a:lnTo>
                        <a:pt x="17" y="95"/>
                      </a:lnTo>
                      <a:lnTo>
                        <a:pt x="19" y="95"/>
                      </a:lnTo>
                      <a:lnTo>
                        <a:pt x="19" y="97"/>
                      </a:lnTo>
                      <a:lnTo>
                        <a:pt x="22" y="97"/>
                      </a:lnTo>
                      <a:lnTo>
                        <a:pt x="22" y="99"/>
                      </a:lnTo>
                      <a:lnTo>
                        <a:pt x="24" y="99"/>
                      </a:lnTo>
                      <a:lnTo>
                        <a:pt x="26" y="99"/>
                      </a:lnTo>
                      <a:lnTo>
                        <a:pt x="28" y="99"/>
                      </a:lnTo>
                      <a:lnTo>
                        <a:pt x="30" y="99"/>
                      </a:lnTo>
                      <a:lnTo>
                        <a:pt x="30" y="97"/>
                      </a:lnTo>
                      <a:lnTo>
                        <a:pt x="32" y="97"/>
                      </a:lnTo>
                      <a:lnTo>
                        <a:pt x="35" y="97"/>
                      </a:lnTo>
                      <a:lnTo>
                        <a:pt x="37" y="97"/>
                      </a:lnTo>
                      <a:lnTo>
                        <a:pt x="39" y="97"/>
                      </a:lnTo>
                      <a:lnTo>
                        <a:pt x="39" y="95"/>
                      </a:lnTo>
                      <a:lnTo>
                        <a:pt x="41" y="95"/>
                      </a:lnTo>
                      <a:lnTo>
                        <a:pt x="43" y="95"/>
                      </a:lnTo>
                      <a:lnTo>
                        <a:pt x="43" y="93"/>
                      </a:lnTo>
                      <a:lnTo>
                        <a:pt x="46" y="93"/>
                      </a:lnTo>
                      <a:lnTo>
                        <a:pt x="47" y="93"/>
                      </a:lnTo>
                      <a:lnTo>
                        <a:pt x="50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5"/>
                      </a:lnTo>
                      <a:lnTo>
                        <a:pt x="56" y="97"/>
                      </a:lnTo>
                      <a:lnTo>
                        <a:pt x="56" y="99"/>
                      </a:lnTo>
                      <a:lnTo>
                        <a:pt x="56" y="102"/>
                      </a:lnTo>
                      <a:lnTo>
                        <a:pt x="58" y="104"/>
                      </a:lnTo>
                      <a:lnTo>
                        <a:pt x="58" y="106"/>
                      </a:lnTo>
                      <a:lnTo>
                        <a:pt x="60" y="106"/>
                      </a:lnTo>
                      <a:lnTo>
                        <a:pt x="60" y="109"/>
                      </a:lnTo>
                      <a:lnTo>
                        <a:pt x="63" y="109"/>
                      </a:lnTo>
                      <a:lnTo>
                        <a:pt x="63" y="111"/>
                      </a:lnTo>
                      <a:lnTo>
                        <a:pt x="65" y="111"/>
                      </a:lnTo>
                      <a:lnTo>
                        <a:pt x="65" y="113"/>
                      </a:lnTo>
                      <a:lnTo>
                        <a:pt x="67" y="113"/>
                      </a:lnTo>
                      <a:lnTo>
                        <a:pt x="69" y="115"/>
                      </a:lnTo>
                      <a:lnTo>
                        <a:pt x="71" y="115"/>
                      </a:lnTo>
                      <a:lnTo>
                        <a:pt x="74" y="115"/>
                      </a:lnTo>
                      <a:lnTo>
                        <a:pt x="76" y="115"/>
                      </a:lnTo>
                      <a:lnTo>
                        <a:pt x="78" y="115"/>
                      </a:lnTo>
                      <a:lnTo>
                        <a:pt x="80" y="113"/>
                      </a:lnTo>
                      <a:lnTo>
                        <a:pt x="82" y="113"/>
                      </a:lnTo>
                      <a:lnTo>
                        <a:pt x="82" y="111"/>
                      </a:lnTo>
                      <a:lnTo>
                        <a:pt x="84" y="109"/>
                      </a:lnTo>
                      <a:lnTo>
                        <a:pt x="84" y="106"/>
                      </a:lnTo>
                      <a:lnTo>
                        <a:pt x="87" y="104"/>
                      </a:lnTo>
                      <a:lnTo>
                        <a:pt x="89" y="104"/>
                      </a:lnTo>
                      <a:lnTo>
                        <a:pt x="89" y="102"/>
                      </a:lnTo>
                      <a:lnTo>
                        <a:pt x="91" y="102"/>
                      </a:lnTo>
                      <a:lnTo>
                        <a:pt x="91" y="104"/>
                      </a:lnTo>
                      <a:lnTo>
                        <a:pt x="93" y="104"/>
                      </a:lnTo>
                      <a:lnTo>
                        <a:pt x="93" y="106"/>
                      </a:lnTo>
                      <a:lnTo>
                        <a:pt x="95" y="106"/>
                      </a:lnTo>
                      <a:lnTo>
                        <a:pt x="95" y="109"/>
                      </a:lnTo>
                      <a:lnTo>
                        <a:pt x="95" y="111"/>
                      </a:lnTo>
                      <a:lnTo>
                        <a:pt x="95" y="113"/>
                      </a:lnTo>
                      <a:lnTo>
                        <a:pt x="97" y="113"/>
                      </a:lnTo>
                      <a:lnTo>
                        <a:pt x="97" y="115"/>
                      </a:lnTo>
                      <a:lnTo>
                        <a:pt x="100" y="118"/>
                      </a:lnTo>
                      <a:lnTo>
                        <a:pt x="101" y="118"/>
                      </a:lnTo>
                      <a:lnTo>
                        <a:pt x="104" y="118"/>
                      </a:lnTo>
                      <a:lnTo>
                        <a:pt x="106" y="118"/>
                      </a:lnTo>
                      <a:lnTo>
                        <a:pt x="108" y="115"/>
                      </a:lnTo>
                      <a:lnTo>
                        <a:pt x="111" y="115"/>
                      </a:lnTo>
                      <a:lnTo>
                        <a:pt x="111" y="113"/>
                      </a:lnTo>
                      <a:lnTo>
                        <a:pt x="112" y="113"/>
                      </a:lnTo>
                      <a:lnTo>
                        <a:pt x="115" y="113"/>
                      </a:lnTo>
                      <a:lnTo>
                        <a:pt x="117" y="113"/>
                      </a:lnTo>
                      <a:lnTo>
                        <a:pt x="119" y="113"/>
                      </a:lnTo>
                      <a:lnTo>
                        <a:pt x="121" y="113"/>
                      </a:lnTo>
                      <a:lnTo>
                        <a:pt x="123" y="113"/>
                      </a:lnTo>
                      <a:lnTo>
                        <a:pt x="125" y="115"/>
                      </a:lnTo>
                      <a:lnTo>
                        <a:pt x="128" y="118"/>
                      </a:lnTo>
                      <a:lnTo>
                        <a:pt x="130" y="120"/>
                      </a:lnTo>
                      <a:lnTo>
                        <a:pt x="132" y="123"/>
                      </a:lnTo>
                      <a:lnTo>
                        <a:pt x="132" y="125"/>
                      </a:lnTo>
                      <a:lnTo>
                        <a:pt x="134" y="125"/>
                      </a:lnTo>
                      <a:lnTo>
                        <a:pt x="134" y="127"/>
                      </a:lnTo>
                      <a:lnTo>
                        <a:pt x="136" y="129"/>
                      </a:lnTo>
                      <a:lnTo>
                        <a:pt x="136" y="132"/>
                      </a:lnTo>
                      <a:lnTo>
                        <a:pt x="138" y="134"/>
                      </a:lnTo>
                      <a:lnTo>
                        <a:pt x="141" y="137"/>
                      </a:lnTo>
                      <a:lnTo>
                        <a:pt x="143" y="137"/>
                      </a:lnTo>
                      <a:lnTo>
                        <a:pt x="143" y="134"/>
                      </a:lnTo>
                      <a:lnTo>
                        <a:pt x="145" y="134"/>
                      </a:lnTo>
                      <a:lnTo>
                        <a:pt x="147" y="132"/>
                      </a:lnTo>
                      <a:lnTo>
                        <a:pt x="149" y="129"/>
                      </a:lnTo>
                      <a:lnTo>
                        <a:pt x="149" y="127"/>
                      </a:lnTo>
                      <a:lnTo>
                        <a:pt x="152" y="127"/>
                      </a:lnTo>
                      <a:lnTo>
                        <a:pt x="152" y="125"/>
                      </a:lnTo>
                      <a:lnTo>
                        <a:pt x="152" y="123"/>
                      </a:lnTo>
                      <a:lnTo>
                        <a:pt x="154" y="123"/>
                      </a:lnTo>
                      <a:lnTo>
                        <a:pt x="154" y="120"/>
                      </a:lnTo>
                      <a:lnTo>
                        <a:pt x="154" y="118"/>
                      </a:lnTo>
                      <a:lnTo>
                        <a:pt x="156" y="118"/>
                      </a:lnTo>
                      <a:lnTo>
                        <a:pt x="156" y="115"/>
                      </a:lnTo>
                      <a:lnTo>
                        <a:pt x="158" y="113"/>
                      </a:lnTo>
                      <a:lnTo>
                        <a:pt x="158" y="111"/>
                      </a:lnTo>
                      <a:lnTo>
                        <a:pt x="160" y="111"/>
                      </a:lnTo>
                      <a:lnTo>
                        <a:pt x="160" y="109"/>
                      </a:lnTo>
                      <a:lnTo>
                        <a:pt x="162" y="109"/>
                      </a:lnTo>
                      <a:lnTo>
                        <a:pt x="162" y="106"/>
                      </a:lnTo>
                      <a:lnTo>
                        <a:pt x="165" y="104"/>
                      </a:lnTo>
                      <a:lnTo>
                        <a:pt x="166" y="102"/>
                      </a:lnTo>
                      <a:lnTo>
                        <a:pt x="166" y="99"/>
                      </a:lnTo>
                      <a:lnTo>
                        <a:pt x="169" y="99"/>
                      </a:lnTo>
                      <a:lnTo>
                        <a:pt x="169" y="97"/>
                      </a:lnTo>
                      <a:lnTo>
                        <a:pt x="171" y="97"/>
                      </a:lnTo>
                      <a:lnTo>
                        <a:pt x="173" y="97"/>
                      </a:lnTo>
                      <a:lnTo>
                        <a:pt x="173" y="95"/>
                      </a:lnTo>
                      <a:lnTo>
                        <a:pt x="175" y="95"/>
                      </a:lnTo>
                      <a:lnTo>
                        <a:pt x="177" y="95"/>
                      </a:lnTo>
                      <a:lnTo>
                        <a:pt x="180" y="93"/>
                      </a:lnTo>
                      <a:lnTo>
                        <a:pt x="182" y="93"/>
                      </a:lnTo>
                      <a:lnTo>
                        <a:pt x="184" y="93"/>
                      </a:lnTo>
                      <a:lnTo>
                        <a:pt x="186" y="93"/>
                      </a:lnTo>
                      <a:lnTo>
                        <a:pt x="188" y="90"/>
                      </a:lnTo>
                      <a:lnTo>
                        <a:pt x="190" y="90"/>
                      </a:lnTo>
                      <a:lnTo>
                        <a:pt x="193" y="90"/>
                      </a:lnTo>
                      <a:lnTo>
                        <a:pt x="195" y="90"/>
                      </a:lnTo>
                      <a:lnTo>
                        <a:pt x="197" y="90"/>
                      </a:lnTo>
                      <a:lnTo>
                        <a:pt x="199" y="90"/>
                      </a:lnTo>
                      <a:lnTo>
                        <a:pt x="201" y="90"/>
                      </a:lnTo>
                      <a:lnTo>
                        <a:pt x="203" y="90"/>
                      </a:lnTo>
                      <a:lnTo>
                        <a:pt x="206" y="88"/>
                      </a:lnTo>
                      <a:lnTo>
                        <a:pt x="208" y="88"/>
                      </a:lnTo>
                      <a:lnTo>
                        <a:pt x="210" y="88"/>
                      </a:lnTo>
                      <a:lnTo>
                        <a:pt x="212" y="88"/>
                      </a:lnTo>
                      <a:lnTo>
                        <a:pt x="214" y="88"/>
                      </a:lnTo>
                      <a:lnTo>
                        <a:pt x="217" y="88"/>
                      </a:lnTo>
                      <a:lnTo>
                        <a:pt x="219" y="88"/>
                      </a:lnTo>
                      <a:lnTo>
                        <a:pt x="221" y="88"/>
                      </a:lnTo>
                      <a:lnTo>
                        <a:pt x="223" y="88"/>
                      </a:lnTo>
                      <a:lnTo>
                        <a:pt x="225" y="88"/>
                      </a:lnTo>
                      <a:lnTo>
                        <a:pt x="227" y="88"/>
                      </a:lnTo>
                      <a:lnTo>
                        <a:pt x="230" y="88"/>
                      </a:lnTo>
                      <a:lnTo>
                        <a:pt x="231" y="85"/>
                      </a:lnTo>
                      <a:lnTo>
                        <a:pt x="234" y="85"/>
                      </a:lnTo>
                      <a:lnTo>
                        <a:pt x="236" y="85"/>
                      </a:lnTo>
                      <a:lnTo>
                        <a:pt x="238" y="83"/>
                      </a:lnTo>
                      <a:lnTo>
                        <a:pt x="240" y="83"/>
                      </a:lnTo>
                      <a:lnTo>
                        <a:pt x="242" y="81"/>
                      </a:lnTo>
                      <a:lnTo>
                        <a:pt x="244" y="79"/>
                      </a:lnTo>
                      <a:lnTo>
                        <a:pt x="247" y="76"/>
                      </a:lnTo>
                      <a:lnTo>
                        <a:pt x="247" y="74"/>
                      </a:lnTo>
                      <a:lnTo>
                        <a:pt x="249" y="74"/>
                      </a:lnTo>
                      <a:lnTo>
                        <a:pt x="249" y="71"/>
                      </a:lnTo>
                      <a:lnTo>
                        <a:pt x="251" y="70"/>
                      </a:lnTo>
                      <a:lnTo>
                        <a:pt x="251" y="67"/>
                      </a:lnTo>
                      <a:lnTo>
                        <a:pt x="253" y="67"/>
                      </a:lnTo>
                      <a:lnTo>
                        <a:pt x="253" y="65"/>
                      </a:lnTo>
                      <a:lnTo>
                        <a:pt x="255" y="62"/>
                      </a:lnTo>
                      <a:lnTo>
                        <a:pt x="255" y="60"/>
                      </a:lnTo>
                      <a:lnTo>
                        <a:pt x="258" y="60"/>
                      </a:lnTo>
                      <a:lnTo>
                        <a:pt x="258" y="58"/>
                      </a:lnTo>
                      <a:lnTo>
                        <a:pt x="260" y="56"/>
                      </a:lnTo>
                      <a:lnTo>
                        <a:pt x="262" y="56"/>
                      </a:lnTo>
                      <a:lnTo>
                        <a:pt x="264" y="56"/>
                      </a:lnTo>
                      <a:lnTo>
                        <a:pt x="264" y="53"/>
                      </a:lnTo>
                      <a:lnTo>
                        <a:pt x="266" y="53"/>
                      </a:lnTo>
                      <a:lnTo>
                        <a:pt x="268" y="53"/>
                      </a:lnTo>
                      <a:lnTo>
                        <a:pt x="271" y="53"/>
                      </a:lnTo>
                      <a:lnTo>
                        <a:pt x="272" y="53"/>
                      </a:lnTo>
                      <a:lnTo>
                        <a:pt x="275" y="56"/>
                      </a:lnTo>
                      <a:lnTo>
                        <a:pt x="277" y="56"/>
                      </a:lnTo>
                      <a:lnTo>
                        <a:pt x="279" y="56"/>
                      </a:lnTo>
                      <a:lnTo>
                        <a:pt x="281" y="56"/>
                      </a:lnTo>
                      <a:lnTo>
                        <a:pt x="283" y="56"/>
                      </a:lnTo>
                      <a:lnTo>
                        <a:pt x="286" y="56"/>
                      </a:lnTo>
                      <a:lnTo>
                        <a:pt x="288" y="58"/>
                      </a:lnTo>
                      <a:lnTo>
                        <a:pt x="290" y="58"/>
                      </a:lnTo>
                      <a:lnTo>
                        <a:pt x="292" y="58"/>
                      </a:lnTo>
                      <a:lnTo>
                        <a:pt x="294" y="58"/>
                      </a:lnTo>
                      <a:lnTo>
                        <a:pt x="296" y="58"/>
                      </a:lnTo>
                      <a:lnTo>
                        <a:pt x="299" y="58"/>
                      </a:lnTo>
                      <a:lnTo>
                        <a:pt x="301" y="58"/>
                      </a:lnTo>
                      <a:lnTo>
                        <a:pt x="303" y="58"/>
                      </a:lnTo>
                      <a:lnTo>
                        <a:pt x="303" y="56"/>
                      </a:lnTo>
                      <a:lnTo>
                        <a:pt x="305" y="56"/>
                      </a:lnTo>
                      <a:lnTo>
                        <a:pt x="307" y="56"/>
                      </a:lnTo>
                      <a:lnTo>
                        <a:pt x="309" y="53"/>
                      </a:lnTo>
                      <a:lnTo>
                        <a:pt x="312" y="53"/>
                      </a:lnTo>
                      <a:lnTo>
                        <a:pt x="314" y="51"/>
                      </a:lnTo>
                      <a:lnTo>
                        <a:pt x="316" y="48"/>
                      </a:lnTo>
                      <a:lnTo>
                        <a:pt x="318" y="46"/>
                      </a:lnTo>
                      <a:lnTo>
                        <a:pt x="320" y="46"/>
                      </a:lnTo>
                      <a:lnTo>
                        <a:pt x="320" y="44"/>
                      </a:lnTo>
                      <a:lnTo>
                        <a:pt x="323" y="42"/>
                      </a:lnTo>
                      <a:lnTo>
                        <a:pt x="325" y="39"/>
                      </a:lnTo>
                      <a:lnTo>
                        <a:pt x="325" y="37"/>
                      </a:lnTo>
                      <a:lnTo>
                        <a:pt x="325" y="35"/>
                      </a:lnTo>
                      <a:lnTo>
                        <a:pt x="325" y="32"/>
                      </a:lnTo>
                      <a:lnTo>
                        <a:pt x="325" y="30"/>
                      </a:lnTo>
                      <a:lnTo>
                        <a:pt x="325" y="28"/>
                      </a:lnTo>
                      <a:lnTo>
                        <a:pt x="325" y="25"/>
                      </a:lnTo>
                      <a:lnTo>
                        <a:pt x="323" y="25"/>
                      </a:lnTo>
                      <a:lnTo>
                        <a:pt x="323" y="23"/>
                      </a:lnTo>
                      <a:lnTo>
                        <a:pt x="323" y="21"/>
                      </a:lnTo>
                      <a:lnTo>
                        <a:pt x="320" y="21"/>
                      </a:lnTo>
                      <a:lnTo>
                        <a:pt x="320" y="18"/>
                      </a:lnTo>
                      <a:lnTo>
                        <a:pt x="318" y="16"/>
                      </a:lnTo>
                      <a:lnTo>
                        <a:pt x="318" y="14"/>
                      </a:lnTo>
                      <a:lnTo>
                        <a:pt x="316" y="14"/>
                      </a:lnTo>
                      <a:lnTo>
                        <a:pt x="316" y="12"/>
                      </a:lnTo>
                      <a:lnTo>
                        <a:pt x="316" y="9"/>
                      </a:lnTo>
                      <a:lnTo>
                        <a:pt x="314" y="9"/>
                      </a:lnTo>
                      <a:lnTo>
                        <a:pt x="314" y="7"/>
                      </a:lnTo>
                      <a:lnTo>
                        <a:pt x="314" y="4"/>
                      </a:lnTo>
                      <a:lnTo>
                        <a:pt x="316" y="2"/>
                      </a:lnTo>
                      <a:lnTo>
                        <a:pt x="318" y="2"/>
                      </a:lnTo>
                      <a:lnTo>
                        <a:pt x="320" y="2"/>
                      </a:lnTo>
                      <a:lnTo>
                        <a:pt x="320" y="0"/>
                      </a:lnTo>
                      <a:lnTo>
                        <a:pt x="323" y="0"/>
                      </a:lnTo>
                      <a:lnTo>
                        <a:pt x="325" y="0"/>
                      </a:lnTo>
                      <a:lnTo>
                        <a:pt x="327" y="0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33" y="0"/>
                      </a:lnTo>
                      <a:lnTo>
                        <a:pt x="336" y="0"/>
                      </a:lnTo>
                      <a:lnTo>
                        <a:pt x="337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4" y="0"/>
                      </a:lnTo>
                      <a:lnTo>
                        <a:pt x="346" y="0"/>
                      </a:lnTo>
                      <a:lnTo>
                        <a:pt x="348" y="0"/>
                      </a:lnTo>
                      <a:lnTo>
                        <a:pt x="350" y="0"/>
                      </a:lnTo>
                      <a:lnTo>
                        <a:pt x="353" y="0"/>
                      </a:lnTo>
                      <a:lnTo>
                        <a:pt x="355" y="0"/>
                      </a:lnTo>
                      <a:lnTo>
                        <a:pt x="357" y="0"/>
                      </a:lnTo>
                      <a:lnTo>
                        <a:pt x="359" y="0"/>
                      </a:lnTo>
                      <a:lnTo>
                        <a:pt x="361" y="0"/>
                      </a:lnTo>
                      <a:lnTo>
                        <a:pt x="364" y="0"/>
                      </a:lnTo>
                      <a:lnTo>
                        <a:pt x="366" y="0"/>
                      </a:lnTo>
                      <a:lnTo>
                        <a:pt x="368" y="0"/>
                      </a:lnTo>
                      <a:lnTo>
                        <a:pt x="370" y="2"/>
                      </a:lnTo>
                      <a:lnTo>
                        <a:pt x="372" y="2"/>
                      </a:lnTo>
                      <a:lnTo>
                        <a:pt x="374" y="2"/>
                      </a:lnTo>
                      <a:lnTo>
                        <a:pt x="377" y="4"/>
                      </a:lnTo>
                      <a:lnTo>
                        <a:pt x="379" y="4"/>
                      </a:lnTo>
                      <a:lnTo>
                        <a:pt x="379" y="7"/>
                      </a:lnTo>
                      <a:lnTo>
                        <a:pt x="381" y="9"/>
                      </a:lnTo>
                      <a:lnTo>
                        <a:pt x="381" y="12"/>
                      </a:lnTo>
                      <a:lnTo>
                        <a:pt x="381" y="14"/>
                      </a:lnTo>
                      <a:lnTo>
                        <a:pt x="383" y="14"/>
                      </a:lnTo>
                      <a:lnTo>
                        <a:pt x="383" y="16"/>
                      </a:lnTo>
                      <a:lnTo>
                        <a:pt x="383" y="18"/>
                      </a:lnTo>
                      <a:lnTo>
                        <a:pt x="383" y="21"/>
                      </a:lnTo>
                      <a:lnTo>
                        <a:pt x="381" y="21"/>
                      </a:lnTo>
                      <a:lnTo>
                        <a:pt x="383" y="23"/>
                      </a:lnTo>
                      <a:lnTo>
                        <a:pt x="383" y="25"/>
                      </a:lnTo>
                      <a:lnTo>
                        <a:pt x="381" y="25"/>
                      </a:lnTo>
                      <a:lnTo>
                        <a:pt x="381" y="28"/>
                      </a:lnTo>
                      <a:lnTo>
                        <a:pt x="379" y="28"/>
                      </a:lnTo>
                      <a:lnTo>
                        <a:pt x="379" y="30"/>
                      </a:lnTo>
                      <a:lnTo>
                        <a:pt x="377" y="30"/>
                      </a:lnTo>
                      <a:lnTo>
                        <a:pt x="377" y="32"/>
                      </a:lnTo>
                      <a:lnTo>
                        <a:pt x="374" y="35"/>
                      </a:lnTo>
                      <a:lnTo>
                        <a:pt x="374" y="37"/>
                      </a:lnTo>
                      <a:lnTo>
                        <a:pt x="372" y="37"/>
                      </a:lnTo>
                      <a:lnTo>
                        <a:pt x="372" y="39"/>
                      </a:lnTo>
                      <a:lnTo>
                        <a:pt x="370" y="39"/>
                      </a:lnTo>
                      <a:lnTo>
                        <a:pt x="370" y="42"/>
                      </a:lnTo>
                      <a:lnTo>
                        <a:pt x="368" y="42"/>
                      </a:lnTo>
                      <a:lnTo>
                        <a:pt x="368" y="44"/>
                      </a:lnTo>
                      <a:lnTo>
                        <a:pt x="368" y="46"/>
                      </a:lnTo>
                      <a:lnTo>
                        <a:pt x="366" y="46"/>
                      </a:lnTo>
                      <a:lnTo>
                        <a:pt x="366" y="48"/>
                      </a:lnTo>
                      <a:lnTo>
                        <a:pt x="364" y="51"/>
                      </a:lnTo>
                      <a:lnTo>
                        <a:pt x="364" y="53"/>
                      </a:lnTo>
                      <a:lnTo>
                        <a:pt x="361" y="53"/>
                      </a:lnTo>
                      <a:lnTo>
                        <a:pt x="361" y="56"/>
                      </a:lnTo>
                      <a:lnTo>
                        <a:pt x="364" y="56"/>
                      </a:lnTo>
                      <a:lnTo>
                        <a:pt x="364" y="58"/>
                      </a:lnTo>
                      <a:lnTo>
                        <a:pt x="366" y="58"/>
                      </a:lnTo>
                      <a:lnTo>
                        <a:pt x="368" y="58"/>
                      </a:lnTo>
                      <a:lnTo>
                        <a:pt x="370" y="60"/>
                      </a:lnTo>
                      <a:lnTo>
                        <a:pt x="372" y="60"/>
                      </a:lnTo>
                      <a:lnTo>
                        <a:pt x="374" y="60"/>
                      </a:lnTo>
                      <a:lnTo>
                        <a:pt x="377" y="60"/>
                      </a:lnTo>
                      <a:lnTo>
                        <a:pt x="379" y="60"/>
                      </a:lnTo>
                      <a:lnTo>
                        <a:pt x="381" y="60"/>
                      </a:lnTo>
                      <a:lnTo>
                        <a:pt x="383" y="62"/>
                      </a:lnTo>
                      <a:lnTo>
                        <a:pt x="385" y="62"/>
                      </a:lnTo>
                      <a:lnTo>
                        <a:pt x="387" y="62"/>
                      </a:lnTo>
                      <a:lnTo>
                        <a:pt x="387" y="65"/>
                      </a:lnTo>
                      <a:lnTo>
                        <a:pt x="390" y="65"/>
                      </a:lnTo>
                      <a:lnTo>
                        <a:pt x="392" y="65"/>
                      </a:lnTo>
                      <a:lnTo>
                        <a:pt x="392" y="67"/>
                      </a:lnTo>
                      <a:lnTo>
                        <a:pt x="394" y="67"/>
                      </a:lnTo>
                      <a:lnTo>
                        <a:pt x="394" y="70"/>
                      </a:lnTo>
                      <a:lnTo>
                        <a:pt x="394" y="71"/>
                      </a:lnTo>
                      <a:lnTo>
                        <a:pt x="394" y="74"/>
                      </a:lnTo>
                      <a:lnTo>
                        <a:pt x="394" y="76"/>
                      </a:lnTo>
                      <a:lnTo>
                        <a:pt x="394" y="79"/>
                      </a:lnTo>
                      <a:lnTo>
                        <a:pt x="396" y="79"/>
                      </a:lnTo>
                      <a:lnTo>
                        <a:pt x="396" y="81"/>
                      </a:lnTo>
                      <a:lnTo>
                        <a:pt x="396" y="83"/>
                      </a:lnTo>
                      <a:lnTo>
                        <a:pt x="398" y="85"/>
                      </a:lnTo>
                      <a:lnTo>
                        <a:pt x="401" y="88"/>
                      </a:lnTo>
                      <a:lnTo>
                        <a:pt x="401" y="90"/>
                      </a:lnTo>
                      <a:lnTo>
                        <a:pt x="402" y="90"/>
                      </a:lnTo>
                      <a:lnTo>
                        <a:pt x="402" y="93"/>
                      </a:lnTo>
                      <a:lnTo>
                        <a:pt x="405" y="93"/>
                      </a:lnTo>
                      <a:lnTo>
                        <a:pt x="405" y="95"/>
                      </a:lnTo>
                      <a:lnTo>
                        <a:pt x="407" y="97"/>
                      </a:lnTo>
                      <a:lnTo>
                        <a:pt x="407" y="99"/>
                      </a:lnTo>
                      <a:lnTo>
                        <a:pt x="407" y="102"/>
                      </a:lnTo>
                      <a:lnTo>
                        <a:pt x="407" y="104"/>
                      </a:lnTo>
                      <a:lnTo>
                        <a:pt x="407" y="106"/>
                      </a:lnTo>
                      <a:lnTo>
                        <a:pt x="407" y="109"/>
                      </a:lnTo>
                      <a:lnTo>
                        <a:pt x="407" y="111"/>
                      </a:lnTo>
                      <a:lnTo>
                        <a:pt x="405" y="111"/>
                      </a:lnTo>
                      <a:lnTo>
                        <a:pt x="407" y="113"/>
                      </a:lnTo>
                      <a:lnTo>
                        <a:pt x="405" y="113"/>
                      </a:lnTo>
                      <a:lnTo>
                        <a:pt x="405" y="115"/>
                      </a:lnTo>
                      <a:lnTo>
                        <a:pt x="405" y="118"/>
                      </a:lnTo>
                      <a:lnTo>
                        <a:pt x="405" y="120"/>
                      </a:lnTo>
                      <a:lnTo>
                        <a:pt x="402" y="123"/>
                      </a:lnTo>
                      <a:lnTo>
                        <a:pt x="402" y="125"/>
                      </a:lnTo>
                      <a:lnTo>
                        <a:pt x="402" y="127"/>
                      </a:lnTo>
                      <a:lnTo>
                        <a:pt x="401" y="127"/>
                      </a:lnTo>
                      <a:lnTo>
                        <a:pt x="401" y="129"/>
                      </a:lnTo>
                      <a:lnTo>
                        <a:pt x="398" y="132"/>
                      </a:lnTo>
                      <a:lnTo>
                        <a:pt x="398" y="134"/>
                      </a:lnTo>
                      <a:lnTo>
                        <a:pt x="396" y="137"/>
                      </a:lnTo>
                      <a:lnTo>
                        <a:pt x="396" y="139"/>
                      </a:lnTo>
                      <a:lnTo>
                        <a:pt x="394" y="139"/>
                      </a:lnTo>
                      <a:lnTo>
                        <a:pt x="394" y="141"/>
                      </a:lnTo>
                      <a:lnTo>
                        <a:pt x="392" y="143"/>
                      </a:lnTo>
                      <a:lnTo>
                        <a:pt x="392" y="146"/>
                      </a:lnTo>
                      <a:lnTo>
                        <a:pt x="390" y="148"/>
                      </a:lnTo>
                      <a:lnTo>
                        <a:pt x="387" y="150"/>
                      </a:lnTo>
                      <a:lnTo>
                        <a:pt x="385" y="153"/>
                      </a:lnTo>
                      <a:lnTo>
                        <a:pt x="385" y="155"/>
                      </a:lnTo>
                      <a:lnTo>
                        <a:pt x="385" y="157"/>
                      </a:lnTo>
                      <a:lnTo>
                        <a:pt x="383" y="157"/>
                      </a:lnTo>
                      <a:lnTo>
                        <a:pt x="383" y="160"/>
                      </a:lnTo>
                      <a:lnTo>
                        <a:pt x="383" y="162"/>
                      </a:lnTo>
                      <a:lnTo>
                        <a:pt x="381" y="164"/>
                      </a:lnTo>
                      <a:lnTo>
                        <a:pt x="381" y="167"/>
                      </a:lnTo>
                      <a:lnTo>
                        <a:pt x="381" y="169"/>
                      </a:lnTo>
                      <a:lnTo>
                        <a:pt x="379" y="169"/>
                      </a:lnTo>
                      <a:lnTo>
                        <a:pt x="379" y="171"/>
                      </a:lnTo>
                      <a:lnTo>
                        <a:pt x="379" y="173"/>
                      </a:lnTo>
                      <a:lnTo>
                        <a:pt x="379" y="176"/>
                      </a:lnTo>
                      <a:lnTo>
                        <a:pt x="377" y="176"/>
                      </a:lnTo>
                      <a:lnTo>
                        <a:pt x="377" y="178"/>
                      </a:lnTo>
                      <a:lnTo>
                        <a:pt x="377" y="181"/>
                      </a:lnTo>
                      <a:lnTo>
                        <a:pt x="377" y="183"/>
                      </a:lnTo>
                      <a:lnTo>
                        <a:pt x="377" y="185"/>
                      </a:lnTo>
                      <a:lnTo>
                        <a:pt x="377" y="187"/>
                      </a:lnTo>
                      <a:lnTo>
                        <a:pt x="377" y="190"/>
                      </a:lnTo>
                      <a:lnTo>
                        <a:pt x="377" y="192"/>
                      </a:lnTo>
                      <a:lnTo>
                        <a:pt x="377" y="195"/>
                      </a:lnTo>
                      <a:lnTo>
                        <a:pt x="377" y="197"/>
                      </a:lnTo>
                      <a:lnTo>
                        <a:pt x="377" y="199"/>
                      </a:lnTo>
                      <a:lnTo>
                        <a:pt x="377" y="201"/>
                      </a:lnTo>
                      <a:lnTo>
                        <a:pt x="377" y="204"/>
                      </a:lnTo>
                      <a:lnTo>
                        <a:pt x="377" y="206"/>
                      </a:lnTo>
                      <a:lnTo>
                        <a:pt x="377" y="208"/>
                      </a:lnTo>
                      <a:lnTo>
                        <a:pt x="377" y="211"/>
                      </a:lnTo>
                      <a:lnTo>
                        <a:pt x="379" y="213"/>
                      </a:lnTo>
                      <a:lnTo>
                        <a:pt x="379" y="215"/>
                      </a:lnTo>
                      <a:lnTo>
                        <a:pt x="379" y="218"/>
                      </a:lnTo>
                      <a:lnTo>
                        <a:pt x="379" y="220"/>
                      </a:lnTo>
                      <a:lnTo>
                        <a:pt x="379" y="222"/>
                      </a:lnTo>
                      <a:lnTo>
                        <a:pt x="379" y="225"/>
                      </a:lnTo>
                      <a:lnTo>
                        <a:pt x="379" y="227"/>
                      </a:lnTo>
                      <a:lnTo>
                        <a:pt x="379" y="229"/>
                      </a:lnTo>
                      <a:lnTo>
                        <a:pt x="381" y="229"/>
                      </a:lnTo>
                      <a:lnTo>
                        <a:pt x="381" y="231"/>
                      </a:lnTo>
                      <a:lnTo>
                        <a:pt x="381" y="234"/>
                      </a:lnTo>
                      <a:lnTo>
                        <a:pt x="383" y="234"/>
                      </a:lnTo>
                      <a:lnTo>
                        <a:pt x="383" y="236"/>
                      </a:lnTo>
                      <a:lnTo>
                        <a:pt x="383" y="239"/>
                      </a:lnTo>
                      <a:lnTo>
                        <a:pt x="385" y="239"/>
                      </a:lnTo>
                      <a:lnTo>
                        <a:pt x="385" y="240"/>
                      </a:lnTo>
                      <a:lnTo>
                        <a:pt x="387" y="243"/>
                      </a:lnTo>
                      <a:lnTo>
                        <a:pt x="387" y="245"/>
                      </a:lnTo>
                      <a:lnTo>
                        <a:pt x="390" y="245"/>
                      </a:lnTo>
                      <a:lnTo>
                        <a:pt x="390" y="248"/>
                      </a:lnTo>
                      <a:lnTo>
                        <a:pt x="392" y="248"/>
                      </a:lnTo>
                      <a:lnTo>
                        <a:pt x="392" y="250"/>
                      </a:lnTo>
                      <a:lnTo>
                        <a:pt x="394" y="250"/>
                      </a:lnTo>
                      <a:lnTo>
                        <a:pt x="394" y="252"/>
                      </a:lnTo>
                      <a:lnTo>
                        <a:pt x="396" y="254"/>
                      </a:lnTo>
                      <a:lnTo>
                        <a:pt x="396" y="257"/>
                      </a:lnTo>
                      <a:lnTo>
                        <a:pt x="396" y="259"/>
                      </a:lnTo>
                      <a:lnTo>
                        <a:pt x="394" y="262"/>
                      </a:lnTo>
                      <a:lnTo>
                        <a:pt x="394" y="264"/>
                      </a:lnTo>
                      <a:lnTo>
                        <a:pt x="394" y="266"/>
                      </a:lnTo>
                      <a:lnTo>
                        <a:pt x="394" y="268"/>
                      </a:lnTo>
                      <a:lnTo>
                        <a:pt x="394" y="271"/>
                      </a:lnTo>
                      <a:lnTo>
                        <a:pt x="394" y="273"/>
                      </a:lnTo>
                      <a:lnTo>
                        <a:pt x="396" y="273"/>
                      </a:lnTo>
                      <a:lnTo>
                        <a:pt x="396" y="275"/>
                      </a:lnTo>
                      <a:lnTo>
                        <a:pt x="396" y="278"/>
                      </a:lnTo>
                      <a:lnTo>
                        <a:pt x="398" y="278"/>
                      </a:lnTo>
                      <a:lnTo>
                        <a:pt x="398" y="280"/>
                      </a:lnTo>
                      <a:lnTo>
                        <a:pt x="401" y="282"/>
                      </a:lnTo>
                      <a:lnTo>
                        <a:pt x="402" y="285"/>
                      </a:lnTo>
                      <a:lnTo>
                        <a:pt x="405" y="285"/>
                      </a:lnTo>
                      <a:lnTo>
                        <a:pt x="407" y="287"/>
                      </a:lnTo>
                      <a:lnTo>
                        <a:pt x="409" y="289"/>
                      </a:lnTo>
                      <a:lnTo>
                        <a:pt x="411" y="289"/>
                      </a:lnTo>
                      <a:lnTo>
                        <a:pt x="413" y="292"/>
                      </a:lnTo>
                      <a:lnTo>
                        <a:pt x="415" y="292"/>
                      </a:lnTo>
                      <a:lnTo>
                        <a:pt x="418" y="294"/>
                      </a:lnTo>
                      <a:lnTo>
                        <a:pt x="420" y="296"/>
                      </a:lnTo>
                      <a:lnTo>
                        <a:pt x="422" y="296"/>
                      </a:lnTo>
                      <a:lnTo>
                        <a:pt x="424" y="298"/>
                      </a:lnTo>
                      <a:lnTo>
                        <a:pt x="426" y="298"/>
                      </a:lnTo>
                      <a:lnTo>
                        <a:pt x="429" y="298"/>
                      </a:lnTo>
                      <a:lnTo>
                        <a:pt x="431" y="298"/>
                      </a:lnTo>
                      <a:lnTo>
                        <a:pt x="433" y="298"/>
                      </a:lnTo>
                      <a:lnTo>
                        <a:pt x="433" y="301"/>
                      </a:lnTo>
                      <a:lnTo>
                        <a:pt x="435" y="301"/>
                      </a:lnTo>
                      <a:lnTo>
                        <a:pt x="435" y="303"/>
                      </a:lnTo>
                      <a:lnTo>
                        <a:pt x="437" y="303"/>
                      </a:lnTo>
                      <a:lnTo>
                        <a:pt x="437" y="306"/>
                      </a:lnTo>
                      <a:lnTo>
                        <a:pt x="439" y="306"/>
                      </a:lnTo>
                      <a:lnTo>
                        <a:pt x="439" y="308"/>
                      </a:lnTo>
                      <a:lnTo>
                        <a:pt x="442" y="308"/>
                      </a:lnTo>
                      <a:lnTo>
                        <a:pt x="442" y="310"/>
                      </a:lnTo>
                      <a:lnTo>
                        <a:pt x="444" y="312"/>
                      </a:lnTo>
                      <a:lnTo>
                        <a:pt x="446" y="312"/>
                      </a:lnTo>
                      <a:lnTo>
                        <a:pt x="446" y="315"/>
                      </a:lnTo>
                      <a:lnTo>
                        <a:pt x="446" y="317"/>
                      </a:lnTo>
                      <a:lnTo>
                        <a:pt x="446" y="320"/>
                      </a:lnTo>
                      <a:lnTo>
                        <a:pt x="448" y="322"/>
                      </a:lnTo>
                      <a:lnTo>
                        <a:pt x="448" y="324"/>
                      </a:lnTo>
                      <a:lnTo>
                        <a:pt x="450" y="324"/>
                      </a:lnTo>
                      <a:lnTo>
                        <a:pt x="450" y="326"/>
                      </a:lnTo>
                      <a:lnTo>
                        <a:pt x="452" y="329"/>
                      </a:lnTo>
                      <a:lnTo>
                        <a:pt x="455" y="329"/>
                      </a:lnTo>
                      <a:lnTo>
                        <a:pt x="459" y="333"/>
                      </a:lnTo>
                      <a:lnTo>
                        <a:pt x="461" y="408"/>
                      </a:lnTo>
                      <a:lnTo>
                        <a:pt x="455" y="410"/>
                      </a:lnTo>
                      <a:lnTo>
                        <a:pt x="452" y="410"/>
                      </a:lnTo>
                      <a:lnTo>
                        <a:pt x="450" y="410"/>
                      </a:lnTo>
                      <a:lnTo>
                        <a:pt x="448" y="410"/>
                      </a:lnTo>
                      <a:lnTo>
                        <a:pt x="446" y="410"/>
                      </a:lnTo>
                      <a:lnTo>
                        <a:pt x="444" y="410"/>
                      </a:lnTo>
                      <a:lnTo>
                        <a:pt x="442" y="410"/>
                      </a:lnTo>
                      <a:lnTo>
                        <a:pt x="439" y="410"/>
                      </a:lnTo>
                      <a:lnTo>
                        <a:pt x="435" y="412"/>
                      </a:lnTo>
                      <a:lnTo>
                        <a:pt x="433" y="412"/>
                      </a:lnTo>
                      <a:lnTo>
                        <a:pt x="431" y="412"/>
                      </a:lnTo>
                      <a:lnTo>
                        <a:pt x="429" y="412"/>
                      </a:lnTo>
                      <a:lnTo>
                        <a:pt x="426" y="412"/>
                      </a:lnTo>
                      <a:lnTo>
                        <a:pt x="424" y="412"/>
                      </a:lnTo>
                      <a:lnTo>
                        <a:pt x="422" y="412"/>
                      </a:lnTo>
                      <a:lnTo>
                        <a:pt x="422" y="410"/>
                      </a:lnTo>
                      <a:lnTo>
                        <a:pt x="420" y="410"/>
                      </a:lnTo>
                      <a:lnTo>
                        <a:pt x="418" y="410"/>
                      </a:lnTo>
                      <a:lnTo>
                        <a:pt x="415" y="410"/>
                      </a:lnTo>
                      <a:lnTo>
                        <a:pt x="413" y="408"/>
                      </a:lnTo>
                      <a:lnTo>
                        <a:pt x="411" y="408"/>
                      </a:lnTo>
                      <a:lnTo>
                        <a:pt x="409" y="408"/>
                      </a:lnTo>
                      <a:lnTo>
                        <a:pt x="407" y="408"/>
                      </a:lnTo>
                      <a:lnTo>
                        <a:pt x="407" y="405"/>
                      </a:lnTo>
                      <a:lnTo>
                        <a:pt x="405" y="405"/>
                      </a:lnTo>
                      <a:lnTo>
                        <a:pt x="402" y="405"/>
                      </a:lnTo>
                      <a:lnTo>
                        <a:pt x="401" y="403"/>
                      </a:lnTo>
                      <a:lnTo>
                        <a:pt x="398" y="403"/>
                      </a:lnTo>
                      <a:lnTo>
                        <a:pt x="396" y="403"/>
                      </a:lnTo>
                      <a:lnTo>
                        <a:pt x="394" y="403"/>
                      </a:lnTo>
                      <a:lnTo>
                        <a:pt x="392" y="403"/>
                      </a:lnTo>
                      <a:lnTo>
                        <a:pt x="390" y="403"/>
                      </a:lnTo>
                      <a:lnTo>
                        <a:pt x="387" y="403"/>
                      </a:lnTo>
                      <a:lnTo>
                        <a:pt x="387" y="405"/>
                      </a:lnTo>
                      <a:lnTo>
                        <a:pt x="385" y="405"/>
                      </a:lnTo>
                      <a:lnTo>
                        <a:pt x="383" y="405"/>
                      </a:lnTo>
                      <a:lnTo>
                        <a:pt x="383" y="408"/>
                      </a:lnTo>
                      <a:lnTo>
                        <a:pt x="381" y="408"/>
                      </a:lnTo>
                      <a:lnTo>
                        <a:pt x="381" y="410"/>
                      </a:lnTo>
                      <a:lnTo>
                        <a:pt x="379" y="412"/>
                      </a:lnTo>
                      <a:lnTo>
                        <a:pt x="379" y="414"/>
                      </a:lnTo>
                      <a:lnTo>
                        <a:pt x="379" y="417"/>
                      </a:lnTo>
                      <a:lnTo>
                        <a:pt x="379" y="419"/>
                      </a:lnTo>
                      <a:lnTo>
                        <a:pt x="379" y="422"/>
                      </a:lnTo>
                      <a:lnTo>
                        <a:pt x="379" y="423"/>
                      </a:lnTo>
                      <a:lnTo>
                        <a:pt x="381" y="423"/>
                      </a:lnTo>
                      <a:lnTo>
                        <a:pt x="381" y="426"/>
                      </a:lnTo>
                      <a:lnTo>
                        <a:pt x="379" y="428"/>
                      </a:lnTo>
                      <a:lnTo>
                        <a:pt x="379" y="431"/>
                      </a:lnTo>
                      <a:lnTo>
                        <a:pt x="379" y="433"/>
                      </a:lnTo>
                      <a:lnTo>
                        <a:pt x="377" y="433"/>
                      </a:lnTo>
                      <a:lnTo>
                        <a:pt x="377" y="435"/>
                      </a:lnTo>
                      <a:lnTo>
                        <a:pt x="374" y="437"/>
                      </a:lnTo>
                      <a:lnTo>
                        <a:pt x="374" y="440"/>
                      </a:lnTo>
                      <a:lnTo>
                        <a:pt x="372" y="440"/>
                      </a:lnTo>
                      <a:lnTo>
                        <a:pt x="372" y="442"/>
                      </a:lnTo>
                      <a:lnTo>
                        <a:pt x="370" y="444"/>
                      </a:lnTo>
                      <a:lnTo>
                        <a:pt x="368" y="447"/>
                      </a:lnTo>
                      <a:lnTo>
                        <a:pt x="366" y="447"/>
                      </a:lnTo>
                      <a:lnTo>
                        <a:pt x="366" y="449"/>
                      </a:lnTo>
                      <a:lnTo>
                        <a:pt x="364" y="449"/>
                      </a:lnTo>
                      <a:lnTo>
                        <a:pt x="361" y="449"/>
                      </a:lnTo>
                      <a:lnTo>
                        <a:pt x="359" y="451"/>
                      </a:lnTo>
                      <a:lnTo>
                        <a:pt x="359" y="454"/>
                      </a:lnTo>
                      <a:lnTo>
                        <a:pt x="357" y="454"/>
                      </a:lnTo>
                      <a:lnTo>
                        <a:pt x="357" y="456"/>
                      </a:lnTo>
                      <a:lnTo>
                        <a:pt x="357" y="458"/>
                      </a:lnTo>
                      <a:lnTo>
                        <a:pt x="357" y="461"/>
                      </a:lnTo>
                      <a:lnTo>
                        <a:pt x="355" y="461"/>
                      </a:lnTo>
                      <a:lnTo>
                        <a:pt x="355" y="463"/>
                      </a:lnTo>
                      <a:lnTo>
                        <a:pt x="355" y="465"/>
                      </a:lnTo>
                      <a:lnTo>
                        <a:pt x="355" y="467"/>
                      </a:lnTo>
                      <a:lnTo>
                        <a:pt x="355" y="470"/>
                      </a:lnTo>
                      <a:lnTo>
                        <a:pt x="353" y="472"/>
                      </a:lnTo>
                      <a:lnTo>
                        <a:pt x="353" y="475"/>
                      </a:lnTo>
                      <a:lnTo>
                        <a:pt x="353" y="477"/>
                      </a:lnTo>
                      <a:lnTo>
                        <a:pt x="350" y="477"/>
                      </a:lnTo>
                      <a:lnTo>
                        <a:pt x="350" y="479"/>
                      </a:lnTo>
                      <a:lnTo>
                        <a:pt x="348" y="481"/>
                      </a:lnTo>
                      <a:lnTo>
                        <a:pt x="348" y="484"/>
                      </a:lnTo>
                      <a:lnTo>
                        <a:pt x="346" y="484"/>
                      </a:lnTo>
                      <a:lnTo>
                        <a:pt x="344" y="484"/>
                      </a:lnTo>
                      <a:lnTo>
                        <a:pt x="344" y="486"/>
                      </a:lnTo>
                      <a:lnTo>
                        <a:pt x="342" y="486"/>
                      </a:lnTo>
                      <a:lnTo>
                        <a:pt x="340" y="486"/>
                      </a:lnTo>
                      <a:lnTo>
                        <a:pt x="337" y="486"/>
                      </a:lnTo>
                      <a:lnTo>
                        <a:pt x="336" y="486"/>
                      </a:lnTo>
                      <a:lnTo>
                        <a:pt x="336" y="489"/>
                      </a:lnTo>
                      <a:lnTo>
                        <a:pt x="333" y="489"/>
                      </a:lnTo>
                      <a:lnTo>
                        <a:pt x="331" y="489"/>
                      </a:lnTo>
                      <a:lnTo>
                        <a:pt x="329" y="489"/>
                      </a:lnTo>
                      <a:lnTo>
                        <a:pt x="329" y="486"/>
                      </a:lnTo>
                      <a:lnTo>
                        <a:pt x="327" y="486"/>
                      </a:lnTo>
                      <a:lnTo>
                        <a:pt x="325" y="484"/>
                      </a:lnTo>
                      <a:lnTo>
                        <a:pt x="325" y="481"/>
                      </a:lnTo>
                      <a:lnTo>
                        <a:pt x="323" y="481"/>
                      </a:lnTo>
                      <a:lnTo>
                        <a:pt x="323" y="479"/>
                      </a:lnTo>
                      <a:lnTo>
                        <a:pt x="320" y="479"/>
                      </a:lnTo>
                      <a:lnTo>
                        <a:pt x="318" y="477"/>
                      </a:lnTo>
                      <a:lnTo>
                        <a:pt x="316" y="477"/>
                      </a:lnTo>
                      <a:lnTo>
                        <a:pt x="314" y="477"/>
                      </a:lnTo>
                      <a:lnTo>
                        <a:pt x="312" y="475"/>
                      </a:lnTo>
                      <a:lnTo>
                        <a:pt x="309" y="475"/>
                      </a:lnTo>
                      <a:lnTo>
                        <a:pt x="307" y="472"/>
                      </a:lnTo>
                      <a:lnTo>
                        <a:pt x="305" y="472"/>
                      </a:lnTo>
                      <a:lnTo>
                        <a:pt x="303" y="470"/>
                      </a:lnTo>
                      <a:lnTo>
                        <a:pt x="301" y="470"/>
                      </a:lnTo>
                      <a:lnTo>
                        <a:pt x="299" y="470"/>
                      </a:lnTo>
                      <a:lnTo>
                        <a:pt x="296" y="467"/>
                      </a:lnTo>
                      <a:lnTo>
                        <a:pt x="294" y="467"/>
                      </a:lnTo>
                      <a:lnTo>
                        <a:pt x="292" y="467"/>
                      </a:lnTo>
                      <a:lnTo>
                        <a:pt x="290" y="467"/>
                      </a:lnTo>
                      <a:lnTo>
                        <a:pt x="288" y="465"/>
                      </a:lnTo>
                      <a:lnTo>
                        <a:pt x="286" y="465"/>
                      </a:lnTo>
                      <a:lnTo>
                        <a:pt x="283" y="465"/>
                      </a:lnTo>
                      <a:lnTo>
                        <a:pt x="281" y="465"/>
                      </a:lnTo>
                      <a:lnTo>
                        <a:pt x="279" y="465"/>
                      </a:lnTo>
                      <a:lnTo>
                        <a:pt x="279" y="467"/>
                      </a:lnTo>
                      <a:lnTo>
                        <a:pt x="277" y="467"/>
                      </a:lnTo>
                      <a:lnTo>
                        <a:pt x="275" y="470"/>
                      </a:lnTo>
                      <a:lnTo>
                        <a:pt x="272" y="472"/>
                      </a:lnTo>
                      <a:lnTo>
                        <a:pt x="271" y="475"/>
                      </a:lnTo>
                      <a:lnTo>
                        <a:pt x="271" y="477"/>
                      </a:lnTo>
                      <a:lnTo>
                        <a:pt x="268" y="477"/>
                      </a:lnTo>
                      <a:lnTo>
                        <a:pt x="268" y="479"/>
                      </a:lnTo>
                      <a:lnTo>
                        <a:pt x="268" y="481"/>
                      </a:lnTo>
                      <a:lnTo>
                        <a:pt x="266" y="481"/>
                      </a:lnTo>
                      <a:lnTo>
                        <a:pt x="266" y="484"/>
                      </a:lnTo>
                      <a:lnTo>
                        <a:pt x="266" y="486"/>
                      </a:lnTo>
                      <a:lnTo>
                        <a:pt x="264" y="489"/>
                      </a:lnTo>
                      <a:lnTo>
                        <a:pt x="264" y="491"/>
                      </a:lnTo>
                      <a:lnTo>
                        <a:pt x="262" y="491"/>
                      </a:lnTo>
                      <a:lnTo>
                        <a:pt x="262" y="493"/>
                      </a:lnTo>
                      <a:lnTo>
                        <a:pt x="262" y="495"/>
                      </a:lnTo>
                      <a:lnTo>
                        <a:pt x="260" y="495"/>
                      </a:lnTo>
                      <a:lnTo>
                        <a:pt x="260" y="498"/>
                      </a:lnTo>
                      <a:lnTo>
                        <a:pt x="258" y="500"/>
                      </a:lnTo>
                      <a:lnTo>
                        <a:pt x="258" y="502"/>
                      </a:lnTo>
                      <a:lnTo>
                        <a:pt x="255" y="502"/>
                      </a:lnTo>
                      <a:lnTo>
                        <a:pt x="255" y="505"/>
                      </a:lnTo>
                      <a:lnTo>
                        <a:pt x="253" y="507"/>
                      </a:lnTo>
                      <a:lnTo>
                        <a:pt x="253" y="509"/>
                      </a:lnTo>
                      <a:lnTo>
                        <a:pt x="253" y="512"/>
                      </a:lnTo>
                      <a:lnTo>
                        <a:pt x="253" y="514"/>
                      </a:lnTo>
                      <a:lnTo>
                        <a:pt x="253" y="516"/>
                      </a:lnTo>
                      <a:lnTo>
                        <a:pt x="251" y="516"/>
                      </a:lnTo>
                      <a:lnTo>
                        <a:pt x="251" y="519"/>
                      </a:lnTo>
                      <a:lnTo>
                        <a:pt x="251" y="521"/>
                      </a:lnTo>
                      <a:lnTo>
                        <a:pt x="253" y="521"/>
                      </a:lnTo>
                      <a:lnTo>
                        <a:pt x="253" y="523"/>
                      </a:lnTo>
                      <a:lnTo>
                        <a:pt x="253" y="525"/>
                      </a:lnTo>
                      <a:lnTo>
                        <a:pt x="253" y="528"/>
                      </a:lnTo>
                      <a:lnTo>
                        <a:pt x="253" y="530"/>
                      </a:lnTo>
                      <a:lnTo>
                        <a:pt x="253" y="533"/>
                      </a:lnTo>
                      <a:lnTo>
                        <a:pt x="251" y="533"/>
                      </a:lnTo>
                      <a:lnTo>
                        <a:pt x="249" y="535"/>
                      </a:lnTo>
                      <a:lnTo>
                        <a:pt x="247" y="535"/>
                      </a:lnTo>
                      <a:lnTo>
                        <a:pt x="244" y="535"/>
                      </a:lnTo>
                      <a:lnTo>
                        <a:pt x="242" y="535"/>
                      </a:lnTo>
                      <a:lnTo>
                        <a:pt x="242" y="533"/>
                      </a:lnTo>
                      <a:lnTo>
                        <a:pt x="240" y="533"/>
                      </a:lnTo>
                      <a:lnTo>
                        <a:pt x="240" y="530"/>
                      </a:lnTo>
                      <a:lnTo>
                        <a:pt x="238" y="530"/>
                      </a:lnTo>
                      <a:lnTo>
                        <a:pt x="238" y="528"/>
                      </a:lnTo>
                      <a:lnTo>
                        <a:pt x="236" y="528"/>
                      </a:lnTo>
                      <a:lnTo>
                        <a:pt x="236" y="525"/>
                      </a:lnTo>
                      <a:lnTo>
                        <a:pt x="234" y="525"/>
                      </a:lnTo>
                      <a:lnTo>
                        <a:pt x="234" y="523"/>
                      </a:lnTo>
                      <a:lnTo>
                        <a:pt x="231" y="521"/>
                      </a:lnTo>
                      <a:lnTo>
                        <a:pt x="230" y="521"/>
                      </a:lnTo>
                      <a:lnTo>
                        <a:pt x="230" y="519"/>
                      </a:lnTo>
                      <a:lnTo>
                        <a:pt x="227" y="519"/>
                      </a:lnTo>
                      <a:lnTo>
                        <a:pt x="225" y="516"/>
                      </a:lnTo>
                      <a:lnTo>
                        <a:pt x="223" y="516"/>
                      </a:lnTo>
                      <a:lnTo>
                        <a:pt x="221" y="514"/>
                      </a:lnTo>
                      <a:lnTo>
                        <a:pt x="219" y="512"/>
                      </a:lnTo>
                      <a:lnTo>
                        <a:pt x="217" y="512"/>
                      </a:lnTo>
                      <a:lnTo>
                        <a:pt x="214" y="509"/>
                      </a:lnTo>
                      <a:lnTo>
                        <a:pt x="212" y="507"/>
                      </a:lnTo>
                      <a:lnTo>
                        <a:pt x="210" y="507"/>
                      </a:lnTo>
                      <a:lnTo>
                        <a:pt x="210" y="505"/>
                      </a:lnTo>
                      <a:lnTo>
                        <a:pt x="208" y="505"/>
                      </a:lnTo>
                      <a:lnTo>
                        <a:pt x="208" y="502"/>
                      </a:lnTo>
                      <a:lnTo>
                        <a:pt x="206" y="502"/>
                      </a:lnTo>
                      <a:lnTo>
                        <a:pt x="206" y="500"/>
                      </a:lnTo>
                      <a:lnTo>
                        <a:pt x="203" y="500"/>
                      </a:lnTo>
                      <a:lnTo>
                        <a:pt x="203" y="498"/>
                      </a:lnTo>
                      <a:lnTo>
                        <a:pt x="201" y="495"/>
                      </a:lnTo>
                      <a:lnTo>
                        <a:pt x="199" y="493"/>
                      </a:lnTo>
                      <a:lnTo>
                        <a:pt x="199" y="491"/>
                      </a:lnTo>
                      <a:lnTo>
                        <a:pt x="197" y="489"/>
                      </a:lnTo>
                      <a:lnTo>
                        <a:pt x="197" y="486"/>
                      </a:lnTo>
                      <a:lnTo>
                        <a:pt x="197" y="484"/>
                      </a:lnTo>
                      <a:lnTo>
                        <a:pt x="195" y="481"/>
                      </a:lnTo>
                      <a:lnTo>
                        <a:pt x="195" y="479"/>
                      </a:lnTo>
                      <a:lnTo>
                        <a:pt x="195" y="477"/>
                      </a:lnTo>
                      <a:lnTo>
                        <a:pt x="195" y="475"/>
                      </a:lnTo>
                      <a:lnTo>
                        <a:pt x="195" y="472"/>
                      </a:lnTo>
                      <a:lnTo>
                        <a:pt x="193" y="470"/>
                      </a:lnTo>
                      <a:lnTo>
                        <a:pt x="193" y="467"/>
                      </a:lnTo>
                      <a:lnTo>
                        <a:pt x="193" y="465"/>
                      </a:lnTo>
                      <a:lnTo>
                        <a:pt x="193" y="463"/>
                      </a:lnTo>
                      <a:lnTo>
                        <a:pt x="193" y="461"/>
                      </a:lnTo>
                      <a:lnTo>
                        <a:pt x="190" y="458"/>
                      </a:lnTo>
                      <a:lnTo>
                        <a:pt x="190" y="456"/>
                      </a:lnTo>
                      <a:lnTo>
                        <a:pt x="190" y="454"/>
                      </a:lnTo>
                      <a:lnTo>
                        <a:pt x="188" y="451"/>
                      </a:lnTo>
                      <a:lnTo>
                        <a:pt x="188" y="449"/>
                      </a:lnTo>
                      <a:lnTo>
                        <a:pt x="188" y="447"/>
                      </a:lnTo>
                      <a:lnTo>
                        <a:pt x="188" y="444"/>
                      </a:lnTo>
                      <a:lnTo>
                        <a:pt x="186" y="442"/>
                      </a:lnTo>
                      <a:lnTo>
                        <a:pt x="188" y="440"/>
                      </a:lnTo>
                      <a:lnTo>
                        <a:pt x="188" y="437"/>
                      </a:lnTo>
                      <a:lnTo>
                        <a:pt x="188" y="435"/>
                      </a:lnTo>
                      <a:lnTo>
                        <a:pt x="188" y="433"/>
                      </a:lnTo>
                      <a:lnTo>
                        <a:pt x="188" y="431"/>
                      </a:lnTo>
                      <a:lnTo>
                        <a:pt x="188" y="428"/>
                      </a:lnTo>
                      <a:lnTo>
                        <a:pt x="188" y="426"/>
                      </a:lnTo>
                      <a:lnTo>
                        <a:pt x="188" y="422"/>
                      </a:lnTo>
                      <a:lnTo>
                        <a:pt x="188" y="419"/>
                      </a:lnTo>
                      <a:lnTo>
                        <a:pt x="188" y="417"/>
                      </a:lnTo>
                      <a:lnTo>
                        <a:pt x="188" y="414"/>
                      </a:lnTo>
                      <a:lnTo>
                        <a:pt x="188" y="412"/>
                      </a:lnTo>
                      <a:lnTo>
                        <a:pt x="188" y="410"/>
                      </a:lnTo>
                      <a:lnTo>
                        <a:pt x="188" y="408"/>
                      </a:lnTo>
                      <a:lnTo>
                        <a:pt x="188" y="405"/>
                      </a:lnTo>
                      <a:lnTo>
                        <a:pt x="190" y="403"/>
                      </a:lnTo>
                      <a:lnTo>
                        <a:pt x="190" y="400"/>
                      </a:lnTo>
                      <a:lnTo>
                        <a:pt x="190" y="398"/>
                      </a:lnTo>
                      <a:lnTo>
                        <a:pt x="190" y="396"/>
                      </a:lnTo>
                      <a:lnTo>
                        <a:pt x="190" y="394"/>
                      </a:lnTo>
                      <a:lnTo>
                        <a:pt x="190" y="391"/>
                      </a:lnTo>
                      <a:lnTo>
                        <a:pt x="190" y="389"/>
                      </a:lnTo>
                      <a:lnTo>
                        <a:pt x="190" y="387"/>
                      </a:lnTo>
                      <a:lnTo>
                        <a:pt x="190" y="384"/>
                      </a:lnTo>
                      <a:lnTo>
                        <a:pt x="190" y="380"/>
                      </a:lnTo>
                      <a:lnTo>
                        <a:pt x="190" y="377"/>
                      </a:lnTo>
                      <a:lnTo>
                        <a:pt x="190" y="375"/>
                      </a:lnTo>
                      <a:lnTo>
                        <a:pt x="190" y="373"/>
                      </a:lnTo>
                      <a:lnTo>
                        <a:pt x="190" y="370"/>
                      </a:lnTo>
                      <a:lnTo>
                        <a:pt x="190" y="368"/>
                      </a:lnTo>
                      <a:lnTo>
                        <a:pt x="190" y="366"/>
                      </a:lnTo>
                      <a:lnTo>
                        <a:pt x="190" y="364"/>
                      </a:lnTo>
                      <a:lnTo>
                        <a:pt x="190" y="361"/>
                      </a:lnTo>
                      <a:lnTo>
                        <a:pt x="190" y="359"/>
                      </a:lnTo>
                      <a:lnTo>
                        <a:pt x="190" y="356"/>
                      </a:lnTo>
                      <a:lnTo>
                        <a:pt x="190" y="352"/>
                      </a:lnTo>
                      <a:lnTo>
                        <a:pt x="190" y="350"/>
                      </a:lnTo>
                      <a:lnTo>
                        <a:pt x="188" y="347"/>
                      </a:lnTo>
                      <a:lnTo>
                        <a:pt x="188" y="345"/>
                      </a:lnTo>
                      <a:lnTo>
                        <a:pt x="186" y="342"/>
                      </a:lnTo>
                      <a:lnTo>
                        <a:pt x="186" y="340"/>
                      </a:lnTo>
                      <a:lnTo>
                        <a:pt x="186" y="338"/>
                      </a:lnTo>
                      <a:lnTo>
                        <a:pt x="184" y="338"/>
                      </a:lnTo>
                      <a:lnTo>
                        <a:pt x="184" y="336"/>
                      </a:lnTo>
                      <a:lnTo>
                        <a:pt x="182" y="333"/>
                      </a:lnTo>
                      <a:lnTo>
                        <a:pt x="180" y="331"/>
                      </a:lnTo>
                      <a:lnTo>
                        <a:pt x="180" y="329"/>
                      </a:lnTo>
                      <a:lnTo>
                        <a:pt x="177" y="326"/>
                      </a:lnTo>
                      <a:lnTo>
                        <a:pt x="175" y="324"/>
                      </a:lnTo>
                      <a:lnTo>
                        <a:pt x="175" y="322"/>
                      </a:lnTo>
                      <a:lnTo>
                        <a:pt x="173" y="322"/>
                      </a:lnTo>
                      <a:lnTo>
                        <a:pt x="171" y="320"/>
                      </a:lnTo>
                      <a:lnTo>
                        <a:pt x="169" y="317"/>
                      </a:lnTo>
                      <a:lnTo>
                        <a:pt x="166" y="315"/>
                      </a:lnTo>
                      <a:lnTo>
                        <a:pt x="165" y="312"/>
                      </a:lnTo>
                      <a:lnTo>
                        <a:pt x="165" y="310"/>
                      </a:lnTo>
                      <a:lnTo>
                        <a:pt x="162" y="310"/>
                      </a:lnTo>
                      <a:lnTo>
                        <a:pt x="162" y="308"/>
                      </a:lnTo>
                      <a:lnTo>
                        <a:pt x="160" y="306"/>
                      </a:lnTo>
                      <a:lnTo>
                        <a:pt x="158" y="303"/>
                      </a:lnTo>
                      <a:lnTo>
                        <a:pt x="158" y="301"/>
                      </a:lnTo>
                      <a:lnTo>
                        <a:pt x="156" y="301"/>
                      </a:lnTo>
                      <a:lnTo>
                        <a:pt x="156" y="298"/>
                      </a:lnTo>
                      <a:lnTo>
                        <a:pt x="156" y="296"/>
                      </a:lnTo>
                      <a:lnTo>
                        <a:pt x="154" y="294"/>
                      </a:lnTo>
                      <a:lnTo>
                        <a:pt x="154" y="292"/>
                      </a:lnTo>
                      <a:lnTo>
                        <a:pt x="152" y="287"/>
                      </a:lnTo>
                      <a:lnTo>
                        <a:pt x="152" y="285"/>
                      </a:lnTo>
                      <a:lnTo>
                        <a:pt x="149" y="282"/>
                      </a:lnTo>
                      <a:lnTo>
                        <a:pt x="149" y="280"/>
                      </a:lnTo>
                      <a:lnTo>
                        <a:pt x="149" y="278"/>
                      </a:lnTo>
                      <a:lnTo>
                        <a:pt x="149" y="275"/>
                      </a:lnTo>
                      <a:lnTo>
                        <a:pt x="149" y="273"/>
                      </a:lnTo>
                      <a:lnTo>
                        <a:pt x="147" y="271"/>
                      </a:lnTo>
                      <a:lnTo>
                        <a:pt x="147" y="268"/>
                      </a:lnTo>
                      <a:lnTo>
                        <a:pt x="147" y="266"/>
                      </a:lnTo>
                      <a:lnTo>
                        <a:pt x="147" y="264"/>
                      </a:lnTo>
                      <a:lnTo>
                        <a:pt x="147" y="262"/>
                      </a:lnTo>
                      <a:lnTo>
                        <a:pt x="145" y="262"/>
                      </a:lnTo>
                      <a:lnTo>
                        <a:pt x="145" y="259"/>
                      </a:lnTo>
                      <a:lnTo>
                        <a:pt x="143" y="259"/>
                      </a:lnTo>
                      <a:lnTo>
                        <a:pt x="143" y="257"/>
                      </a:lnTo>
                      <a:lnTo>
                        <a:pt x="141" y="25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6" name="Freeform 118"/>
                <p:cNvSpPr>
                  <a:spLocks/>
                </p:cNvSpPr>
                <p:nvPr/>
              </p:nvSpPr>
              <p:spPr bwMode="auto">
                <a:xfrm>
                  <a:off x="192" y="1413"/>
                  <a:ext cx="832" cy="432"/>
                </a:xfrm>
                <a:custGeom>
                  <a:avLst/>
                  <a:gdLst>
                    <a:gd name="T0" fmla="*/ 2147483647 w 582"/>
                    <a:gd name="T1" fmla="*/ 1411907636 h 325"/>
                    <a:gd name="T2" fmla="*/ 2147483647 w 582"/>
                    <a:gd name="T3" fmla="*/ 1511140590 h 325"/>
                    <a:gd name="T4" fmla="*/ 2147483647 w 582"/>
                    <a:gd name="T5" fmla="*/ 1633008094 h 325"/>
                    <a:gd name="T6" fmla="*/ 2147483647 w 582"/>
                    <a:gd name="T7" fmla="*/ 1663770578 h 325"/>
                    <a:gd name="T8" fmla="*/ 2147483647 w 582"/>
                    <a:gd name="T9" fmla="*/ 1643957023 h 325"/>
                    <a:gd name="T10" fmla="*/ 2147483647 w 582"/>
                    <a:gd name="T11" fmla="*/ 1691757121 h 325"/>
                    <a:gd name="T12" fmla="*/ 2147483647 w 582"/>
                    <a:gd name="T13" fmla="*/ 1777958721 h 325"/>
                    <a:gd name="T14" fmla="*/ 2147483647 w 582"/>
                    <a:gd name="T15" fmla="*/ 1867778990 h 325"/>
                    <a:gd name="T16" fmla="*/ 2147483647 w 582"/>
                    <a:gd name="T17" fmla="*/ 1820451871 h 325"/>
                    <a:gd name="T18" fmla="*/ 2147483647 w 582"/>
                    <a:gd name="T19" fmla="*/ 1810452654 h 325"/>
                    <a:gd name="T20" fmla="*/ 2147483647 w 582"/>
                    <a:gd name="T21" fmla="*/ 1908793136 h 325"/>
                    <a:gd name="T22" fmla="*/ 2147483647 w 582"/>
                    <a:gd name="T23" fmla="*/ 1998612942 h 325"/>
                    <a:gd name="T24" fmla="*/ 2147483647 w 582"/>
                    <a:gd name="T25" fmla="*/ 2027693718 h 325"/>
                    <a:gd name="T26" fmla="*/ 2147483647 w 582"/>
                    <a:gd name="T27" fmla="*/ 2008654391 h 325"/>
                    <a:gd name="T28" fmla="*/ 2147483647 w 582"/>
                    <a:gd name="T29" fmla="*/ 1941341505 h 325"/>
                    <a:gd name="T30" fmla="*/ 2147483647 w 582"/>
                    <a:gd name="T31" fmla="*/ 1923142083 h 325"/>
                    <a:gd name="T32" fmla="*/ 2147483647 w 582"/>
                    <a:gd name="T33" fmla="*/ 1923142083 h 325"/>
                    <a:gd name="T34" fmla="*/ 2147483647 w 582"/>
                    <a:gd name="T35" fmla="*/ 1941341505 h 325"/>
                    <a:gd name="T36" fmla="*/ 2147483647 w 582"/>
                    <a:gd name="T37" fmla="*/ 1941341505 h 325"/>
                    <a:gd name="T38" fmla="*/ 2147483647 w 582"/>
                    <a:gd name="T39" fmla="*/ 2039972439 h 325"/>
                    <a:gd name="T40" fmla="*/ 2147483647 w 582"/>
                    <a:gd name="T41" fmla="*/ 1998612942 h 325"/>
                    <a:gd name="T42" fmla="*/ 2147483647 w 582"/>
                    <a:gd name="T43" fmla="*/ 1941341505 h 325"/>
                    <a:gd name="T44" fmla="*/ 2147483647 w 582"/>
                    <a:gd name="T45" fmla="*/ 1852995541 h 325"/>
                    <a:gd name="T46" fmla="*/ 2147483647 w 582"/>
                    <a:gd name="T47" fmla="*/ 1719418022 h 325"/>
                    <a:gd name="T48" fmla="*/ 2147483647 w 582"/>
                    <a:gd name="T49" fmla="*/ 1590069178 h 325"/>
                    <a:gd name="T50" fmla="*/ 2147483647 w 582"/>
                    <a:gd name="T51" fmla="*/ 1490174609 h 325"/>
                    <a:gd name="T52" fmla="*/ 2147483647 w 582"/>
                    <a:gd name="T53" fmla="*/ 1369553377 h 325"/>
                    <a:gd name="T54" fmla="*/ 2147483647 w 582"/>
                    <a:gd name="T55" fmla="*/ 1259225092 h 325"/>
                    <a:gd name="T56" fmla="*/ 2147483647 w 582"/>
                    <a:gd name="T57" fmla="*/ 1166579138 h 325"/>
                    <a:gd name="T58" fmla="*/ 2147483647 w 582"/>
                    <a:gd name="T59" fmla="*/ 1166579138 h 325"/>
                    <a:gd name="T60" fmla="*/ 2147483647 w 582"/>
                    <a:gd name="T61" fmla="*/ 1204427886 h 325"/>
                    <a:gd name="T62" fmla="*/ 2147483647 w 582"/>
                    <a:gd name="T63" fmla="*/ 1315034889 h 325"/>
                    <a:gd name="T64" fmla="*/ 2147483647 w 582"/>
                    <a:gd name="T65" fmla="*/ 1389695394 h 325"/>
                    <a:gd name="T66" fmla="*/ 2147483647 w 582"/>
                    <a:gd name="T67" fmla="*/ 1477165776 h 325"/>
                    <a:gd name="T68" fmla="*/ 2147483647 w 582"/>
                    <a:gd name="T69" fmla="*/ 1396284271 h 325"/>
                    <a:gd name="T70" fmla="*/ 2147483647 w 582"/>
                    <a:gd name="T71" fmla="*/ 1300474793 h 325"/>
                    <a:gd name="T72" fmla="*/ 2147483647 w 582"/>
                    <a:gd name="T73" fmla="*/ 1201424832 h 325"/>
                    <a:gd name="T74" fmla="*/ 2147483647 w 582"/>
                    <a:gd name="T75" fmla="*/ 1178732105 h 325"/>
                    <a:gd name="T76" fmla="*/ 2147483647 w 582"/>
                    <a:gd name="T77" fmla="*/ 1166579138 h 325"/>
                    <a:gd name="T78" fmla="*/ 2147483647 w 582"/>
                    <a:gd name="T79" fmla="*/ 1147630838 h 325"/>
                    <a:gd name="T80" fmla="*/ 2147483647 w 582"/>
                    <a:gd name="T81" fmla="*/ 1166579138 h 325"/>
                    <a:gd name="T82" fmla="*/ 2147483647 w 582"/>
                    <a:gd name="T83" fmla="*/ 1062198775 h 325"/>
                    <a:gd name="T84" fmla="*/ 2147483647 w 582"/>
                    <a:gd name="T85" fmla="*/ 1015824180 h 325"/>
                    <a:gd name="T86" fmla="*/ 2147483647 w 582"/>
                    <a:gd name="T87" fmla="*/ 930443969 h 325"/>
                    <a:gd name="T88" fmla="*/ 2147483647 w 582"/>
                    <a:gd name="T89" fmla="*/ 892668417 h 325"/>
                    <a:gd name="T90" fmla="*/ 2147483647 w 582"/>
                    <a:gd name="T91" fmla="*/ 836043579 h 325"/>
                    <a:gd name="T92" fmla="*/ 2147483647 w 582"/>
                    <a:gd name="T93" fmla="*/ 770879280 h 325"/>
                    <a:gd name="T94" fmla="*/ 2147483647 w 582"/>
                    <a:gd name="T95" fmla="*/ 689189297 h 325"/>
                    <a:gd name="T96" fmla="*/ 2147483647 w 582"/>
                    <a:gd name="T97" fmla="*/ 585009752 h 325"/>
                    <a:gd name="T98" fmla="*/ 2147483647 w 582"/>
                    <a:gd name="T99" fmla="*/ 453950932 h 325"/>
                    <a:gd name="T100" fmla="*/ 2147483647 w 582"/>
                    <a:gd name="T101" fmla="*/ 341513938 h 325"/>
                    <a:gd name="T102" fmla="*/ 0 w 582"/>
                    <a:gd name="T103" fmla="*/ 220768541 h 325"/>
                    <a:gd name="T104" fmla="*/ 2147483647 w 582"/>
                    <a:gd name="T105" fmla="*/ 98250542 h 325"/>
                    <a:gd name="T106" fmla="*/ 2147483647 w 582"/>
                    <a:gd name="T107" fmla="*/ 0 h 325"/>
                    <a:gd name="T108" fmla="*/ 2147483647 w 582"/>
                    <a:gd name="T109" fmla="*/ 407695757 h 325"/>
                    <a:gd name="T110" fmla="*/ 2147483647 w 582"/>
                    <a:gd name="T111" fmla="*/ 421245840 h 325"/>
                    <a:gd name="T112" fmla="*/ 2147483647 w 582"/>
                    <a:gd name="T113" fmla="*/ 453950932 h 325"/>
                    <a:gd name="T114" fmla="*/ 2147483647 w 582"/>
                    <a:gd name="T115" fmla="*/ 978367005 h 325"/>
                    <a:gd name="T116" fmla="*/ 2147483647 w 582"/>
                    <a:gd name="T117" fmla="*/ 1006283868 h 325"/>
                    <a:gd name="T118" fmla="*/ 2147483647 w 582"/>
                    <a:gd name="T119" fmla="*/ 1033626632 h 325"/>
                    <a:gd name="T120" fmla="*/ 2147483647 w 582"/>
                    <a:gd name="T121" fmla="*/ 1089985429 h 325"/>
                    <a:gd name="T122" fmla="*/ 2147483647 w 582"/>
                    <a:gd name="T123" fmla="*/ 1136854580 h 325"/>
                    <a:gd name="T124" fmla="*/ 2147483647 w 582"/>
                    <a:gd name="T125" fmla="*/ 1166579138 h 32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82"/>
                    <a:gd name="T190" fmla="*/ 0 h 325"/>
                    <a:gd name="T191" fmla="*/ 582 w 582"/>
                    <a:gd name="T192" fmla="*/ 325 h 32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82" h="325">
                      <a:moveTo>
                        <a:pt x="582" y="221"/>
                      </a:moveTo>
                      <a:lnTo>
                        <a:pt x="576" y="221"/>
                      </a:lnTo>
                      <a:lnTo>
                        <a:pt x="573" y="223"/>
                      </a:lnTo>
                      <a:lnTo>
                        <a:pt x="571" y="223"/>
                      </a:lnTo>
                      <a:lnTo>
                        <a:pt x="569" y="223"/>
                      </a:lnTo>
                      <a:lnTo>
                        <a:pt x="567" y="223"/>
                      </a:lnTo>
                      <a:lnTo>
                        <a:pt x="565" y="223"/>
                      </a:lnTo>
                      <a:lnTo>
                        <a:pt x="563" y="225"/>
                      </a:lnTo>
                      <a:lnTo>
                        <a:pt x="560" y="225"/>
                      </a:lnTo>
                      <a:lnTo>
                        <a:pt x="558" y="225"/>
                      </a:lnTo>
                      <a:lnTo>
                        <a:pt x="558" y="227"/>
                      </a:lnTo>
                      <a:lnTo>
                        <a:pt x="556" y="230"/>
                      </a:lnTo>
                      <a:lnTo>
                        <a:pt x="556" y="232"/>
                      </a:lnTo>
                      <a:lnTo>
                        <a:pt x="554" y="232"/>
                      </a:lnTo>
                      <a:lnTo>
                        <a:pt x="554" y="235"/>
                      </a:lnTo>
                      <a:lnTo>
                        <a:pt x="554" y="237"/>
                      </a:lnTo>
                      <a:lnTo>
                        <a:pt x="554" y="239"/>
                      </a:lnTo>
                      <a:lnTo>
                        <a:pt x="554" y="241"/>
                      </a:lnTo>
                      <a:lnTo>
                        <a:pt x="554" y="244"/>
                      </a:lnTo>
                      <a:lnTo>
                        <a:pt x="554" y="246"/>
                      </a:lnTo>
                      <a:lnTo>
                        <a:pt x="554" y="249"/>
                      </a:lnTo>
                      <a:lnTo>
                        <a:pt x="554" y="251"/>
                      </a:lnTo>
                      <a:lnTo>
                        <a:pt x="552" y="253"/>
                      </a:lnTo>
                      <a:lnTo>
                        <a:pt x="552" y="255"/>
                      </a:lnTo>
                      <a:lnTo>
                        <a:pt x="550" y="258"/>
                      </a:lnTo>
                      <a:lnTo>
                        <a:pt x="547" y="260"/>
                      </a:lnTo>
                      <a:lnTo>
                        <a:pt x="545" y="260"/>
                      </a:lnTo>
                      <a:lnTo>
                        <a:pt x="545" y="262"/>
                      </a:lnTo>
                      <a:lnTo>
                        <a:pt x="543" y="265"/>
                      </a:lnTo>
                      <a:lnTo>
                        <a:pt x="541" y="265"/>
                      </a:lnTo>
                      <a:lnTo>
                        <a:pt x="541" y="267"/>
                      </a:lnTo>
                      <a:lnTo>
                        <a:pt x="539" y="267"/>
                      </a:lnTo>
                      <a:lnTo>
                        <a:pt x="536" y="265"/>
                      </a:lnTo>
                      <a:lnTo>
                        <a:pt x="535" y="265"/>
                      </a:lnTo>
                      <a:lnTo>
                        <a:pt x="532" y="265"/>
                      </a:lnTo>
                      <a:lnTo>
                        <a:pt x="530" y="265"/>
                      </a:lnTo>
                      <a:lnTo>
                        <a:pt x="530" y="262"/>
                      </a:lnTo>
                      <a:lnTo>
                        <a:pt x="528" y="262"/>
                      </a:lnTo>
                      <a:lnTo>
                        <a:pt x="526" y="262"/>
                      </a:lnTo>
                      <a:lnTo>
                        <a:pt x="524" y="262"/>
                      </a:lnTo>
                      <a:lnTo>
                        <a:pt x="522" y="262"/>
                      </a:lnTo>
                      <a:lnTo>
                        <a:pt x="519" y="262"/>
                      </a:lnTo>
                      <a:lnTo>
                        <a:pt x="517" y="262"/>
                      </a:lnTo>
                      <a:lnTo>
                        <a:pt x="515" y="262"/>
                      </a:lnTo>
                      <a:lnTo>
                        <a:pt x="513" y="262"/>
                      </a:lnTo>
                      <a:lnTo>
                        <a:pt x="511" y="262"/>
                      </a:lnTo>
                      <a:lnTo>
                        <a:pt x="511" y="265"/>
                      </a:lnTo>
                      <a:lnTo>
                        <a:pt x="508" y="265"/>
                      </a:lnTo>
                      <a:lnTo>
                        <a:pt x="506" y="265"/>
                      </a:lnTo>
                      <a:lnTo>
                        <a:pt x="504" y="265"/>
                      </a:lnTo>
                      <a:lnTo>
                        <a:pt x="504" y="267"/>
                      </a:lnTo>
                      <a:lnTo>
                        <a:pt x="502" y="267"/>
                      </a:lnTo>
                      <a:lnTo>
                        <a:pt x="500" y="267"/>
                      </a:lnTo>
                      <a:lnTo>
                        <a:pt x="500" y="269"/>
                      </a:lnTo>
                      <a:lnTo>
                        <a:pt x="498" y="269"/>
                      </a:lnTo>
                      <a:lnTo>
                        <a:pt x="495" y="271"/>
                      </a:lnTo>
                      <a:lnTo>
                        <a:pt x="495" y="274"/>
                      </a:lnTo>
                      <a:lnTo>
                        <a:pt x="494" y="274"/>
                      </a:lnTo>
                      <a:lnTo>
                        <a:pt x="494" y="276"/>
                      </a:lnTo>
                      <a:lnTo>
                        <a:pt x="491" y="279"/>
                      </a:lnTo>
                      <a:lnTo>
                        <a:pt x="489" y="281"/>
                      </a:lnTo>
                      <a:lnTo>
                        <a:pt x="489" y="283"/>
                      </a:lnTo>
                      <a:lnTo>
                        <a:pt x="487" y="283"/>
                      </a:lnTo>
                      <a:lnTo>
                        <a:pt x="487" y="285"/>
                      </a:lnTo>
                      <a:lnTo>
                        <a:pt x="485" y="288"/>
                      </a:lnTo>
                      <a:lnTo>
                        <a:pt x="483" y="290"/>
                      </a:lnTo>
                      <a:lnTo>
                        <a:pt x="483" y="293"/>
                      </a:lnTo>
                      <a:lnTo>
                        <a:pt x="480" y="293"/>
                      </a:lnTo>
                      <a:lnTo>
                        <a:pt x="480" y="295"/>
                      </a:lnTo>
                      <a:lnTo>
                        <a:pt x="478" y="295"/>
                      </a:lnTo>
                      <a:lnTo>
                        <a:pt x="478" y="297"/>
                      </a:lnTo>
                      <a:lnTo>
                        <a:pt x="476" y="297"/>
                      </a:lnTo>
                      <a:lnTo>
                        <a:pt x="474" y="297"/>
                      </a:lnTo>
                      <a:lnTo>
                        <a:pt x="472" y="297"/>
                      </a:lnTo>
                      <a:lnTo>
                        <a:pt x="470" y="297"/>
                      </a:lnTo>
                      <a:lnTo>
                        <a:pt x="467" y="297"/>
                      </a:lnTo>
                      <a:lnTo>
                        <a:pt x="465" y="297"/>
                      </a:lnTo>
                      <a:lnTo>
                        <a:pt x="465" y="295"/>
                      </a:lnTo>
                      <a:lnTo>
                        <a:pt x="463" y="295"/>
                      </a:lnTo>
                      <a:lnTo>
                        <a:pt x="461" y="293"/>
                      </a:lnTo>
                      <a:lnTo>
                        <a:pt x="459" y="290"/>
                      </a:lnTo>
                      <a:lnTo>
                        <a:pt x="459" y="288"/>
                      </a:lnTo>
                      <a:lnTo>
                        <a:pt x="457" y="288"/>
                      </a:lnTo>
                      <a:lnTo>
                        <a:pt x="457" y="285"/>
                      </a:lnTo>
                      <a:lnTo>
                        <a:pt x="457" y="283"/>
                      </a:lnTo>
                      <a:lnTo>
                        <a:pt x="454" y="283"/>
                      </a:lnTo>
                      <a:lnTo>
                        <a:pt x="452" y="283"/>
                      </a:lnTo>
                      <a:lnTo>
                        <a:pt x="452" y="285"/>
                      </a:lnTo>
                      <a:lnTo>
                        <a:pt x="450" y="285"/>
                      </a:lnTo>
                      <a:lnTo>
                        <a:pt x="448" y="288"/>
                      </a:lnTo>
                      <a:lnTo>
                        <a:pt x="446" y="290"/>
                      </a:lnTo>
                      <a:lnTo>
                        <a:pt x="443" y="293"/>
                      </a:lnTo>
                      <a:lnTo>
                        <a:pt x="441" y="295"/>
                      </a:lnTo>
                      <a:lnTo>
                        <a:pt x="441" y="297"/>
                      </a:lnTo>
                      <a:lnTo>
                        <a:pt x="439" y="297"/>
                      </a:lnTo>
                      <a:lnTo>
                        <a:pt x="439" y="299"/>
                      </a:lnTo>
                      <a:lnTo>
                        <a:pt x="437" y="302"/>
                      </a:lnTo>
                      <a:lnTo>
                        <a:pt x="437" y="304"/>
                      </a:lnTo>
                      <a:lnTo>
                        <a:pt x="435" y="304"/>
                      </a:lnTo>
                      <a:lnTo>
                        <a:pt x="435" y="306"/>
                      </a:lnTo>
                      <a:lnTo>
                        <a:pt x="435" y="309"/>
                      </a:lnTo>
                      <a:lnTo>
                        <a:pt x="433" y="309"/>
                      </a:lnTo>
                      <a:lnTo>
                        <a:pt x="433" y="311"/>
                      </a:lnTo>
                      <a:lnTo>
                        <a:pt x="433" y="313"/>
                      </a:lnTo>
                      <a:lnTo>
                        <a:pt x="430" y="313"/>
                      </a:lnTo>
                      <a:lnTo>
                        <a:pt x="430" y="316"/>
                      </a:lnTo>
                      <a:lnTo>
                        <a:pt x="429" y="316"/>
                      </a:lnTo>
                      <a:lnTo>
                        <a:pt x="429" y="318"/>
                      </a:lnTo>
                      <a:lnTo>
                        <a:pt x="426" y="318"/>
                      </a:lnTo>
                      <a:lnTo>
                        <a:pt x="426" y="320"/>
                      </a:lnTo>
                      <a:lnTo>
                        <a:pt x="424" y="320"/>
                      </a:lnTo>
                      <a:lnTo>
                        <a:pt x="422" y="323"/>
                      </a:lnTo>
                      <a:lnTo>
                        <a:pt x="420" y="323"/>
                      </a:lnTo>
                      <a:lnTo>
                        <a:pt x="418" y="323"/>
                      </a:lnTo>
                      <a:lnTo>
                        <a:pt x="416" y="323"/>
                      </a:lnTo>
                      <a:lnTo>
                        <a:pt x="413" y="323"/>
                      </a:lnTo>
                      <a:lnTo>
                        <a:pt x="411" y="323"/>
                      </a:lnTo>
                      <a:lnTo>
                        <a:pt x="409" y="323"/>
                      </a:lnTo>
                      <a:lnTo>
                        <a:pt x="407" y="323"/>
                      </a:lnTo>
                      <a:lnTo>
                        <a:pt x="405" y="323"/>
                      </a:lnTo>
                      <a:lnTo>
                        <a:pt x="402" y="323"/>
                      </a:lnTo>
                      <a:lnTo>
                        <a:pt x="400" y="323"/>
                      </a:lnTo>
                      <a:lnTo>
                        <a:pt x="398" y="323"/>
                      </a:lnTo>
                      <a:lnTo>
                        <a:pt x="396" y="323"/>
                      </a:lnTo>
                      <a:lnTo>
                        <a:pt x="394" y="323"/>
                      </a:lnTo>
                      <a:lnTo>
                        <a:pt x="394" y="320"/>
                      </a:lnTo>
                      <a:lnTo>
                        <a:pt x="392" y="320"/>
                      </a:lnTo>
                      <a:lnTo>
                        <a:pt x="389" y="318"/>
                      </a:lnTo>
                      <a:lnTo>
                        <a:pt x="387" y="318"/>
                      </a:lnTo>
                      <a:lnTo>
                        <a:pt x="387" y="316"/>
                      </a:lnTo>
                      <a:lnTo>
                        <a:pt x="385" y="316"/>
                      </a:lnTo>
                      <a:lnTo>
                        <a:pt x="383" y="313"/>
                      </a:lnTo>
                      <a:lnTo>
                        <a:pt x="381" y="311"/>
                      </a:lnTo>
                      <a:lnTo>
                        <a:pt x="379" y="311"/>
                      </a:lnTo>
                      <a:lnTo>
                        <a:pt x="379" y="309"/>
                      </a:lnTo>
                      <a:lnTo>
                        <a:pt x="376" y="309"/>
                      </a:lnTo>
                      <a:lnTo>
                        <a:pt x="374" y="309"/>
                      </a:lnTo>
                      <a:lnTo>
                        <a:pt x="372" y="309"/>
                      </a:lnTo>
                      <a:lnTo>
                        <a:pt x="372" y="306"/>
                      </a:lnTo>
                      <a:lnTo>
                        <a:pt x="370" y="309"/>
                      </a:lnTo>
                      <a:lnTo>
                        <a:pt x="368" y="309"/>
                      </a:lnTo>
                      <a:lnTo>
                        <a:pt x="365" y="309"/>
                      </a:lnTo>
                      <a:lnTo>
                        <a:pt x="364" y="306"/>
                      </a:lnTo>
                      <a:lnTo>
                        <a:pt x="361" y="306"/>
                      </a:lnTo>
                      <a:lnTo>
                        <a:pt x="359" y="306"/>
                      </a:lnTo>
                      <a:lnTo>
                        <a:pt x="357" y="309"/>
                      </a:lnTo>
                      <a:lnTo>
                        <a:pt x="357" y="306"/>
                      </a:lnTo>
                      <a:lnTo>
                        <a:pt x="355" y="306"/>
                      </a:lnTo>
                      <a:lnTo>
                        <a:pt x="353" y="306"/>
                      </a:lnTo>
                      <a:lnTo>
                        <a:pt x="351" y="306"/>
                      </a:lnTo>
                      <a:lnTo>
                        <a:pt x="348" y="306"/>
                      </a:lnTo>
                      <a:lnTo>
                        <a:pt x="346" y="306"/>
                      </a:lnTo>
                      <a:lnTo>
                        <a:pt x="344" y="306"/>
                      </a:lnTo>
                      <a:lnTo>
                        <a:pt x="342" y="306"/>
                      </a:lnTo>
                      <a:lnTo>
                        <a:pt x="340" y="306"/>
                      </a:lnTo>
                      <a:lnTo>
                        <a:pt x="337" y="306"/>
                      </a:lnTo>
                      <a:lnTo>
                        <a:pt x="335" y="306"/>
                      </a:lnTo>
                      <a:lnTo>
                        <a:pt x="333" y="309"/>
                      </a:lnTo>
                      <a:lnTo>
                        <a:pt x="331" y="309"/>
                      </a:lnTo>
                      <a:lnTo>
                        <a:pt x="329" y="309"/>
                      </a:lnTo>
                      <a:lnTo>
                        <a:pt x="327" y="309"/>
                      </a:lnTo>
                      <a:lnTo>
                        <a:pt x="324" y="309"/>
                      </a:lnTo>
                      <a:lnTo>
                        <a:pt x="322" y="309"/>
                      </a:lnTo>
                      <a:lnTo>
                        <a:pt x="320" y="309"/>
                      </a:lnTo>
                      <a:lnTo>
                        <a:pt x="318" y="309"/>
                      </a:lnTo>
                      <a:lnTo>
                        <a:pt x="316" y="309"/>
                      </a:lnTo>
                      <a:lnTo>
                        <a:pt x="316" y="306"/>
                      </a:lnTo>
                      <a:lnTo>
                        <a:pt x="314" y="306"/>
                      </a:lnTo>
                      <a:lnTo>
                        <a:pt x="311" y="306"/>
                      </a:lnTo>
                      <a:lnTo>
                        <a:pt x="309" y="306"/>
                      </a:lnTo>
                      <a:lnTo>
                        <a:pt x="309" y="309"/>
                      </a:lnTo>
                      <a:lnTo>
                        <a:pt x="307" y="309"/>
                      </a:lnTo>
                      <a:lnTo>
                        <a:pt x="307" y="311"/>
                      </a:lnTo>
                      <a:lnTo>
                        <a:pt x="305" y="313"/>
                      </a:lnTo>
                      <a:lnTo>
                        <a:pt x="305" y="316"/>
                      </a:lnTo>
                      <a:lnTo>
                        <a:pt x="303" y="318"/>
                      </a:lnTo>
                      <a:lnTo>
                        <a:pt x="300" y="320"/>
                      </a:lnTo>
                      <a:lnTo>
                        <a:pt x="300" y="323"/>
                      </a:lnTo>
                      <a:lnTo>
                        <a:pt x="299" y="323"/>
                      </a:lnTo>
                      <a:lnTo>
                        <a:pt x="296" y="325"/>
                      </a:lnTo>
                      <a:lnTo>
                        <a:pt x="294" y="325"/>
                      </a:lnTo>
                      <a:lnTo>
                        <a:pt x="292" y="325"/>
                      </a:lnTo>
                      <a:lnTo>
                        <a:pt x="292" y="323"/>
                      </a:lnTo>
                      <a:lnTo>
                        <a:pt x="290" y="323"/>
                      </a:lnTo>
                      <a:lnTo>
                        <a:pt x="288" y="323"/>
                      </a:lnTo>
                      <a:lnTo>
                        <a:pt x="286" y="320"/>
                      </a:lnTo>
                      <a:lnTo>
                        <a:pt x="283" y="320"/>
                      </a:lnTo>
                      <a:lnTo>
                        <a:pt x="283" y="318"/>
                      </a:lnTo>
                      <a:lnTo>
                        <a:pt x="281" y="318"/>
                      </a:lnTo>
                      <a:lnTo>
                        <a:pt x="281" y="316"/>
                      </a:lnTo>
                      <a:lnTo>
                        <a:pt x="279" y="313"/>
                      </a:lnTo>
                      <a:lnTo>
                        <a:pt x="277" y="313"/>
                      </a:lnTo>
                      <a:lnTo>
                        <a:pt x="277" y="311"/>
                      </a:lnTo>
                      <a:lnTo>
                        <a:pt x="275" y="311"/>
                      </a:lnTo>
                      <a:lnTo>
                        <a:pt x="273" y="311"/>
                      </a:lnTo>
                      <a:lnTo>
                        <a:pt x="270" y="311"/>
                      </a:lnTo>
                      <a:lnTo>
                        <a:pt x="268" y="311"/>
                      </a:lnTo>
                      <a:lnTo>
                        <a:pt x="266" y="309"/>
                      </a:lnTo>
                      <a:lnTo>
                        <a:pt x="264" y="309"/>
                      </a:lnTo>
                      <a:lnTo>
                        <a:pt x="264" y="306"/>
                      </a:lnTo>
                      <a:lnTo>
                        <a:pt x="262" y="306"/>
                      </a:lnTo>
                      <a:lnTo>
                        <a:pt x="262" y="304"/>
                      </a:lnTo>
                      <a:lnTo>
                        <a:pt x="259" y="304"/>
                      </a:lnTo>
                      <a:lnTo>
                        <a:pt x="259" y="302"/>
                      </a:lnTo>
                      <a:lnTo>
                        <a:pt x="259" y="299"/>
                      </a:lnTo>
                      <a:lnTo>
                        <a:pt x="258" y="297"/>
                      </a:lnTo>
                      <a:lnTo>
                        <a:pt x="258" y="295"/>
                      </a:lnTo>
                      <a:lnTo>
                        <a:pt x="258" y="293"/>
                      </a:lnTo>
                      <a:lnTo>
                        <a:pt x="258" y="290"/>
                      </a:lnTo>
                      <a:lnTo>
                        <a:pt x="258" y="288"/>
                      </a:lnTo>
                      <a:lnTo>
                        <a:pt x="258" y="285"/>
                      </a:lnTo>
                      <a:lnTo>
                        <a:pt x="258" y="283"/>
                      </a:lnTo>
                      <a:lnTo>
                        <a:pt x="258" y="281"/>
                      </a:lnTo>
                      <a:lnTo>
                        <a:pt x="258" y="279"/>
                      </a:lnTo>
                      <a:lnTo>
                        <a:pt x="258" y="276"/>
                      </a:lnTo>
                      <a:lnTo>
                        <a:pt x="258" y="274"/>
                      </a:lnTo>
                      <a:lnTo>
                        <a:pt x="258" y="271"/>
                      </a:lnTo>
                      <a:lnTo>
                        <a:pt x="258" y="269"/>
                      </a:lnTo>
                      <a:lnTo>
                        <a:pt x="258" y="267"/>
                      </a:lnTo>
                      <a:lnTo>
                        <a:pt x="255" y="265"/>
                      </a:lnTo>
                      <a:lnTo>
                        <a:pt x="255" y="262"/>
                      </a:lnTo>
                      <a:lnTo>
                        <a:pt x="255" y="260"/>
                      </a:lnTo>
                      <a:lnTo>
                        <a:pt x="255" y="258"/>
                      </a:lnTo>
                      <a:lnTo>
                        <a:pt x="255" y="255"/>
                      </a:lnTo>
                      <a:lnTo>
                        <a:pt x="255" y="253"/>
                      </a:lnTo>
                      <a:lnTo>
                        <a:pt x="255" y="251"/>
                      </a:lnTo>
                      <a:lnTo>
                        <a:pt x="255" y="249"/>
                      </a:lnTo>
                      <a:lnTo>
                        <a:pt x="258" y="249"/>
                      </a:lnTo>
                      <a:lnTo>
                        <a:pt x="258" y="246"/>
                      </a:lnTo>
                      <a:lnTo>
                        <a:pt x="258" y="244"/>
                      </a:lnTo>
                      <a:lnTo>
                        <a:pt x="258" y="241"/>
                      </a:lnTo>
                      <a:lnTo>
                        <a:pt x="258" y="239"/>
                      </a:lnTo>
                      <a:lnTo>
                        <a:pt x="258" y="237"/>
                      </a:lnTo>
                      <a:lnTo>
                        <a:pt x="259" y="237"/>
                      </a:lnTo>
                      <a:lnTo>
                        <a:pt x="259" y="235"/>
                      </a:lnTo>
                      <a:lnTo>
                        <a:pt x="259" y="232"/>
                      </a:lnTo>
                      <a:lnTo>
                        <a:pt x="259" y="230"/>
                      </a:lnTo>
                      <a:lnTo>
                        <a:pt x="259" y="227"/>
                      </a:lnTo>
                      <a:lnTo>
                        <a:pt x="259" y="225"/>
                      </a:lnTo>
                      <a:lnTo>
                        <a:pt x="259" y="223"/>
                      </a:lnTo>
                      <a:lnTo>
                        <a:pt x="259" y="221"/>
                      </a:lnTo>
                      <a:lnTo>
                        <a:pt x="259" y="218"/>
                      </a:lnTo>
                      <a:lnTo>
                        <a:pt x="262" y="218"/>
                      </a:lnTo>
                      <a:lnTo>
                        <a:pt x="262" y="216"/>
                      </a:lnTo>
                      <a:lnTo>
                        <a:pt x="259" y="214"/>
                      </a:lnTo>
                      <a:lnTo>
                        <a:pt x="259" y="211"/>
                      </a:lnTo>
                      <a:lnTo>
                        <a:pt x="259" y="209"/>
                      </a:lnTo>
                      <a:lnTo>
                        <a:pt x="262" y="207"/>
                      </a:lnTo>
                      <a:lnTo>
                        <a:pt x="262" y="204"/>
                      </a:lnTo>
                      <a:lnTo>
                        <a:pt x="264" y="202"/>
                      </a:lnTo>
                      <a:lnTo>
                        <a:pt x="264" y="200"/>
                      </a:lnTo>
                      <a:lnTo>
                        <a:pt x="266" y="200"/>
                      </a:lnTo>
                      <a:lnTo>
                        <a:pt x="266" y="197"/>
                      </a:lnTo>
                      <a:lnTo>
                        <a:pt x="268" y="195"/>
                      </a:lnTo>
                      <a:lnTo>
                        <a:pt x="268" y="192"/>
                      </a:lnTo>
                      <a:lnTo>
                        <a:pt x="270" y="192"/>
                      </a:lnTo>
                      <a:lnTo>
                        <a:pt x="270" y="191"/>
                      </a:lnTo>
                      <a:lnTo>
                        <a:pt x="273" y="191"/>
                      </a:lnTo>
                      <a:lnTo>
                        <a:pt x="273" y="188"/>
                      </a:lnTo>
                      <a:lnTo>
                        <a:pt x="273" y="186"/>
                      </a:lnTo>
                      <a:lnTo>
                        <a:pt x="275" y="186"/>
                      </a:lnTo>
                      <a:lnTo>
                        <a:pt x="275" y="183"/>
                      </a:lnTo>
                      <a:lnTo>
                        <a:pt x="275" y="181"/>
                      </a:lnTo>
                      <a:lnTo>
                        <a:pt x="273" y="181"/>
                      </a:lnTo>
                      <a:lnTo>
                        <a:pt x="270" y="181"/>
                      </a:lnTo>
                      <a:lnTo>
                        <a:pt x="270" y="183"/>
                      </a:lnTo>
                      <a:lnTo>
                        <a:pt x="268" y="183"/>
                      </a:lnTo>
                      <a:lnTo>
                        <a:pt x="266" y="183"/>
                      </a:lnTo>
                      <a:lnTo>
                        <a:pt x="264" y="186"/>
                      </a:lnTo>
                      <a:lnTo>
                        <a:pt x="262" y="186"/>
                      </a:lnTo>
                      <a:lnTo>
                        <a:pt x="259" y="186"/>
                      </a:lnTo>
                      <a:lnTo>
                        <a:pt x="259" y="188"/>
                      </a:lnTo>
                      <a:lnTo>
                        <a:pt x="258" y="188"/>
                      </a:lnTo>
                      <a:lnTo>
                        <a:pt x="255" y="188"/>
                      </a:lnTo>
                      <a:lnTo>
                        <a:pt x="255" y="191"/>
                      </a:lnTo>
                      <a:lnTo>
                        <a:pt x="253" y="191"/>
                      </a:lnTo>
                      <a:lnTo>
                        <a:pt x="251" y="191"/>
                      </a:lnTo>
                      <a:lnTo>
                        <a:pt x="251" y="192"/>
                      </a:lnTo>
                      <a:lnTo>
                        <a:pt x="249" y="192"/>
                      </a:lnTo>
                      <a:lnTo>
                        <a:pt x="249" y="195"/>
                      </a:lnTo>
                      <a:lnTo>
                        <a:pt x="247" y="195"/>
                      </a:lnTo>
                      <a:lnTo>
                        <a:pt x="245" y="197"/>
                      </a:lnTo>
                      <a:lnTo>
                        <a:pt x="245" y="200"/>
                      </a:lnTo>
                      <a:lnTo>
                        <a:pt x="242" y="200"/>
                      </a:lnTo>
                      <a:lnTo>
                        <a:pt x="242" y="202"/>
                      </a:lnTo>
                      <a:lnTo>
                        <a:pt x="240" y="204"/>
                      </a:lnTo>
                      <a:lnTo>
                        <a:pt x="240" y="207"/>
                      </a:lnTo>
                      <a:lnTo>
                        <a:pt x="238" y="209"/>
                      </a:lnTo>
                      <a:lnTo>
                        <a:pt x="238" y="211"/>
                      </a:lnTo>
                      <a:lnTo>
                        <a:pt x="236" y="211"/>
                      </a:lnTo>
                      <a:lnTo>
                        <a:pt x="236" y="214"/>
                      </a:lnTo>
                      <a:lnTo>
                        <a:pt x="234" y="216"/>
                      </a:lnTo>
                      <a:lnTo>
                        <a:pt x="231" y="218"/>
                      </a:lnTo>
                      <a:lnTo>
                        <a:pt x="229" y="221"/>
                      </a:lnTo>
                      <a:lnTo>
                        <a:pt x="227" y="221"/>
                      </a:lnTo>
                      <a:lnTo>
                        <a:pt x="225" y="221"/>
                      </a:lnTo>
                      <a:lnTo>
                        <a:pt x="223" y="221"/>
                      </a:lnTo>
                      <a:lnTo>
                        <a:pt x="221" y="223"/>
                      </a:lnTo>
                      <a:lnTo>
                        <a:pt x="218" y="223"/>
                      </a:lnTo>
                      <a:lnTo>
                        <a:pt x="216" y="223"/>
                      </a:lnTo>
                      <a:lnTo>
                        <a:pt x="216" y="225"/>
                      </a:lnTo>
                      <a:lnTo>
                        <a:pt x="214" y="225"/>
                      </a:lnTo>
                      <a:lnTo>
                        <a:pt x="212" y="227"/>
                      </a:lnTo>
                      <a:lnTo>
                        <a:pt x="210" y="230"/>
                      </a:lnTo>
                      <a:lnTo>
                        <a:pt x="208" y="232"/>
                      </a:lnTo>
                      <a:lnTo>
                        <a:pt x="208" y="235"/>
                      </a:lnTo>
                      <a:lnTo>
                        <a:pt x="205" y="237"/>
                      </a:lnTo>
                      <a:lnTo>
                        <a:pt x="132" y="237"/>
                      </a:lnTo>
                      <a:lnTo>
                        <a:pt x="129" y="237"/>
                      </a:lnTo>
                      <a:lnTo>
                        <a:pt x="129" y="235"/>
                      </a:lnTo>
                      <a:lnTo>
                        <a:pt x="129" y="232"/>
                      </a:lnTo>
                      <a:lnTo>
                        <a:pt x="129" y="230"/>
                      </a:lnTo>
                      <a:lnTo>
                        <a:pt x="129" y="227"/>
                      </a:lnTo>
                      <a:lnTo>
                        <a:pt x="129" y="225"/>
                      </a:lnTo>
                      <a:lnTo>
                        <a:pt x="129" y="223"/>
                      </a:lnTo>
                      <a:lnTo>
                        <a:pt x="129" y="221"/>
                      </a:lnTo>
                      <a:lnTo>
                        <a:pt x="132" y="221"/>
                      </a:lnTo>
                      <a:lnTo>
                        <a:pt x="132" y="218"/>
                      </a:lnTo>
                      <a:lnTo>
                        <a:pt x="132" y="216"/>
                      </a:lnTo>
                      <a:lnTo>
                        <a:pt x="132" y="214"/>
                      </a:lnTo>
                      <a:lnTo>
                        <a:pt x="134" y="214"/>
                      </a:lnTo>
                      <a:lnTo>
                        <a:pt x="134" y="211"/>
                      </a:lnTo>
                      <a:lnTo>
                        <a:pt x="134" y="209"/>
                      </a:lnTo>
                      <a:lnTo>
                        <a:pt x="134" y="207"/>
                      </a:lnTo>
                      <a:lnTo>
                        <a:pt x="134" y="204"/>
                      </a:lnTo>
                      <a:lnTo>
                        <a:pt x="134" y="202"/>
                      </a:lnTo>
                      <a:lnTo>
                        <a:pt x="132" y="200"/>
                      </a:lnTo>
                      <a:lnTo>
                        <a:pt x="132" y="197"/>
                      </a:lnTo>
                      <a:lnTo>
                        <a:pt x="132" y="195"/>
                      </a:lnTo>
                      <a:lnTo>
                        <a:pt x="129" y="195"/>
                      </a:lnTo>
                      <a:lnTo>
                        <a:pt x="129" y="192"/>
                      </a:lnTo>
                      <a:lnTo>
                        <a:pt x="128" y="192"/>
                      </a:lnTo>
                      <a:lnTo>
                        <a:pt x="125" y="191"/>
                      </a:lnTo>
                      <a:lnTo>
                        <a:pt x="123" y="191"/>
                      </a:lnTo>
                      <a:lnTo>
                        <a:pt x="121" y="191"/>
                      </a:lnTo>
                      <a:lnTo>
                        <a:pt x="119" y="191"/>
                      </a:lnTo>
                      <a:lnTo>
                        <a:pt x="119" y="188"/>
                      </a:lnTo>
                      <a:lnTo>
                        <a:pt x="117" y="188"/>
                      </a:lnTo>
                      <a:lnTo>
                        <a:pt x="115" y="188"/>
                      </a:lnTo>
                      <a:lnTo>
                        <a:pt x="112" y="188"/>
                      </a:lnTo>
                      <a:lnTo>
                        <a:pt x="110" y="188"/>
                      </a:lnTo>
                      <a:lnTo>
                        <a:pt x="108" y="188"/>
                      </a:lnTo>
                      <a:lnTo>
                        <a:pt x="106" y="188"/>
                      </a:lnTo>
                      <a:lnTo>
                        <a:pt x="104" y="188"/>
                      </a:lnTo>
                      <a:lnTo>
                        <a:pt x="104" y="186"/>
                      </a:lnTo>
                      <a:lnTo>
                        <a:pt x="102" y="186"/>
                      </a:lnTo>
                      <a:lnTo>
                        <a:pt x="102" y="188"/>
                      </a:lnTo>
                      <a:lnTo>
                        <a:pt x="99" y="188"/>
                      </a:lnTo>
                      <a:lnTo>
                        <a:pt x="97" y="186"/>
                      </a:lnTo>
                      <a:lnTo>
                        <a:pt x="95" y="186"/>
                      </a:lnTo>
                      <a:lnTo>
                        <a:pt x="93" y="186"/>
                      </a:lnTo>
                      <a:lnTo>
                        <a:pt x="91" y="186"/>
                      </a:lnTo>
                      <a:lnTo>
                        <a:pt x="88" y="186"/>
                      </a:lnTo>
                      <a:lnTo>
                        <a:pt x="86" y="186"/>
                      </a:lnTo>
                      <a:lnTo>
                        <a:pt x="84" y="186"/>
                      </a:lnTo>
                      <a:lnTo>
                        <a:pt x="84" y="183"/>
                      </a:lnTo>
                      <a:lnTo>
                        <a:pt x="82" y="183"/>
                      </a:lnTo>
                      <a:lnTo>
                        <a:pt x="80" y="183"/>
                      </a:lnTo>
                      <a:lnTo>
                        <a:pt x="78" y="183"/>
                      </a:lnTo>
                      <a:lnTo>
                        <a:pt x="75" y="183"/>
                      </a:lnTo>
                      <a:lnTo>
                        <a:pt x="74" y="183"/>
                      </a:lnTo>
                      <a:lnTo>
                        <a:pt x="71" y="183"/>
                      </a:lnTo>
                      <a:lnTo>
                        <a:pt x="69" y="183"/>
                      </a:lnTo>
                      <a:lnTo>
                        <a:pt x="67" y="183"/>
                      </a:lnTo>
                      <a:lnTo>
                        <a:pt x="67" y="186"/>
                      </a:lnTo>
                      <a:lnTo>
                        <a:pt x="65" y="186"/>
                      </a:lnTo>
                      <a:lnTo>
                        <a:pt x="63" y="186"/>
                      </a:lnTo>
                      <a:lnTo>
                        <a:pt x="60" y="186"/>
                      </a:lnTo>
                      <a:lnTo>
                        <a:pt x="58" y="186"/>
                      </a:lnTo>
                      <a:lnTo>
                        <a:pt x="56" y="183"/>
                      </a:lnTo>
                      <a:lnTo>
                        <a:pt x="56" y="181"/>
                      </a:lnTo>
                      <a:lnTo>
                        <a:pt x="56" y="179"/>
                      </a:lnTo>
                      <a:lnTo>
                        <a:pt x="58" y="177"/>
                      </a:lnTo>
                      <a:lnTo>
                        <a:pt x="58" y="174"/>
                      </a:lnTo>
                      <a:lnTo>
                        <a:pt x="60" y="174"/>
                      </a:lnTo>
                      <a:lnTo>
                        <a:pt x="63" y="172"/>
                      </a:lnTo>
                      <a:lnTo>
                        <a:pt x="65" y="169"/>
                      </a:lnTo>
                      <a:lnTo>
                        <a:pt x="67" y="169"/>
                      </a:lnTo>
                      <a:lnTo>
                        <a:pt x="69" y="169"/>
                      </a:lnTo>
                      <a:lnTo>
                        <a:pt x="69" y="167"/>
                      </a:lnTo>
                      <a:lnTo>
                        <a:pt x="71" y="167"/>
                      </a:lnTo>
                      <a:lnTo>
                        <a:pt x="74" y="167"/>
                      </a:lnTo>
                      <a:lnTo>
                        <a:pt x="74" y="165"/>
                      </a:lnTo>
                      <a:lnTo>
                        <a:pt x="75" y="165"/>
                      </a:lnTo>
                      <a:lnTo>
                        <a:pt x="78" y="165"/>
                      </a:lnTo>
                      <a:lnTo>
                        <a:pt x="78" y="162"/>
                      </a:lnTo>
                      <a:lnTo>
                        <a:pt x="80" y="162"/>
                      </a:lnTo>
                      <a:lnTo>
                        <a:pt x="82" y="162"/>
                      </a:lnTo>
                      <a:lnTo>
                        <a:pt x="82" y="160"/>
                      </a:lnTo>
                      <a:lnTo>
                        <a:pt x="84" y="160"/>
                      </a:lnTo>
                      <a:lnTo>
                        <a:pt x="84" y="158"/>
                      </a:lnTo>
                      <a:lnTo>
                        <a:pt x="86" y="158"/>
                      </a:lnTo>
                      <a:lnTo>
                        <a:pt x="86" y="156"/>
                      </a:lnTo>
                      <a:lnTo>
                        <a:pt x="86" y="153"/>
                      </a:lnTo>
                      <a:lnTo>
                        <a:pt x="86" y="151"/>
                      </a:lnTo>
                      <a:lnTo>
                        <a:pt x="84" y="148"/>
                      </a:lnTo>
                      <a:lnTo>
                        <a:pt x="84" y="147"/>
                      </a:lnTo>
                      <a:lnTo>
                        <a:pt x="82" y="148"/>
                      </a:lnTo>
                      <a:lnTo>
                        <a:pt x="82" y="147"/>
                      </a:lnTo>
                      <a:lnTo>
                        <a:pt x="80" y="147"/>
                      </a:lnTo>
                      <a:lnTo>
                        <a:pt x="78" y="147"/>
                      </a:lnTo>
                      <a:lnTo>
                        <a:pt x="75" y="147"/>
                      </a:lnTo>
                      <a:lnTo>
                        <a:pt x="74" y="144"/>
                      </a:lnTo>
                      <a:lnTo>
                        <a:pt x="71" y="144"/>
                      </a:lnTo>
                      <a:lnTo>
                        <a:pt x="71" y="142"/>
                      </a:lnTo>
                      <a:lnTo>
                        <a:pt x="69" y="142"/>
                      </a:lnTo>
                      <a:lnTo>
                        <a:pt x="67" y="142"/>
                      </a:lnTo>
                      <a:lnTo>
                        <a:pt x="67" y="139"/>
                      </a:lnTo>
                      <a:lnTo>
                        <a:pt x="65" y="139"/>
                      </a:lnTo>
                      <a:lnTo>
                        <a:pt x="63" y="137"/>
                      </a:lnTo>
                      <a:lnTo>
                        <a:pt x="60" y="137"/>
                      </a:lnTo>
                      <a:lnTo>
                        <a:pt x="60" y="135"/>
                      </a:lnTo>
                      <a:lnTo>
                        <a:pt x="58" y="135"/>
                      </a:lnTo>
                      <a:lnTo>
                        <a:pt x="58" y="133"/>
                      </a:lnTo>
                      <a:lnTo>
                        <a:pt x="56" y="133"/>
                      </a:lnTo>
                      <a:lnTo>
                        <a:pt x="56" y="130"/>
                      </a:lnTo>
                      <a:lnTo>
                        <a:pt x="54" y="130"/>
                      </a:lnTo>
                      <a:lnTo>
                        <a:pt x="54" y="128"/>
                      </a:lnTo>
                      <a:lnTo>
                        <a:pt x="52" y="128"/>
                      </a:lnTo>
                      <a:lnTo>
                        <a:pt x="52" y="125"/>
                      </a:lnTo>
                      <a:lnTo>
                        <a:pt x="50" y="125"/>
                      </a:lnTo>
                      <a:lnTo>
                        <a:pt x="50" y="123"/>
                      </a:lnTo>
                      <a:lnTo>
                        <a:pt x="47" y="123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5" y="118"/>
                      </a:lnTo>
                      <a:lnTo>
                        <a:pt x="43" y="116"/>
                      </a:lnTo>
                      <a:lnTo>
                        <a:pt x="41" y="114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39" y="109"/>
                      </a:lnTo>
                      <a:lnTo>
                        <a:pt x="37" y="109"/>
                      </a:lnTo>
                      <a:lnTo>
                        <a:pt x="37" y="107"/>
                      </a:lnTo>
                      <a:lnTo>
                        <a:pt x="34" y="104"/>
                      </a:lnTo>
                      <a:lnTo>
                        <a:pt x="34" y="102"/>
                      </a:lnTo>
                      <a:lnTo>
                        <a:pt x="32" y="102"/>
                      </a:lnTo>
                      <a:lnTo>
                        <a:pt x="30" y="100"/>
                      </a:lnTo>
                      <a:lnTo>
                        <a:pt x="28" y="98"/>
                      </a:lnTo>
                      <a:lnTo>
                        <a:pt x="26" y="95"/>
                      </a:lnTo>
                      <a:lnTo>
                        <a:pt x="23" y="95"/>
                      </a:lnTo>
                      <a:lnTo>
                        <a:pt x="23" y="93"/>
                      </a:lnTo>
                      <a:lnTo>
                        <a:pt x="22" y="90"/>
                      </a:lnTo>
                      <a:lnTo>
                        <a:pt x="19" y="89"/>
                      </a:lnTo>
                      <a:lnTo>
                        <a:pt x="17" y="86"/>
                      </a:lnTo>
                      <a:lnTo>
                        <a:pt x="17" y="84"/>
                      </a:lnTo>
                      <a:lnTo>
                        <a:pt x="17" y="81"/>
                      </a:lnTo>
                      <a:lnTo>
                        <a:pt x="17" y="79"/>
                      </a:lnTo>
                      <a:lnTo>
                        <a:pt x="17" y="77"/>
                      </a:lnTo>
                      <a:lnTo>
                        <a:pt x="17" y="74"/>
                      </a:lnTo>
                      <a:lnTo>
                        <a:pt x="17" y="72"/>
                      </a:lnTo>
                      <a:lnTo>
                        <a:pt x="15" y="70"/>
                      </a:lnTo>
                      <a:lnTo>
                        <a:pt x="15" y="67"/>
                      </a:lnTo>
                      <a:lnTo>
                        <a:pt x="15" y="65"/>
                      </a:lnTo>
                      <a:lnTo>
                        <a:pt x="15" y="63"/>
                      </a:lnTo>
                      <a:lnTo>
                        <a:pt x="13" y="60"/>
                      </a:lnTo>
                      <a:lnTo>
                        <a:pt x="13" y="58"/>
                      </a:lnTo>
                      <a:lnTo>
                        <a:pt x="11" y="58"/>
                      </a:lnTo>
                      <a:lnTo>
                        <a:pt x="11" y="56"/>
                      </a:lnTo>
                      <a:lnTo>
                        <a:pt x="9" y="54"/>
                      </a:lnTo>
                      <a:lnTo>
                        <a:pt x="9" y="51"/>
                      </a:lnTo>
                      <a:lnTo>
                        <a:pt x="6" y="51"/>
                      </a:lnTo>
                      <a:lnTo>
                        <a:pt x="6" y="49"/>
                      </a:lnTo>
                      <a:lnTo>
                        <a:pt x="4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33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4" y="21"/>
                      </a:lnTo>
                      <a:lnTo>
                        <a:pt x="4" y="19"/>
                      </a:lnTo>
                      <a:lnTo>
                        <a:pt x="6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9" y="10"/>
                      </a:lnTo>
                      <a:lnTo>
                        <a:pt x="11" y="10"/>
                      </a:lnTo>
                      <a:lnTo>
                        <a:pt x="11" y="7"/>
                      </a:lnTo>
                      <a:lnTo>
                        <a:pt x="13" y="7"/>
                      </a:lnTo>
                      <a:lnTo>
                        <a:pt x="13" y="5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41" y="14"/>
                      </a:lnTo>
                      <a:lnTo>
                        <a:pt x="97" y="37"/>
                      </a:lnTo>
                      <a:lnTo>
                        <a:pt x="99" y="37"/>
                      </a:lnTo>
                      <a:lnTo>
                        <a:pt x="102" y="40"/>
                      </a:lnTo>
                      <a:lnTo>
                        <a:pt x="104" y="40"/>
                      </a:lnTo>
                      <a:lnTo>
                        <a:pt x="153" y="46"/>
                      </a:lnTo>
                      <a:lnTo>
                        <a:pt x="238" y="63"/>
                      </a:lnTo>
                      <a:lnTo>
                        <a:pt x="240" y="63"/>
                      </a:lnTo>
                      <a:lnTo>
                        <a:pt x="242" y="65"/>
                      </a:lnTo>
                      <a:lnTo>
                        <a:pt x="245" y="65"/>
                      </a:lnTo>
                      <a:lnTo>
                        <a:pt x="247" y="65"/>
                      </a:lnTo>
                      <a:lnTo>
                        <a:pt x="249" y="65"/>
                      </a:lnTo>
                      <a:lnTo>
                        <a:pt x="251" y="65"/>
                      </a:lnTo>
                      <a:lnTo>
                        <a:pt x="253" y="65"/>
                      </a:lnTo>
                      <a:lnTo>
                        <a:pt x="253" y="67"/>
                      </a:lnTo>
                      <a:lnTo>
                        <a:pt x="255" y="67"/>
                      </a:lnTo>
                      <a:lnTo>
                        <a:pt x="258" y="67"/>
                      </a:lnTo>
                      <a:lnTo>
                        <a:pt x="259" y="67"/>
                      </a:lnTo>
                      <a:lnTo>
                        <a:pt x="262" y="70"/>
                      </a:lnTo>
                      <a:lnTo>
                        <a:pt x="262" y="67"/>
                      </a:lnTo>
                      <a:lnTo>
                        <a:pt x="264" y="70"/>
                      </a:lnTo>
                      <a:lnTo>
                        <a:pt x="266" y="70"/>
                      </a:lnTo>
                      <a:lnTo>
                        <a:pt x="268" y="70"/>
                      </a:lnTo>
                      <a:lnTo>
                        <a:pt x="270" y="70"/>
                      </a:lnTo>
                      <a:lnTo>
                        <a:pt x="270" y="72"/>
                      </a:lnTo>
                      <a:lnTo>
                        <a:pt x="273" y="72"/>
                      </a:lnTo>
                      <a:lnTo>
                        <a:pt x="275" y="72"/>
                      </a:lnTo>
                      <a:lnTo>
                        <a:pt x="277" y="72"/>
                      </a:lnTo>
                      <a:lnTo>
                        <a:pt x="277" y="74"/>
                      </a:lnTo>
                      <a:lnTo>
                        <a:pt x="279" y="74"/>
                      </a:lnTo>
                      <a:lnTo>
                        <a:pt x="281" y="74"/>
                      </a:lnTo>
                      <a:lnTo>
                        <a:pt x="283" y="77"/>
                      </a:lnTo>
                      <a:lnTo>
                        <a:pt x="286" y="77"/>
                      </a:lnTo>
                      <a:lnTo>
                        <a:pt x="288" y="79"/>
                      </a:lnTo>
                      <a:lnTo>
                        <a:pt x="290" y="79"/>
                      </a:lnTo>
                      <a:lnTo>
                        <a:pt x="411" y="156"/>
                      </a:lnTo>
                      <a:lnTo>
                        <a:pt x="413" y="156"/>
                      </a:lnTo>
                      <a:lnTo>
                        <a:pt x="416" y="156"/>
                      </a:lnTo>
                      <a:lnTo>
                        <a:pt x="418" y="158"/>
                      </a:lnTo>
                      <a:lnTo>
                        <a:pt x="420" y="158"/>
                      </a:lnTo>
                      <a:lnTo>
                        <a:pt x="422" y="158"/>
                      </a:lnTo>
                      <a:lnTo>
                        <a:pt x="424" y="158"/>
                      </a:lnTo>
                      <a:lnTo>
                        <a:pt x="424" y="160"/>
                      </a:lnTo>
                      <a:lnTo>
                        <a:pt x="426" y="160"/>
                      </a:lnTo>
                      <a:lnTo>
                        <a:pt x="429" y="160"/>
                      </a:lnTo>
                      <a:lnTo>
                        <a:pt x="430" y="160"/>
                      </a:lnTo>
                      <a:lnTo>
                        <a:pt x="433" y="160"/>
                      </a:lnTo>
                      <a:lnTo>
                        <a:pt x="433" y="162"/>
                      </a:lnTo>
                      <a:lnTo>
                        <a:pt x="435" y="162"/>
                      </a:lnTo>
                      <a:lnTo>
                        <a:pt x="437" y="162"/>
                      </a:lnTo>
                      <a:lnTo>
                        <a:pt x="439" y="162"/>
                      </a:lnTo>
                      <a:lnTo>
                        <a:pt x="441" y="162"/>
                      </a:lnTo>
                      <a:lnTo>
                        <a:pt x="441" y="165"/>
                      </a:lnTo>
                      <a:lnTo>
                        <a:pt x="443" y="165"/>
                      </a:lnTo>
                      <a:lnTo>
                        <a:pt x="446" y="165"/>
                      </a:lnTo>
                      <a:lnTo>
                        <a:pt x="448" y="167"/>
                      </a:lnTo>
                      <a:lnTo>
                        <a:pt x="450" y="167"/>
                      </a:lnTo>
                      <a:lnTo>
                        <a:pt x="452" y="167"/>
                      </a:lnTo>
                      <a:lnTo>
                        <a:pt x="454" y="169"/>
                      </a:lnTo>
                      <a:lnTo>
                        <a:pt x="457" y="169"/>
                      </a:lnTo>
                      <a:lnTo>
                        <a:pt x="459" y="172"/>
                      </a:lnTo>
                      <a:lnTo>
                        <a:pt x="461" y="172"/>
                      </a:lnTo>
                      <a:lnTo>
                        <a:pt x="463" y="174"/>
                      </a:lnTo>
                      <a:lnTo>
                        <a:pt x="465" y="174"/>
                      </a:lnTo>
                      <a:lnTo>
                        <a:pt x="467" y="174"/>
                      </a:lnTo>
                      <a:lnTo>
                        <a:pt x="470" y="177"/>
                      </a:lnTo>
                      <a:lnTo>
                        <a:pt x="472" y="177"/>
                      </a:lnTo>
                      <a:lnTo>
                        <a:pt x="474" y="179"/>
                      </a:lnTo>
                      <a:lnTo>
                        <a:pt x="476" y="179"/>
                      </a:lnTo>
                      <a:lnTo>
                        <a:pt x="476" y="181"/>
                      </a:lnTo>
                      <a:lnTo>
                        <a:pt x="478" y="181"/>
                      </a:lnTo>
                      <a:lnTo>
                        <a:pt x="480" y="181"/>
                      </a:lnTo>
                      <a:lnTo>
                        <a:pt x="483" y="181"/>
                      </a:lnTo>
                      <a:lnTo>
                        <a:pt x="485" y="183"/>
                      </a:lnTo>
                      <a:lnTo>
                        <a:pt x="487" y="183"/>
                      </a:lnTo>
                      <a:lnTo>
                        <a:pt x="489" y="183"/>
                      </a:lnTo>
                      <a:lnTo>
                        <a:pt x="491" y="186"/>
                      </a:lnTo>
                      <a:lnTo>
                        <a:pt x="494" y="186"/>
                      </a:lnTo>
                      <a:lnTo>
                        <a:pt x="495" y="186"/>
                      </a:lnTo>
                      <a:lnTo>
                        <a:pt x="498" y="186"/>
                      </a:lnTo>
                      <a:lnTo>
                        <a:pt x="500" y="186"/>
                      </a:lnTo>
                      <a:lnTo>
                        <a:pt x="502" y="188"/>
                      </a:lnTo>
                      <a:lnTo>
                        <a:pt x="558" y="209"/>
                      </a:lnTo>
                      <a:lnTo>
                        <a:pt x="582" y="22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7" name="Freeform 119"/>
                <p:cNvSpPr>
                  <a:spLocks/>
                </p:cNvSpPr>
                <p:nvPr/>
              </p:nvSpPr>
              <p:spPr bwMode="auto">
                <a:xfrm>
                  <a:off x="2282" y="121"/>
                  <a:ext cx="554" cy="597"/>
                </a:xfrm>
                <a:custGeom>
                  <a:avLst/>
                  <a:gdLst>
                    <a:gd name="T0" fmla="*/ 2147483647 w 387"/>
                    <a:gd name="T1" fmla="*/ 970705525 h 450"/>
                    <a:gd name="T2" fmla="*/ 2147483647 w 387"/>
                    <a:gd name="T3" fmla="*/ 1052215176 h 450"/>
                    <a:gd name="T4" fmla="*/ 2147483647 w 387"/>
                    <a:gd name="T5" fmla="*/ 1110468069 h 450"/>
                    <a:gd name="T6" fmla="*/ 2147483647 w 387"/>
                    <a:gd name="T7" fmla="*/ 1103453801 h 450"/>
                    <a:gd name="T8" fmla="*/ 2147483647 w 387"/>
                    <a:gd name="T9" fmla="*/ 1031988971 h 450"/>
                    <a:gd name="T10" fmla="*/ 2147483647 w 387"/>
                    <a:gd name="T11" fmla="*/ 1031988971 h 450"/>
                    <a:gd name="T12" fmla="*/ 2147483647 w 387"/>
                    <a:gd name="T13" fmla="*/ 1082408208 h 450"/>
                    <a:gd name="T14" fmla="*/ 2147483647 w 387"/>
                    <a:gd name="T15" fmla="*/ 992662383 h 450"/>
                    <a:gd name="T16" fmla="*/ 2147483647 w 387"/>
                    <a:gd name="T17" fmla="*/ 852678568 h 450"/>
                    <a:gd name="T18" fmla="*/ 2147483647 w 387"/>
                    <a:gd name="T19" fmla="*/ 724777367 h 450"/>
                    <a:gd name="T20" fmla="*/ 2147483647 w 387"/>
                    <a:gd name="T21" fmla="*/ 601893842 h 450"/>
                    <a:gd name="T22" fmla="*/ 2147483647 w 387"/>
                    <a:gd name="T23" fmla="*/ 484463479 h 450"/>
                    <a:gd name="T24" fmla="*/ 2147483647 w 387"/>
                    <a:gd name="T25" fmla="*/ 379801920 h 450"/>
                    <a:gd name="T26" fmla="*/ 2147483647 w 387"/>
                    <a:gd name="T27" fmla="*/ 245558856 h 450"/>
                    <a:gd name="T28" fmla="*/ 2147483647 w 387"/>
                    <a:gd name="T29" fmla="*/ 117883303 h 450"/>
                    <a:gd name="T30" fmla="*/ 2147483647 w 387"/>
                    <a:gd name="T31" fmla="*/ 88856854 h 450"/>
                    <a:gd name="T32" fmla="*/ 2147483647 w 387"/>
                    <a:gd name="T33" fmla="*/ 28684238 h 450"/>
                    <a:gd name="T34" fmla="*/ 2147483647 w 387"/>
                    <a:gd name="T35" fmla="*/ 117883303 h 450"/>
                    <a:gd name="T36" fmla="*/ 2147483647 w 387"/>
                    <a:gd name="T37" fmla="*/ 245558856 h 450"/>
                    <a:gd name="T38" fmla="*/ 2147483647 w 387"/>
                    <a:gd name="T39" fmla="*/ 379801920 h 450"/>
                    <a:gd name="T40" fmla="*/ 2147483647 w 387"/>
                    <a:gd name="T41" fmla="*/ 288895776 h 450"/>
                    <a:gd name="T42" fmla="*/ 2147483647 w 387"/>
                    <a:gd name="T43" fmla="*/ 306936269 h 450"/>
                    <a:gd name="T44" fmla="*/ 2147483647 w 387"/>
                    <a:gd name="T45" fmla="*/ 453688550 h 450"/>
                    <a:gd name="T46" fmla="*/ 2147483647 w 387"/>
                    <a:gd name="T47" fmla="*/ 627147444 h 450"/>
                    <a:gd name="T48" fmla="*/ 2147483647 w 387"/>
                    <a:gd name="T49" fmla="*/ 757458167 h 450"/>
                    <a:gd name="T50" fmla="*/ 2147483647 w 387"/>
                    <a:gd name="T51" fmla="*/ 903130670 h 450"/>
                    <a:gd name="T52" fmla="*/ 2147483647 w 387"/>
                    <a:gd name="T53" fmla="*/ 1021450897 h 450"/>
                    <a:gd name="T54" fmla="*/ 2147483647 w 387"/>
                    <a:gd name="T55" fmla="*/ 1140649059 h 450"/>
                    <a:gd name="T56" fmla="*/ 2147483647 w 387"/>
                    <a:gd name="T57" fmla="*/ 1177977649 h 450"/>
                    <a:gd name="T58" fmla="*/ 2147483647 w 387"/>
                    <a:gd name="T59" fmla="*/ 1221374286 h 450"/>
                    <a:gd name="T60" fmla="*/ 2147483647 w 387"/>
                    <a:gd name="T61" fmla="*/ 1351301244 h 450"/>
                    <a:gd name="T62" fmla="*/ 2147483647 w 387"/>
                    <a:gd name="T63" fmla="*/ 1482187397 h 450"/>
                    <a:gd name="T64" fmla="*/ 2147483647 w 387"/>
                    <a:gd name="T65" fmla="*/ 1430280312 h 450"/>
                    <a:gd name="T66" fmla="*/ 2147483647 w 387"/>
                    <a:gd name="T67" fmla="*/ 1519469690 h 450"/>
                    <a:gd name="T68" fmla="*/ 2147483647 w 387"/>
                    <a:gd name="T69" fmla="*/ 1560868334 h 450"/>
                    <a:gd name="T70" fmla="*/ 2147483647 w 387"/>
                    <a:gd name="T71" fmla="*/ 1639747401 h 450"/>
                    <a:gd name="T72" fmla="*/ 2147483647 w 387"/>
                    <a:gd name="T73" fmla="*/ 1757574375 h 450"/>
                    <a:gd name="T74" fmla="*/ 2147483647 w 387"/>
                    <a:gd name="T75" fmla="*/ 1874405133 h 450"/>
                    <a:gd name="T76" fmla="*/ 2147483647 w 387"/>
                    <a:gd name="T77" fmla="*/ 1966368835 h 450"/>
                    <a:gd name="T78" fmla="*/ 2147483647 w 387"/>
                    <a:gd name="T79" fmla="*/ 2070751483 h 450"/>
                    <a:gd name="T80" fmla="*/ 2147483647 w 387"/>
                    <a:gd name="T81" fmla="*/ 2147483647 h 450"/>
                    <a:gd name="T82" fmla="*/ 2147483647 w 387"/>
                    <a:gd name="T83" fmla="*/ 2147483647 h 450"/>
                    <a:gd name="T84" fmla="*/ 2147483647 w 387"/>
                    <a:gd name="T85" fmla="*/ 2147483647 h 450"/>
                    <a:gd name="T86" fmla="*/ 2147483647 w 387"/>
                    <a:gd name="T87" fmla="*/ 2147483647 h 450"/>
                    <a:gd name="T88" fmla="*/ 2147483647 w 387"/>
                    <a:gd name="T89" fmla="*/ 2147483647 h 450"/>
                    <a:gd name="T90" fmla="*/ 2147483647 w 387"/>
                    <a:gd name="T91" fmla="*/ 2147483647 h 450"/>
                    <a:gd name="T92" fmla="*/ 2147483647 w 387"/>
                    <a:gd name="T93" fmla="*/ 2147483647 h 450"/>
                    <a:gd name="T94" fmla="*/ 2147483647 w 387"/>
                    <a:gd name="T95" fmla="*/ 2147483647 h 450"/>
                    <a:gd name="T96" fmla="*/ 2147483647 w 387"/>
                    <a:gd name="T97" fmla="*/ 2108802238 h 450"/>
                    <a:gd name="T98" fmla="*/ 2147483647 w 387"/>
                    <a:gd name="T99" fmla="*/ 2044323905 h 450"/>
                    <a:gd name="T100" fmla="*/ 2147483647 w 387"/>
                    <a:gd name="T101" fmla="*/ 1897507051 h 450"/>
                    <a:gd name="T102" fmla="*/ 2147483647 w 387"/>
                    <a:gd name="T103" fmla="*/ 1768658702 h 450"/>
                    <a:gd name="T104" fmla="*/ 2147483647 w 387"/>
                    <a:gd name="T105" fmla="*/ 1679698005 h 450"/>
                    <a:gd name="T106" fmla="*/ 2147483647 w 387"/>
                    <a:gd name="T107" fmla="*/ 1549618279 h 450"/>
                    <a:gd name="T108" fmla="*/ 2147483647 w 387"/>
                    <a:gd name="T109" fmla="*/ 1430280312 h 450"/>
                    <a:gd name="T110" fmla="*/ 2147483647 w 387"/>
                    <a:gd name="T111" fmla="*/ 1385364349 h 450"/>
                    <a:gd name="T112" fmla="*/ 2147483647 w 387"/>
                    <a:gd name="T113" fmla="*/ 1312260754 h 450"/>
                    <a:gd name="T114" fmla="*/ 2147483647 w 387"/>
                    <a:gd name="T115" fmla="*/ 1228495955 h 450"/>
                    <a:gd name="T116" fmla="*/ 2147483647 w 387"/>
                    <a:gd name="T117" fmla="*/ 1190416497 h 450"/>
                    <a:gd name="T118" fmla="*/ 0 w 387"/>
                    <a:gd name="T119" fmla="*/ 1082408208 h 4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87"/>
                    <a:gd name="T181" fmla="*/ 0 h 450"/>
                    <a:gd name="T182" fmla="*/ 387 w 387"/>
                    <a:gd name="T183" fmla="*/ 450 h 45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87" h="450">
                      <a:moveTo>
                        <a:pt x="2" y="165"/>
                      </a:moveTo>
                      <a:lnTo>
                        <a:pt x="6" y="165"/>
                      </a:lnTo>
                      <a:lnTo>
                        <a:pt x="9" y="165"/>
                      </a:lnTo>
                      <a:lnTo>
                        <a:pt x="11" y="165"/>
                      </a:lnTo>
                      <a:lnTo>
                        <a:pt x="11" y="167"/>
                      </a:lnTo>
                      <a:lnTo>
                        <a:pt x="13" y="167"/>
                      </a:lnTo>
                      <a:lnTo>
                        <a:pt x="15" y="167"/>
                      </a:lnTo>
                      <a:lnTo>
                        <a:pt x="17" y="167"/>
                      </a:lnTo>
                      <a:lnTo>
                        <a:pt x="17" y="169"/>
                      </a:lnTo>
                      <a:lnTo>
                        <a:pt x="19" y="169"/>
                      </a:lnTo>
                      <a:lnTo>
                        <a:pt x="22" y="169"/>
                      </a:lnTo>
                      <a:lnTo>
                        <a:pt x="24" y="172"/>
                      </a:lnTo>
                      <a:lnTo>
                        <a:pt x="26" y="172"/>
                      </a:lnTo>
                      <a:lnTo>
                        <a:pt x="28" y="174"/>
                      </a:lnTo>
                      <a:lnTo>
                        <a:pt x="30" y="174"/>
                      </a:lnTo>
                      <a:lnTo>
                        <a:pt x="32" y="176"/>
                      </a:lnTo>
                      <a:lnTo>
                        <a:pt x="35" y="176"/>
                      </a:lnTo>
                      <a:lnTo>
                        <a:pt x="37" y="176"/>
                      </a:lnTo>
                      <a:lnTo>
                        <a:pt x="39" y="178"/>
                      </a:lnTo>
                      <a:lnTo>
                        <a:pt x="41" y="178"/>
                      </a:lnTo>
                      <a:lnTo>
                        <a:pt x="41" y="181"/>
                      </a:lnTo>
                      <a:lnTo>
                        <a:pt x="43" y="181"/>
                      </a:lnTo>
                      <a:lnTo>
                        <a:pt x="46" y="183"/>
                      </a:lnTo>
                      <a:lnTo>
                        <a:pt x="46" y="186"/>
                      </a:lnTo>
                      <a:lnTo>
                        <a:pt x="48" y="186"/>
                      </a:lnTo>
                      <a:lnTo>
                        <a:pt x="48" y="188"/>
                      </a:lnTo>
                      <a:lnTo>
                        <a:pt x="50" y="188"/>
                      </a:lnTo>
                      <a:lnTo>
                        <a:pt x="52" y="190"/>
                      </a:lnTo>
                      <a:lnTo>
                        <a:pt x="54" y="190"/>
                      </a:lnTo>
                      <a:lnTo>
                        <a:pt x="56" y="192"/>
                      </a:lnTo>
                      <a:lnTo>
                        <a:pt x="59" y="192"/>
                      </a:lnTo>
                      <a:lnTo>
                        <a:pt x="60" y="195"/>
                      </a:lnTo>
                      <a:lnTo>
                        <a:pt x="63" y="195"/>
                      </a:lnTo>
                      <a:lnTo>
                        <a:pt x="63" y="197"/>
                      </a:lnTo>
                      <a:lnTo>
                        <a:pt x="65" y="197"/>
                      </a:lnTo>
                      <a:lnTo>
                        <a:pt x="67" y="197"/>
                      </a:lnTo>
                      <a:lnTo>
                        <a:pt x="67" y="200"/>
                      </a:lnTo>
                      <a:lnTo>
                        <a:pt x="69" y="200"/>
                      </a:lnTo>
                      <a:lnTo>
                        <a:pt x="71" y="200"/>
                      </a:lnTo>
                      <a:lnTo>
                        <a:pt x="73" y="202"/>
                      </a:lnTo>
                      <a:lnTo>
                        <a:pt x="76" y="202"/>
                      </a:lnTo>
                      <a:lnTo>
                        <a:pt x="78" y="202"/>
                      </a:lnTo>
                      <a:lnTo>
                        <a:pt x="80" y="200"/>
                      </a:lnTo>
                      <a:lnTo>
                        <a:pt x="82" y="200"/>
                      </a:lnTo>
                      <a:lnTo>
                        <a:pt x="82" y="197"/>
                      </a:lnTo>
                      <a:lnTo>
                        <a:pt x="84" y="197"/>
                      </a:lnTo>
                      <a:lnTo>
                        <a:pt x="84" y="195"/>
                      </a:lnTo>
                      <a:lnTo>
                        <a:pt x="87" y="195"/>
                      </a:lnTo>
                      <a:lnTo>
                        <a:pt x="87" y="192"/>
                      </a:lnTo>
                      <a:lnTo>
                        <a:pt x="89" y="192"/>
                      </a:lnTo>
                      <a:lnTo>
                        <a:pt x="89" y="190"/>
                      </a:lnTo>
                      <a:lnTo>
                        <a:pt x="91" y="190"/>
                      </a:lnTo>
                      <a:lnTo>
                        <a:pt x="91" y="188"/>
                      </a:lnTo>
                      <a:lnTo>
                        <a:pt x="93" y="188"/>
                      </a:lnTo>
                      <a:lnTo>
                        <a:pt x="93" y="186"/>
                      </a:lnTo>
                      <a:lnTo>
                        <a:pt x="95" y="186"/>
                      </a:lnTo>
                      <a:lnTo>
                        <a:pt x="95" y="183"/>
                      </a:lnTo>
                      <a:lnTo>
                        <a:pt x="97" y="183"/>
                      </a:lnTo>
                      <a:lnTo>
                        <a:pt x="100" y="183"/>
                      </a:lnTo>
                      <a:lnTo>
                        <a:pt x="102" y="183"/>
                      </a:lnTo>
                      <a:lnTo>
                        <a:pt x="104" y="183"/>
                      </a:lnTo>
                      <a:lnTo>
                        <a:pt x="106" y="183"/>
                      </a:lnTo>
                      <a:lnTo>
                        <a:pt x="108" y="181"/>
                      </a:lnTo>
                      <a:lnTo>
                        <a:pt x="110" y="181"/>
                      </a:lnTo>
                      <a:lnTo>
                        <a:pt x="113" y="181"/>
                      </a:lnTo>
                      <a:lnTo>
                        <a:pt x="114" y="181"/>
                      </a:lnTo>
                      <a:lnTo>
                        <a:pt x="117" y="181"/>
                      </a:lnTo>
                      <a:lnTo>
                        <a:pt x="119" y="181"/>
                      </a:lnTo>
                      <a:lnTo>
                        <a:pt x="119" y="183"/>
                      </a:lnTo>
                      <a:lnTo>
                        <a:pt x="121" y="183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30" y="183"/>
                      </a:lnTo>
                      <a:lnTo>
                        <a:pt x="132" y="186"/>
                      </a:lnTo>
                      <a:lnTo>
                        <a:pt x="134" y="186"/>
                      </a:lnTo>
                      <a:lnTo>
                        <a:pt x="136" y="186"/>
                      </a:lnTo>
                      <a:lnTo>
                        <a:pt x="138" y="188"/>
                      </a:lnTo>
                      <a:lnTo>
                        <a:pt x="141" y="188"/>
                      </a:lnTo>
                      <a:lnTo>
                        <a:pt x="143" y="188"/>
                      </a:lnTo>
                      <a:lnTo>
                        <a:pt x="143" y="190"/>
                      </a:lnTo>
                      <a:lnTo>
                        <a:pt x="145" y="190"/>
                      </a:lnTo>
                      <a:lnTo>
                        <a:pt x="147" y="190"/>
                      </a:lnTo>
                      <a:lnTo>
                        <a:pt x="147" y="192"/>
                      </a:lnTo>
                      <a:lnTo>
                        <a:pt x="149" y="192"/>
                      </a:lnTo>
                      <a:lnTo>
                        <a:pt x="151" y="192"/>
                      </a:lnTo>
                      <a:lnTo>
                        <a:pt x="154" y="190"/>
                      </a:lnTo>
                      <a:lnTo>
                        <a:pt x="156" y="190"/>
                      </a:lnTo>
                      <a:lnTo>
                        <a:pt x="158" y="190"/>
                      </a:lnTo>
                      <a:lnTo>
                        <a:pt x="160" y="190"/>
                      </a:lnTo>
                      <a:lnTo>
                        <a:pt x="160" y="188"/>
                      </a:lnTo>
                      <a:lnTo>
                        <a:pt x="162" y="186"/>
                      </a:lnTo>
                      <a:lnTo>
                        <a:pt x="164" y="183"/>
                      </a:lnTo>
                      <a:lnTo>
                        <a:pt x="167" y="181"/>
                      </a:lnTo>
                      <a:lnTo>
                        <a:pt x="167" y="178"/>
                      </a:lnTo>
                      <a:lnTo>
                        <a:pt x="168" y="176"/>
                      </a:lnTo>
                      <a:lnTo>
                        <a:pt x="168" y="174"/>
                      </a:lnTo>
                      <a:lnTo>
                        <a:pt x="171" y="174"/>
                      </a:lnTo>
                      <a:lnTo>
                        <a:pt x="171" y="172"/>
                      </a:lnTo>
                      <a:lnTo>
                        <a:pt x="171" y="169"/>
                      </a:lnTo>
                      <a:lnTo>
                        <a:pt x="171" y="167"/>
                      </a:lnTo>
                      <a:lnTo>
                        <a:pt x="173" y="165"/>
                      </a:lnTo>
                      <a:lnTo>
                        <a:pt x="173" y="162"/>
                      </a:lnTo>
                      <a:lnTo>
                        <a:pt x="173" y="160"/>
                      </a:lnTo>
                      <a:lnTo>
                        <a:pt x="173" y="158"/>
                      </a:lnTo>
                      <a:lnTo>
                        <a:pt x="175" y="156"/>
                      </a:lnTo>
                      <a:lnTo>
                        <a:pt x="175" y="153"/>
                      </a:lnTo>
                      <a:lnTo>
                        <a:pt x="175" y="151"/>
                      </a:lnTo>
                      <a:lnTo>
                        <a:pt x="175" y="148"/>
                      </a:lnTo>
                      <a:lnTo>
                        <a:pt x="177" y="148"/>
                      </a:lnTo>
                      <a:lnTo>
                        <a:pt x="177" y="146"/>
                      </a:lnTo>
                      <a:lnTo>
                        <a:pt x="179" y="144"/>
                      </a:lnTo>
                      <a:lnTo>
                        <a:pt x="179" y="142"/>
                      </a:lnTo>
                      <a:lnTo>
                        <a:pt x="182" y="139"/>
                      </a:lnTo>
                      <a:lnTo>
                        <a:pt x="182" y="137"/>
                      </a:lnTo>
                      <a:lnTo>
                        <a:pt x="184" y="137"/>
                      </a:lnTo>
                      <a:lnTo>
                        <a:pt x="184" y="134"/>
                      </a:lnTo>
                      <a:lnTo>
                        <a:pt x="186" y="132"/>
                      </a:lnTo>
                      <a:lnTo>
                        <a:pt x="186" y="130"/>
                      </a:lnTo>
                      <a:lnTo>
                        <a:pt x="188" y="128"/>
                      </a:lnTo>
                      <a:lnTo>
                        <a:pt x="188" y="125"/>
                      </a:lnTo>
                      <a:lnTo>
                        <a:pt x="188" y="123"/>
                      </a:lnTo>
                      <a:lnTo>
                        <a:pt x="190" y="123"/>
                      </a:lnTo>
                      <a:lnTo>
                        <a:pt x="190" y="121"/>
                      </a:lnTo>
                      <a:lnTo>
                        <a:pt x="190" y="118"/>
                      </a:lnTo>
                      <a:lnTo>
                        <a:pt x="192" y="118"/>
                      </a:lnTo>
                      <a:lnTo>
                        <a:pt x="192" y="116"/>
                      </a:lnTo>
                      <a:lnTo>
                        <a:pt x="195" y="114"/>
                      </a:lnTo>
                      <a:lnTo>
                        <a:pt x="197" y="111"/>
                      </a:lnTo>
                      <a:lnTo>
                        <a:pt x="197" y="109"/>
                      </a:lnTo>
                      <a:lnTo>
                        <a:pt x="199" y="109"/>
                      </a:lnTo>
                      <a:lnTo>
                        <a:pt x="199" y="107"/>
                      </a:lnTo>
                      <a:lnTo>
                        <a:pt x="201" y="107"/>
                      </a:lnTo>
                      <a:lnTo>
                        <a:pt x="201" y="104"/>
                      </a:lnTo>
                      <a:lnTo>
                        <a:pt x="203" y="104"/>
                      </a:lnTo>
                      <a:lnTo>
                        <a:pt x="203" y="102"/>
                      </a:lnTo>
                      <a:lnTo>
                        <a:pt x="203" y="100"/>
                      </a:lnTo>
                      <a:lnTo>
                        <a:pt x="205" y="100"/>
                      </a:lnTo>
                      <a:lnTo>
                        <a:pt x="205" y="98"/>
                      </a:lnTo>
                      <a:lnTo>
                        <a:pt x="208" y="95"/>
                      </a:lnTo>
                      <a:lnTo>
                        <a:pt x="208" y="93"/>
                      </a:lnTo>
                      <a:lnTo>
                        <a:pt x="209" y="90"/>
                      </a:lnTo>
                      <a:lnTo>
                        <a:pt x="209" y="88"/>
                      </a:lnTo>
                      <a:lnTo>
                        <a:pt x="209" y="86"/>
                      </a:lnTo>
                      <a:lnTo>
                        <a:pt x="209" y="84"/>
                      </a:lnTo>
                      <a:lnTo>
                        <a:pt x="212" y="84"/>
                      </a:lnTo>
                      <a:lnTo>
                        <a:pt x="212" y="81"/>
                      </a:lnTo>
                      <a:lnTo>
                        <a:pt x="214" y="79"/>
                      </a:lnTo>
                      <a:lnTo>
                        <a:pt x="214" y="76"/>
                      </a:lnTo>
                      <a:lnTo>
                        <a:pt x="216" y="76"/>
                      </a:lnTo>
                      <a:lnTo>
                        <a:pt x="216" y="74"/>
                      </a:lnTo>
                      <a:lnTo>
                        <a:pt x="219" y="74"/>
                      </a:lnTo>
                      <a:lnTo>
                        <a:pt x="219" y="72"/>
                      </a:lnTo>
                      <a:lnTo>
                        <a:pt x="220" y="72"/>
                      </a:lnTo>
                      <a:lnTo>
                        <a:pt x="220" y="70"/>
                      </a:lnTo>
                      <a:lnTo>
                        <a:pt x="223" y="67"/>
                      </a:lnTo>
                      <a:lnTo>
                        <a:pt x="223" y="65"/>
                      </a:lnTo>
                      <a:lnTo>
                        <a:pt x="225" y="65"/>
                      </a:lnTo>
                      <a:lnTo>
                        <a:pt x="227" y="63"/>
                      </a:lnTo>
                      <a:lnTo>
                        <a:pt x="229" y="60"/>
                      </a:lnTo>
                      <a:lnTo>
                        <a:pt x="231" y="58"/>
                      </a:lnTo>
                      <a:lnTo>
                        <a:pt x="233" y="56"/>
                      </a:lnTo>
                      <a:lnTo>
                        <a:pt x="233" y="54"/>
                      </a:lnTo>
                      <a:lnTo>
                        <a:pt x="236" y="54"/>
                      </a:lnTo>
                      <a:lnTo>
                        <a:pt x="236" y="51"/>
                      </a:lnTo>
                      <a:lnTo>
                        <a:pt x="238" y="49"/>
                      </a:lnTo>
                      <a:lnTo>
                        <a:pt x="238" y="46"/>
                      </a:lnTo>
                      <a:lnTo>
                        <a:pt x="238" y="44"/>
                      </a:lnTo>
                      <a:lnTo>
                        <a:pt x="240" y="42"/>
                      </a:lnTo>
                      <a:lnTo>
                        <a:pt x="240" y="40"/>
                      </a:lnTo>
                      <a:lnTo>
                        <a:pt x="242" y="40"/>
                      </a:lnTo>
                      <a:lnTo>
                        <a:pt x="242" y="37"/>
                      </a:lnTo>
                      <a:lnTo>
                        <a:pt x="242" y="35"/>
                      </a:lnTo>
                      <a:lnTo>
                        <a:pt x="244" y="35"/>
                      </a:lnTo>
                      <a:lnTo>
                        <a:pt x="244" y="32"/>
                      </a:lnTo>
                      <a:lnTo>
                        <a:pt x="246" y="30"/>
                      </a:lnTo>
                      <a:lnTo>
                        <a:pt x="246" y="28"/>
                      </a:lnTo>
                      <a:lnTo>
                        <a:pt x="249" y="26"/>
                      </a:lnTo>
                      <a:lnTo>
                        <a:pt x="249" y="23"/>
                      </a:lnTo>
                      <a:lnTo>
                        <a:pt x="249" y="21"/>
                      </a:lnTo>
                      <a:lnTo>
                        <a:pt x="249" y="19"/>
                      </a:lnTo>
                      <a:lnTo>
                        <a:pt x="249" y="16"/>
                      </a:lnTo>
                      <a:lnTo>
                        <a:pt x="249" y="14"/>
                      </a:lnTo>
                      <a:lnTo>
                        <a:pt x="251" y="16"/>
                      </a:lnTo>
                      <a:lnTo>
                        <a:pt x="253" y="16"/>
                      </a:lnTo>
                      <a:lnTo>
                        <a:pt x="253" y="19"/>
                      </a:lnTo>
                      <a:lnTo>
                        <a:pt x="255" y="21"/>
                      </a:lnTo>
                      <a:lnTo>
                        <a:pt x="255" y="23"/>
                      </a:lnTo>
                      <a:lnTo>
                        <a:pt x="257" y="23"/>
                      </a:lnTo>
                      <a:lnTo>
                        <a:pt x="260" y="21"/>
                      </a:lnTo>
                      <a:lnTo>
                        <a:pt x="260" y="19"/>
                      </a:lnTo>
                      <a:lnTo>
                        <a:pt x="260" y="16"/>
                      </a:lnTo>
                      <a:lnTo>
                        <a:pt x="260" y="14"/>
                      </a:lnTo>
                      <a:lnTo>
                        <a:pt x="260" y="12"/>
                      </a:lnTo>
                      <a:lnTo>
                        <a:pt x="257" y="12"/>
                      </a:lnTo>
                      <a:lnTo>
                        <a:pt x="257" y="9"/>
                      </a:lnTo>
                      <a:lnTo>
                        <a:pt x="255" y="7"/>
                      </a:lnTo>
                      <a:lnTo>
                        <a:pt x="255" y="5"/>
                      </a:lnTo>
                      <a:lnTo>
                        <a:pt x="253" y="2"/>
                      </a:lnTo>
                      <a:lnTo>
                        <a:pt x="255" y="0"/>
                      </a:lnTo>
                      <a:lnTo>
                        <a:pt x="257" y="0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2" y="5"/>
                      </a:lnTo>
                      <a:lnTo>
                        <a:pt x="264" y="5"/>
                      </a:lnTo>
                      <a:lnTo>
                        <a:pt x="266" y="7"/>
                      </a:lnTo>
                      <a:lnTo>
                        <a:pt x="268" y="7"/>
                      </a:lnTo>
                      <a:lnTo>
                        <a:pt x="268" y="9"/>
                      </a:lnTo>
                      <a:lnTo>
                        <a:pt x="270" y="12"/>
                      </a:lnTo>
                      <a:lnTo>
                        <a:pt x="273" y="12"/>
                      </a:lnTo>
                      <a:lnTo>
                        <a:pt x="273" y="14"/>
                      </a:lnTo>
                      <a:lnTo>
                        <a:pt x="274" y="14"/>
                      </a:lnTo>
                      <a:lnTo>
                        <a:pt x="277" y="16"/>
                      </a:lnTo>
                      <a:lnTo>
                        <a:pt x="279" y="19"/>
                      </a:lnTo>
                      <a:lnTo>
                        <a:pt x="281" y="19"/>
                      </a:lnTo>
                      <a:lnTo>
                        <a:pt x="281" y="21"/>
                      </a:lnTo>
                      <a:lnTo>
                        <a:pt x="281" y="23"/>
                      </a:lnTo>
                      <a:lnTo>
                        <a:pt x="283" y="23"/>
                      </a:lnTo>
                      <a:lnTo>
                        <a:pt x="283" y="26"/>
                      </a:lnTo>
                      <a:lnTo>
                        <a:pt x="283" y="28"/>
                      </a:lnTo>
                      <a:lnTo>
                        <a:pt x="283" y="30"/>
                      </a:lnTo>
                      <a:lnTo>
                        <a:pt x="283" y="32"/>
                      </a:lnTo>
                      <a:lnTo>
                        <a:pt x="283" y="35"/>
                      </a:lnTo>
                      <a:lnTo>
                        <a:pt x="283" y="37"/>
                      </a:lnTo>
                      <a:lnTo>
                        <a:pt x="283" y="40"/>
                      </a:lnTo>
                      <a:lnTo>
                        <a:pt x="281" y="40"/>
                      </a:lnTo>
                      <a:lnTo>
                        <a:pt x="281" y="42"/>
                      </a:lnTo>
                      <a:lnTo>
                        <a:pt x="281" y="44"/>
                      </a:lnTo>
                      <a:lnTo>
                        <a:pt x="281" y="46"/>
                      </a:lnTo>
                      <a:lnTo>
                        <a:pt x="279" y="46"/>
                      </a:lnTo>
                      <a:lnTo>
                        <a:pt x="279" y="49"/>
                      </a:lnTo>
                      <a:lnTo>
                        <a:pt x="279" y="51"/>
                      </a:lnTo>
                      <a:lnTo>
                        <a:pt x="279" y="54"/>
                      </a:lnTo>
                      <a:lnTo>
                        <a:pt x="279" y="56"/>
                      </a:lnTo>
                      <a:lnTo>
                        <a:pt x="279" y="58"/>
                      </a:lnTo>
                      <a:lnTo>
                        <a:pt x="279" y="60"/>
                      </a:lnTo>
                      <a:lnTo>
                        <a:pt x="279" y="63"/>
                      </a:lnTo>
                      <a:lnTo>
                        <a:pt x="279" y="65"/>
                      </a:lnTo>
                      <a:lnTo>
                        <a:pt x="281" y="65"/>
                      </a:lnTo>
                      <a:lnTo>
                        <a:pt x="281" y="67"/>
                      </a:lnTo>
                      <a:lnTo>
                        <a:pt x="281" y="70"/>
                      </a:lnTo>
                      <a:lnTo>
                        <a:pt x="281" y="72"/>
                      </a:lnTo>
                      <a:lnTo>
                        <a:pt x="283" y="72"/>
                      </a:lnTo>
                      <a:lnTo>
                        <a:pt x="285" y="70"/>
                      </a:lnTo>
                      <a:lnTo>
                        <a:pt x="285" y="67"/>
                      </a:lnTo>
                      <a:lnTo>
                        <a:pt x="285" y="65"/>
                      </a:lnTo>
                      <a:lnTo>
                        <a:pt x="287" y="63"/>
                      </a:lnTo>
                      <a:lnTo>
                        <a:pt x="287" y="60"/>
                      </a:lnTo>
                      <a:lnTo>
                        <a:pt x="287" y="58"/>
                      </a:lnTo>
                      <a:lnTo>
                        <a:pt x="287" y="56"/>
                      </a:lnTo>
                      <a:lnTo>
                        <a:pt x="287" y="54"/>
                      </a:lnTo>
                      <a:lnTo>
                        <a:pt x="287" y="51"/>
                      </a:lnTo>
                      <a:lnTo>
                        <a:pt x="287" y="49"/>
                      </a:lnTo>
                      <a:lnTo>
                        <a:pt x="287" y="46"/>
                      </a:lnTo>
                      <a:lnTo>
                        <a:pt x="287" y="44"/>
                      </a:lnTo>
                      <a:lnTo>
                        <a:pt x="287" y="42"/>
                      </a:lnTo>
                      <a:lnTo>
                        <a:pt x="290" y="40"/>
                      </a:lnTo>
                      <a:lnTo>
                        <a:pt x="290" y="42"/>
                      </a:lnTo>
                      <a:lnTo>
                        <a:pt x="292" y="42"/>
                      </a:lnTo>
                      <a:lnTo>
                        <a:pt x="292" y="44"/>
                      </a:lnTo>
                      <a:lnTo>
                        <a:pt x="292" y="46"/>
                      </a:lnTo>
                      <a:lnTo>
                        <a:pt x="292" y="49"/>
                      </a:lnTo>
                      <a:lnTo>
                        <a:pt x="294" y="51"/>
                      </a:lnTo>
                      <a:lnTo>
                        <a:pt x="294" y="54"/>
                      </a:lnTo>
                      <a:lnTo>
                        <a:pt x="294" y="56"/>
                      </a:lnTo>
                      <a:lnTo>
                        <a:pt x="294" y="58"/>
                      </a:lnTo>
                      <a:lnTo>
                        <a:pt x="294" y="60"/>
                      </a:lnTo>
                      <a:lnTo>
                        <a:pt x="294" y="63"/>
                      </a:lnTo>
                      <a:lnTo>
                        <a:pt x="294" y="65"/>
                      </a:lnTo>
                      <a:lnTo>
                        <a:pt x="294" y="67"/>
                      </a:lnTo>
                      <a:lnTo>
                        <a:pt x="294" y="70"/>
                      </a:lnTo>
                      <a:lnTo>
                        <a:pt x="294" y="72"/>
                      </a:lnTo>
                      <a:lnTo>
                        <a:pt x="294" y="74"/>
                      </a:lnTo>
                      <a:lnTo>
                        <a:pt x="294" y="76"/>
                      </a:lnTo>
                      <a:lnTo>
                        <a:pt x="294" y="79"/>
                      </a:lnTo>
                      <a:lnTo>
                        <a:pt x="294" y="81"/>
                      </a:lnTo>
                      <a:lnTo>
                        <a:pt x="294" y="86"/>
                      </a:lnTo>
                      <a:lnTo>
                        <a:pt x="292" y="88"/>
                      </a:lnTo>
                      <a:lnTo>
                        <a:pt x="292" y="90"/>
                      </a:lnTo>
                      <a:lnTo>
                        <a:pt x="292" y="93"/>
                      </a:lnTo>
                      <a:lnTo>
                        <a:pt x="292" y="95"/>
                      </a:lnTo>
                      <a:lnTo>
                        <a:pt x="292" y="98"/>
                      </a:lnTo>
                      <a:lnTo>
                        <a:pt x="292" y="100"/>
                      </a:lnTo>
                      <a:lnTo>
                        <a:pt x="292" y="102"/>
                      </a:lnTo>
                      <a:lnTo>
                        <a:pt x="292" y="104"/>
                      </a:lnTo>
                      <a:lnTo>
                        <a:pt x="292" y="107"/>
                      </a:lnTo>
                      <a:lnTo>
                        <a:pt x="292" y="109"/>
                      </a:lnTo>
                      <a:lnTo>
                        <a:pt x="294" y="111"/>
                      </a:lnTo>
                      <a:lnTo>
                        <a:pt x="294" y="114"/>
                      </a:lnTo>
                      <a:lnTo>
                        <a:pt x="294" y="116"/>
                      </a:lnTo>
                      <a:lnTo>
                        <a:pt x="296" y="118"/>
                      </a:lnTo>
                      <a:lnTo>
                        <a:pt x="296" y="121"/>
                      </a:lnTo>
                      <a:lnTo>
                        <a:pt x="296" y="123"/>
                      </a:lnTo>
                      <a:lnTo>
                        <a:pt x="296" y="125"/>
                      </a:lnTo>
                      <a:lnTo>
                        <a:pt x="298" y="125"/>
                      </a:lnTo>
                      <a:lnTo>
                        <a:pt x="298" y="128"/>
                      </a:lnTo>
                      <a:lnTo>
                        <a:pt x="300" y="128"/>
                      </a:lnTo>
                      <a:lnTo>
                        <a:pt x="300" y="130"/>
                      </a:lnTo>
                      <a:lnTo>
                        <a:pt x="303" y="132"/>
                      </a:lnTo>
                      <a:lnTo>
                        <a:pt x="305" y="134"/>
                      </a:lnTo>
                      <a:lnTo>
                        <a:pt x="305" y="137"/>
                      </a:lnTo>
                      <a:lnTo>
                        <a:pt x="307" y="139"/>
                      </a:lnTo>
                      <a:lnTo>
                        <a:pt x="307" y="142"/>
                      </a:lnTo>
                      <a:lnTo>
                        <a:pt x="307" y="144"/>
                      </a:lnTo>
                      <a:lnTo>
                        <a:pt x="307" y="146"/>
                      </a:lnTo>
                      <a:lnTo>
                        <a:pt x="309" y="148"/>
                      </a:lnTo>
                      <a:lnTo>
                        <a:pt x="309" y="151"/>
                      </a:lnTo>
                      <a:lnTo>
                        <a:pt x="309" y="153"/>
                      </a:lnTo>
                      <a:lnTo>
                        <a:pt x="311" y="153"/>
                      </a:lnTo>
                      <a:lnTo>
                        <a:pt x="311" y="156"/>
                      </a:lnTo>
                      <a:lnTo>
                        <a:pt x="314" y="158"/>
                      </a:lnTo>
                      <a:lnTo>
                        <a:pt x="314" y="160"/>
                      </a:lnTo>
                      <a:lnTo>
                        <a:pt x="316" y="162"/>
                      </a:lnTo>
                      <a:lnTo>
                        <a:pt x="316" y="165"/>
                      </a:lnTo>
                      <a:lnTo>
                        <a:pt x="318" y="167"/>
                      </a:lnTo>
                      <a:lnTo>
                        <a:pt x="318" y="169"/>
                      </a:lnTo>
                      <a:lnTo>
                        <a:pt x="320" y="172"/>
                      </a:lnTo>
                      <a:lnTo>
                        <a:pt x="320" y="174"/>
                      </a:lnTo>
                      <a:lnTo>
                        <a:pt x="320" y="176"/>
                      </a:lnTo>
                      <a:lnTo>
                        <a:pt x="322" y="176"/>
                      </a:lnTo>
                      <a:lnTo>
                        <a:pt x="322" y="178"/>
                      </a:lnTo>
                      <a:lnTo>
                        <a:pt x="324" y="178"/>
                      </a:lnTo>
                      <a:lnTo>
                        <a:pt x="324" y="181"/>
                      </a:lnTo>
                      <a:lnTo>
                        <a:pt x="327" y="181"/>
                      </a:lnTo>
                      <a:lnTo>
                        <a:pt x="327" y="183"/>
                      </a:lnTo>
                      <a:lnTo>
                        <a:pt x="327" y="186"/>
                      </a:lnTo>
                      <a:lnTo>
                        <a:pt x="328" y="186"/>
                      </a:lnTo>
                      <a:lnTo>
                        <a:pt x="328" y="188"/>
                      </a:lnTo>
                      <a:lnTo>
                        <a:pt x="331" y="190"/>
                      </a:lnTo>
                      <a:lnTo>
                        <a:pt x="331" y="192"/>
                      </a:lnTo>
                      <a:lnTo>
                        <a:pt x="331" y="195"/>
                      </a:lnTo>
                      <a:lnTo>
                        <a:pt x="333" y="195"/>
                      </a:lnTo>
                      <a:lnTo>
                        <a:pt x="333" y="197"/>
                      </a:lnTo>
                      <a:lnTo>
                        <a:pt x="335" y="200"/>
                      </a:lnTo>
                      <a:lnTo>
                        <a:pt x="335" y="202"/>
                      </a:lnTo>
                      <a:lnTo>
                        <a:pt x="337" y="202"/>
                      </a:lnTo>
                      <a:lnTo>
                        <a:pt x="337" y="204"/>
                      </a:lnTo>
                      <a:lnTo>
                        <a:pt x="337" y="206"/>
                      </a:lnTo>
                      <a:lnTo>
                        <a:pt x="339" y="206"/>
                      </a:lnTo>
                      <a:lnTo>
                        <a:pt x="339" y="209"/>
                      </a:lnTo>
                      <a:lnTo>
                        <a:pt x="341" y="209"/>
                      </a:lnTo>
                      <a:lnTo>
                        <a:pt x="341" y="211"/>
                      </a:lnTo>
                      <a:lnTo>
                        <a:pt x="344" y="211"/>
                      </a:lnTo>
                      <a:lnTo>
                        <a:pt x="346" y="211"/>
                      </a:lnTo>
                      <a:lnTo>
                        <a:pt x="346" y="209"/>
                      </a:lnTo>
                      <a:lnTo>
                        <a:pt x="348" y="209"/>
                      </a:lnTo>
                      <a:lnTo>
                        <a:pt x="350" y="209"/>
                      </a:lnTo>
                      <a:lnTo>
                        <a:pt x="352" y="209"/>
                      </a:lnTo>
                      <a:lnTo>
                        <a:pt x="355" y="209"/>
                      </a:lnTo>
                      <a:lnTo>
                        <a:pt x="357" y="209"/>
                      </a:lnTo>
                      <a:lnTo>
                        <a:pt x="359" y="209"/>
                      </a:lnTo>
                      <a:lnTo>
                        <a:pt x="361" y="209"/>
                      </a:lnTo>
                      <a:lnTo>
                        <a:pt x="363" y="209"/>
                      </a:lnTo>
                      <a:lnTo>
                        <a:pt x="365" y="209"/>
                      </a:lnTo>
                      <a:lnTo>
                        <a:pt x="368" y="209"/>
                      </a:lnTo>
                      <a:lnTo>
                        <a:pt x="370" y="209"/>
                      </a:lnTo>
                      <a:lnTo>
                        <a:pt x="372" y="211"/>
                      </a:lnTo>
                      <a:lnTo>
                        <a:pt x="372" y="213"/>
                      </a:lnTo>
                      <a:lnTo>
                        <a:pt x="374" y="213"/>
                      </a:lnTo>
                      <a:lnTo>
                        <a:pt x="374" y="216"/>
                      </a:lnTo>
                      <a:lnTo>
                        <a:pt x="376" y="216"/>
                      </a:lnTo>
                      <a:lnTo>
                        <a:pt x="376" y="218"/>
                      </a:lnTo>
                      <a:lnTo>
                        <a:pt x="376" y="220"/>
                      </a:lnTo>
                      <a:lnTo>
                        <a:pt x="378" y="220"/>
                      </a:lnTo>
                      <a:lnTo>
                        <a:pt x="378" y="223"/>
                      </a:lnTo>
                      <a:lnTo>
                        <a:pt x="381" y="225"/>
                      </a:lnTo>
                      <a:lnTo>
                        <a:pt x="382" y="227"/>
                      </a:lnTo>
                      <a:lnTo>
                        <a:pt x="382" y="230"/>
                      </a:lnTo>
                      <a:lnTo>
                        <a:pt x="385" y="232"/>
                      </a:lnTo>
                      <a:lnTo>
                        <a:pt x="385" y="234"/>
                      </a:lnTo>
                      <a:lnTo>
                        <a:pt x="385" y="236"/>
                      </a:lnTo>
                      <a:lnTo>
                        <a:pt x="385" y="239"/>
                      </a:lnTo>
                      <a:lnTo>
                        <a:pt x="385" y="241"/>
                      </a:lnTo>
                      <a:lnTo>
                        <a:pt x="387" y="244"/>
                      </a:lnTo>
                      <a:lnTo>
                        <a:pt x="387" y="246"/>
                      </a:lnTo>
                      <a:lnTo>
                        <a:pt x="387" y="248"/>
                      </a:lnTo>
                      <a:lnTo>
                        <a:pt x="385" y="250"/>
                      </a:lnTo>
                      <a:lnTo>
                        <a:pt x="385" y="253"/>
                      </a:lnTo>
                      <a:lnTo>
                        <a:pt x="385" y="255"/>
                      </a:lnTo>
                      <a:lnTo>
                        <a:pt x="382" y="255"/>
                      </a:lnTo>
                      <a:lnTo>
                        <a:pt x="382" y="258"/>
                      </a:lnTo>
                      <a:lnTo>
                        <a:pt x="381" y="258"/>
                      </a:lnTo>
                      <a:lnTo>
                        <a:pt x="381" y="260"/>
                      </a:lnTo>
                      <a:lnTo>
                        <a:pt x="378" y="262"/>
                      </a:lnTo>
                      <a:lnTo>
                        <a:pt x="376" y="262"/>
                      </a:lnTo>
                      <a:lnTo>
                        <a:pt x="374" y="262"/>
                      </a:lnTo>
                      <a:lnTo>
                        <a:pt x="372" y="262"/>
                      </a:lnTo>
                      <a:lnTo>
                        <a:pt x="370" y="262"/>
                      </a:lnTo>
                      <a:lnTo>
                        <a:pt x="370" y="260"/>
                      </a:lnTo>
                      <a:lnTo>
                        <a:pt x="368" y="260"/>
                      </a:lnTo>
                      <a:lnTo>
                        <a:pt x="368" y="258"/>
                      </a:lnTo>
                      <a:lnTo>
                        <a:pt x="365" y="258"/>
                      </a:lnTo>
                      <a:lnTo>
                        <a:pt x="363" y="255"/>
                      </a:lnTo>
                      <a:lnTo>
                        <a:pt x="361" y="255"/>
                      </a:lnTo>
                      <a:lnTo>
                        <a:pt x="361" y="253"/>
                      </a:lnTo>
                      <a:lnTo>
                        <a:pt x="359" y="253"/>
                      </a:lnTo>
                      <a:lnTo>
                        <a:pt x="357" y="253"/>
                      </a:lnTo>
                      <a:lnTo>
                        <a:pt x="357" y="255"/>
                      </a:lnTo>
                      <a:lnTo>
                        <a:pt x="357" y="258"/>
                      </a:lnTo>
                      <a:lnTo>
                        <a:pt x="357" y="260"/>
                      </a:lnTo>
                      <a:lnTo>
                        <a:pt x="359" y="260"/>
                      </a:lnTo>
                      <a:lnTo>
                        <a:pt x="361" y="260"/>
                      </a:lnTo>
                      <a:lnTo>
                        <a:pt x="361" y="262"/>
                      </a:lnTo>
                      <a:lnTo>
                        <a:pt x="363" y="262"/>
                      </a:lnTo>
                      <a:lnTo>
                        <a:pt x="365" y="262"/>
                      </a:lnTo>
                      <a:lnTo>
                        <a:pt x="365" y="264"/>
                      </a:lnTo>
                      <a:lnTo>
                        <a:pt x="368" y="267"/>
                      </a:lnTo>
                      <a:lnTo>
                        <a:pt x="368" y="269"/>
                      </a:lnTo>
                      <a:lnTo>
                        <a:pt x="368" y="271"/>
                      </a:lnTo>
                      <a:lnTo>
                        <a:pt x="370" y="271"/>
                      </a:lnTo>
                      <a:lnTo>
                        <a:pt x="372" y="271"/>
                      </a:lnTo>
                      <a:lnTo>
                        <a:pt x="374" y="271"/>
                      </a:lnTo>
                      <a:lnTo>
                        <a:pt x="376" y="271"/>
                      </a:lnTo>
                      <a:lnTo>
                        <a:pt x="378" y="271"/>
                      </a:lnTo>
                      <a:lnTo>
                        <a:pt x="381" y="269"/>
                      </a:lnTo>
                      <a:lnTo>
                        <a:pt x="382" y="269"/>
                      </a:lnTo>
                      <a:lnTo>
                        <a:pt x="382" y="271"/>
                      </a:lnTo>
                      <a:lnTo>
                        <a:pt x="382" y="274"/>
                      </a:lnTo>
                      <a:lnTo>
                        <a:pt x="381" y="276"/>
                      </a:lnTo>
                      <a:lnTo>
                        <a:pt x="378" y="276"/>
                      </a:lnTo>
                      <a:lnTo>
                        <a:pt x="378" y="278"/>
                      </a:lnTo>
                      <a:lnTo>
                        <a:pt x="376" y="280"/>
                      </a:lnTo>
                      <a:lnTo>
                        <a:pt x="374" y="280"/>
                      </a:lnTo>
                      <a:lnTo>
                        <a:pt x="372" y="283"/>
                      </a:lnTo>
                      <a:lnTo>
                        <a:pt x="370" y="283"/>
                      </a:lnTo>
                      <a:lnTo>
                        <a:pt x="368" y="283"/>
                      </a:lnTo>
                      <a:lnTo>
                        <a:pt x="365" y="285"/>
                      </a:lnTo>
                      <a:lnTo>
                        <a:pt x="363" y="288"/>
                      </a:lnTo>
                      <a:lnTo>
                        <a:pt x="361" y="288"/>
                      </a:lnTo>
                      <a:lnTo>
                        <a:pt x="361" y="290"/>
                      </a:lnTo>
                      <a:lnTo>
                        <a:pt x="359" y="290"/>
                      </a:lnTo>
                      <a:lnTo>
                        <a:pt x="357" y="290"/>
                      </a:lnTo>
                      <a:lnTo>
                        <a:pt x="357" y="292"/>
                      </a:lnTo>
                      <a:lnTo>
                        <a:pt x="357" y="294"/>
                      </a:lnTo>
                      <a:lnTo>
                        <a:pt x="355" y="297"/>
                      </a:lnTo>
                      <a:lnTo>
                        <a:pt x="355" y="299"/>
                      </a:lnTo>
                      <a:lnTo>
                        <a:pt x="352" y="299"/>
                      </a:lnTo>
                      <a:lnTo>
                        <a:pt x="352" y="302"/>
                      </a:lnTo>
                      <a:lnTo>
                        <a:pt x="350" y="302"/>
                      </a:lnTo>
                      <a:lnTo>
                        <a:pt x="348" y="304"/>
                      </a:lnTo>
                      <a:lnTo>
                        <a:pt x="346" y="306"/>
                      </a:lnTo>
                      <a:lnTo>
                        <a:pt x="344" y="308"/>
                      </a:lnTo>
                      <a:lnTo>
                        <a:pt x="344" y="311"/>
                      </a:lnTo>
                      <a:lnTo>
                        <a:pt x="341" y="311"/>
                      </a:lnTo>
                      <a:lnTo>
                        <a:pt x="341" y="313"/>
                      </a:lnTo>
                      <a:lnTo>
                        <a:pt x="339" y="313"/>
                      </a:lnTo>
                      <a:lnTo>
                        <a:pt x="337" y="315"/>
                      </a:lnTo>
                      <a:lnTo>
                        <a:pt x="337" y="318"/>
                      </a:lnTo>
                      <a:lnTo>
                        <a:pt x="335" y="320"/>
                      </a:lnTo>
                      <a:lnTo>
                        <a:pt x="333" y="320"/>
                      </a:lnTo>
                      <a:lnTo>
                        <a:pt x="333" y="322"/>
                      </a:lnTo>
                      <a:lnTo>
                        <a:pt x="331" y="325"/>
                      </a:lnTo>
                      <a:lnTo>
                        <a:pt x="328" y="327"/>
                      </a:lnTo>
                      <a:lnTo>
                        <a:pt x="327" y="327"/>
                      </a:lnTo>
                      <a:lnTo>
                        <a:pt x="327" y="329"/>
                      </a:lnTo>
                      <a:lnTo>
                        <a:pt x="324" y="332"/>
                      </a:lnTo>
                      <a:lnTo>
                        <a:pt x="322" y="334"/>
                      </a:lnTo>
                      <a:lnTo>
                        <a:pt x="320" y="336"/>
                      </a:lnTo>
                      <a:lnTo>
                        <a:pt x="318" y="338"/>
                      </a:lnTo>
                      <a:lnTo>
                        <a:pt x="316" y="341"/>
                      </a:lnTo>
                      <a:lnTo>
                        <a:pt x="314" y="341"/>
                      </a:lnTo>
                      <a:lnTo>
                        <a:pt x="314" y="343"/>
                      </a:lnTo>
                      <a:lnTo>
                        <a:pt x="311" y="343"/>
                      </a:lnTo>
                      <a:lnTo>
                        <a:pt x="311" y="346"/>
                      </a:lnTo>
                      <a:lnTo>
                        <a:pt x="309" y="346"/>
                      </a:lnTo>
                      <a:lnTo>
                        <a:pt x="309" y="348"/>
                      </a:lnTo>
                      <a:lnTo>
                        <a:pt x="307" y="348"/>
                      </a:lnTo>
                      <a:lnTo>
                        <a:pt x="305" y="348"/>
                      </a:lnTo>
                      <a:lnTo>
                        <a:pt x="303" y="350"/>
                      </a:lnTo>
                      <a:lnTo>
                        <a:pt x="300" y="350"/>
                      </a:lnTo>
                      <a:lnTo>
                        <a:pt x="298" y="352"/>
                      </a:lnTo>
                      <a:lnTo>
                        <a:pt x="296" y="355"/>
                      </a:lnTo>
                      <a:lnTo>
                        <a:pt x="294" y="357"/>
                      </a:lnTo>
                      <a:lnTo>
                        <a:pt x="292" y="357"/>
                      </a:lnTo>
                      <a:lnTo>
                        <a:pt x="292" y="360"/>
                      </a:lnTo>
                      <a:lnTo>
                        <a:pt x="290" y="360"/>
                      </a:lnTo>
                      <a:lnTo>
                        <a:pt x="287" y="362"/>
                      </a:lnTo>
                      <a:lnTo>
                        <a:pt x="287" y="364"/>
                      </a:lnTo>
                      <a:lnTo>
                        <a:pt x="285" y="364"/>
                      </a:lnTo>
                      <a:lnTo>
                        <a:pt x="283" y="366"/>
                      </a:lnTo>
                      <a:lnTo>
                        <a:pt x="281" y="369"/>
                      </a:lnTo>
                      <a:lnTo>
                        <a:pt x="279" y="369"/>
                      </a:lnTo>
                      <a:lnTo>
                        <a:pt x="279" y="371"/>
                      </a:lnTo>
                      <a:lnTo>
                        <a:pt x="277" y="371"/>
                      </a:lnTo>
                      <a:lnTo>
                        <a:pt x="277" y="373"/>
                      </a:lnTo>
                      <a:lnTo>
                        <a:pt x="274" y="373"/>
                      </a:lnTo>
                      <a:lnTo>
                        <a:pt x="274" y="376"/>
                      </a:lnTo>
                      <a:lnTo>
                        <a:pt x="273" y="378"/>
                      </a:lnTo>
                      <a:lnTo>
                        <a:pt x="273" y="380"/>
                      </a:lnTo>
                      <a:lnTo>
                        <a:pt x="270" y="382"/>
                      </a:lnTo>
                      <a:lnTo>
                        <a:pt x="268" y="385"/>
                      </a:lnTo>
                      <a:lnTo>
                        <a:pt x="268" y="387"/>
                      </a:lnTo>
                      <a:lnTo>
                        <a:pt x="266" y="387"/>
                      </a:lnTo>
                      <a:lnTo>
                        <a:pt x="266" y="390"/>
                      </a:lnTo>
                      <a:lnTo>
                        <a:pt x="264" y="390"/>
                      </a:lnTo>
                      <a:lnTo>
                        <a:pt x="264" y="392"/>
                      </a:lnTo>
                      <a:lnTo>
                        <a:pt x="264" y="394"/>
                      </a:lnTo>
                      <a:lnTo>
                        <a:pt x="262" y="394"/>
                      </a:lnTo>
                      <a:lnTo>
                        <a:pt x="262" y="396"/>
                      </a:lnTo>
                      <a:lnTo>
                        <a:pt x="262" y="399"/>
                      </a:lnTo>
                      <a:lnTo>
                        <a:pt x="260" y="401"/>
                      </a:lnTo>
                      <a:lnTo>
                        <a:pt x="260" y="404"/>
                      </a:lnTo>
                      <a:lnTo>
                        <a:pt x="257" y="404"/>
                      </a:lnTo>
                      <a:lnTo>
                        <a:pt x="257" y="406"/>
                      </a:lnTo>
                      <a:lnTo>
                        <a:pt x="257" y="408"/>
                      </a:lnTo>
                      <a:lnTo>
                        <a:pt x="255" y="410"/>
                      </a:lnTo>
                      <a:lnTo>
                        <a:pt x="253" y="413"/>
                      </a:lnTo>
                      <a:lnTo>
                        <a:pt x="253" y="415"/>
                      </a:lnTo>
                      <a:lnTo>
                        <a:pt x="251" y="415"/>
                      </a:lnTo>
                      <a:lnTo>
                        <a:pt x="251" y="417"/>
                      </a:lnTo>
                      <a:lnTo>
                        <a:pt x="249" y="417"/>
                      </a:lnTo>
                      <a:lnTo>
                        <a:pt x="249" y="420"/>
                      </a:lnTo>
                      <a:lnTo>
                        <a:pt x="246" y="420"/>
                      </a:lnTo>
                      <a:lnTo>
                        <a:pt x="246" y="422"/>
                      </a:lnTo>
                      <a:lnTo>
                        <a:pt x="246" y="424"/>
                      </a:lnTo>
                      <a:lnTo>
                        <a:pt x="244" y="424"/>
                      </a:lnTo>
                      <a:lnTo>
                        <a:pt x="244" y="427"/>
                      </a:lnTo>
                      <a:lnTo>
                        <a:pt x="242" y="427"/>
                      </a:lnTo>
                      <a:lnTo>
                        <a:pt x="242" y="429"/>
                      </a:lnTo>
                      <a:lnTo>
                        <a:pt x="242" y="431"/>
                      </a:lnTo>
                      <a:lnTo>
                        <a:pt x="242" y="434"/>
                      </a:lnTo>
                      <a:lnTo>
                        <a:pt x="242" y="436"/>
                      </a:lnTo>
                      <a:lnTo>
                        <a:pt x="242" y="438"/>
                      </a:lnTo>
                      <a:lnTo>
                        <a:pt x="242" y="440"/>
                      </a:lnTo>
                      <a:lnTo>
                        <a:pt x="242" y="443"/>
                      </a:lnTo>
                      <a:lnTo>
                        <a:pt x="242" y="445"/>
                      </a:lnTo>
                      <a:lnTo>
                        <a:pt x="240" y="445"/>
                      </a:lnTo>
                      <a:lnTo>
                        <a:pt x="236" y="450"/>
                      </a:lnTo>
                      <a:lnTo>
                        <a:pt x="233" y="448"/>
                      </a:lnTo>
                      <a:lnTo>
                        <a:pt x="231" y="448"/>
                      </a:lnTo>
                      <a:lnTo>
                        <a:pt x="231" y="445"/>
                      </a:lnTo>
                      <a:lnTo>
                        <a:pt x="229" y="445"/>
                      </a:lnTo>
                      <a:lnTo>
                        <a:pt x="227" y="445"/>
                      </a:lnTo>
                      <a:lnTo>
                        <a:pt x="225" y="445"/>
                      </a:lnTo>
                      <a:lnTo>
                        <a:pt x="225" y="448"/>
                      </a:lnTo>
                      <a:lnTo>
                        <a:pt x="223" y="448"/>
                      </a:lnTo>
                      <a:lnTo>
                        <a:pt x="220" y="448"/>
                      </a:lnTo>
                      <a:lnTo>
                        <a:pt x="219" y="448"/>
                      </a:lnTo>
                      <a:lnTo>
                        <a:pt x="216" y="448"/>
                      </a:lnTo>
                      <a:lnTo>
                        <a:pt x="214" y="448"/>
                      </a:lnTo>
                      <a:lnTo>
                        <a:pt x="212" y="448"/>
                      </a:lnTo>
                      <a:lnTo>
                        <a:pt x="212" y="450"/>
                      </a:lnTo>
                      <a:lnTo>
                        <a:pt x="209" y="450"/>
                      </a:lnTo>
                      <a:lnTo>
                        <a:pt x="209" y="448"/>
                      </a:lnTo>
                      <a:lnTo>
                        <a:pt x="208" y="448"/>
                      </a:lnTo>
                      <a:lnTo>
                        <a:pt x="205" y="448"/>
                      </a:lnTo>
                      <a:lnTo>
                        <a:pt x="203" y="445"/>
                      </a:lnTo>
                      <a:lnTo>
                        <a:pt x="201" y="443"/>
                      </a:lnTo>
                      <a:lnTo>
                        <a:pt x="201" y="440"/>
                      </a:lnTo>
                      <a:lnTo>
                        <a:pt x="199" y="438"/>
                      </a:lnTo>
                      <a:lnTo>
                        <a:pt x="199" y="436"/>
                      </a:lnTo>
                      <a:lnTo>
                        <a:pt x="199" y="434"/>
                      </a:lnTo>
                      <a:lnTo>
                        <a:pt x="197" y="434"/>
                      </a:lnTo>
                      <a:lnTo>
                        <a:pt x="197" y="431"/>
                      </a:lnTo>
                      <a:lnTo>
                        <a:pt x="195" y="431"/>
                      </a:lnTo>
                      <a:lnTo>
                        <a:pt x="195" y="429"/>
                      </a:lnTo>
                      <a:lnTo>
                        <a:pt x="192" y="427"/>
                      </a:lnTo>
                      <a:lnTo>
                        <a:pt x="190" y="427"/>
                      </a:lnTo>
                      <a:lnTo>
                        <a:pt x="190" y="424"/>
                      </a:lnTo>
                      <a:lnTo>
                        <a:pt x="188" y="424"/>
                      </a:lnTo>
                      <a:lnTo>
                        <a:pt x="186" y="424"/>
                      </a:lnTo>
                      <a:lnTo>
                        <a:pt x="186" y="422"/>
                      </a:lnTo>
                      <a:lnTo>
                        <a:pt x="184" y="422"/>
                      </a:lnTo>
                      <a:lnTo>
                        <a:pt x="184" y="420"/>
                      </a:lnTo>
                      <a:lnTo>
                        <a:pt x="184" y="417"/>
                      </a:lnTo>
                      <a:lnTo>
                        <a:pt x="182" y="417"/>
                      </a:lnTo>
                      <a:lnTo>
                        <a:pt x="182" y="415"/>
                      </a:lnTo>
                      <a:lnTo>
                        <a:pt x="182" y="413"/>
                      </a:lnTo>
                      <a:lnTo>
                        <a:pt x="179" y="410"/>
                      </a:lnTo>
                      <a:lnTo>
                        <a:pt x="179" y="408"/>
                      </a:lnTo>
                      <a:lnTo>
                        <a:pt x="179" y="406"/>
                      </a:lnTo>
                      <a:lnTo>
                        <a:pt x="177" y="404"/>
                      </a:lnTo>
                      <a:lnTo>
                        <a:pt x="177" y="401"/>
                      </a:lnTo>
                      <a:lnTo>
                        <a:pt x="177" y="399"/>
                      </a:lnTo>
                      <a:lnTo>
                        <a:pt x="177" y="396"/>
                      </a:lnTo>
                      <a:lnTo>
                        <a:pt x="177" y="394"/>
                      </a:lnTo>
                      <a:lnTo>
                        <a:pt x="175" y="394"/>
                      </a:lnTo>
                      <a:lnTo>
                        <a:pt x="175" y="392"/>
                      </a:lnTo>
                      <a:lnTo>
                        <a:pt x="175" y="390"/>
                      </a:lnTo>
                      <a:lnTo>
                        <a:pt x="175" y="387"/>
                      </a:lnTo>
                      <a:lnTo>
                        <a:pt x="175" y="385"/>
                      </a:lnTo>
                      <a:lnTo>
                        <a:pt x="175" y="382"/>
                      </a:lnTo>
                      <a:lnTo>
                        <a:pt x="173" y="380"/>
                      </a:lnTo>
                      <a:lnTo>
                        <a:pt x="173" y="378"/>
                      </a:lnTo>
                      <a:lnTo>
                        <a:pt x="171" y="378"/>
                      </a:lnTo>
                      <a:lnTo>
                        <a:pt x="171" y="376"/>
                      </a:lnTo>
                      <a:lnTo>
                        <a:pt x="168" y="376"/>
                      </a:lnTo>
                      <a:lnTo>
                        <a:pt x="168" y="373"/>
                      </a:lnTo>
                      <a:lnTo>
                        <a:pt x="167" y="371"/>
                      </a:lnTo>
                      <a:lnTo>
                        <a:pt x="167" y="369"/>
                      </a:lnTo>
                      <a:lnTo>
                        <a:pt x="164" y="369"/>
                      </a:lnTo>
                      <a:lnTo>
                        <a:pt x="162" y="369"/>
                      </a:lnTo>
                      <a:lnTo>
                        <a:pt x="160" y="369"/>
                      </a:lnTo>
                      <a:lnTo>
                        <a:pt x="158" y="369"/>
                      </a:lnTo>
                      <a:lnTo>
                        <a:pt x="156" y="369"/>
                      </a:lnTo>
                      <a:lnTo>
                        <a:pt x="154" y="369"/>
                      </a:lnTo>
                      <a:lnTo>
                        <a:pt x="151" y="369"/>
                      </a:lnTo>
                      <a:lnTo>
                        <a:pt x="151" y="366"/>
                      </a:lnTo>
                      <a:lnTo>
                        <a:pt x="151" y="364"/>
                      </a:lnTo>
                      <a:lnTo>
                        <a:pt x="151" y="362"/>
                      </a:lnTo>
                      <a:lnTo>
                        <a:pt x="151" y="360"/>
                      </a:lnTo>
                      <a:lnTo>
                        <a:pt x="151" y="357"/>
                      </a:lnTo>
                      <a:lnTo>
                        <a:pt x="149" y="355"/>
                      </a:lnTo>
                      <a:lnTo>
                        <a:pt x="149" y="352"/>
                      </a:lnTo>
                      <a:lnTo>
                        <a:pt x="149" y="350"/>
                      </a:lnTo>
                      <a:lnTo>
                        <a:pt x="149" y="348"/>
                      </a:lnTo>
                      <a:lnTo>
                        <a:pt x="147" y="348"/>
                      </a:lnTo>
                      <a:lnTo>
                        <a:pt x="147" y="346"/>
                      </a:lnTo>
                      <a:lnTo>
                        <a:pt x="147" y="343"/>
                      </a:lnTo>
                      <a:lnTo>
                        <a:pt x="147" y="341"/>
                      </a:lnTo>
                      <a:lnTo>
                        <a:pt x="147" y="338"/>
                      </a:lnTo>
                      <a:lnTo>
                        <a:pt x="147" y="336"/>
                      </a:lnTo>
                      <a:lnTo>
                        <a:pt x="147" y="334"/>
                      </a:lnTo>
                      <a:lnTo>
                        <a:pt x="147" y="332"/>
                      </a:lnTo>
                      <a:lnTo>
                        <a:pt x="145" y="332"/>
                      </a:lnTo>
                      <a:lnTo>
                        <a:pt x="145" y="329"/>
                      </a:lnTo>
                      <a:lnTo>
                        <a:pt x="143" y="327"/>
                      </a:lnTo>
                      <a:lnTo>
                        <a:pt x="143" y="325"/>
                      </a:lnTo>
                      <a:lnTo>
                        <a:pt x="141" y="322"/>
                      </a:lnTo>
                      <a:lnTo>
                        <a:pt x="138" y="322"/>
                      </a:lnTo>
                      <a:lnTo>
                        <a:pt x="138" y="320"/>
                      </a:lnTo>
                      <a:lnTo>
                        <a:pt x="138" y="318"/>
                      </a:lnTo>
                      <a:lnTo>
                        <a:pt x="136" y="315"/>
                      </a:lnTo>
                      <a:lnTo>
                        <a:pt x="138" y="313"/>
                      </a:lnTo>
                      <a:lnTo>
                        <a:pt x="136" y="313"/>
                      </a:lnTo>
                      <a:lnTo>
                        <a:pt x="138" y="311"/>
                      </a:lnTo>
                      <a:lnTo>
                        <a:pt x="138" y="308"/>
                      </a:lnTo>
                      <a:lnTo>
                        <a:pt x="138" y="306"/>
                      </a:lnTo>
                      <a:lnTo>
                        <a:pt x="138" y="304"/>
                      </a:lnTo>
                      <a:lnTo>
                        <a:pt x="136" y="304"/>
                      </a:lnTo>
                      <a:lnTo>
                        <a:pt x="136" y="302"/>
                      </a:lnTo>
                      <a:lnTo>
                        <a:pt x="134" y="302"/>
                      </a:lnTo>
                      <a:lnTo>
                        <a:pt x="132" y="299"/>
                      </a:lnTo>
                      <a:lnTo>
                        <a:pt x="130" y="299"/>
                      </a:lnTo>
                      <a:lnTo>
                        <a:pt x="127" y="297"/>
                      </a:lnTo>
                      <a:lnTo>
                        <a:pt x="125" y="297"/>
                      </a:lnTo>
                      <a:lnTo>
                        <a:pt x="123" y="294"/>
                      </a:lnTo>
                      <a:lnTo>
                        <a:pt x="123" y="292"/>
                      </a:lnTo>
                      <a:lnTo>
                        <a:pt x="121" y="292"/>
                      </a:lnTo>
                      <a:lnTo>
                        <a:pt x="121" y="290"/>
                      </a:lnTo>
                      <a:lnTo>
                        <a:pt x="119" y="288"/>
                      </a:lnTo>
                      <a:lnTo>
                        <a:pt x="119" y="285"/>
                      </a:lnTo>
                      <a:lnTo>
                        <a:pt x="117" y="285"/>
                      </a:lnTo>
                      <a:lnTo>
                        <a:pt x="117" y="283"/>
                      </a:lnTo>
                      <a:lnTo>
                        <a:pt x="117" y="280"/>
                      </a:lnTo>
                      <a:lnTo>
                        <a:pt x="114" y="278"/>
                      </a:lnTo>
                      <a:lnTo>
                        <a:pt x="114" y="276"/>
                      </a:lnTo>
                      <a:lnTo>
                        <a:pt x="114" y="274"/>
                      </a:lnTo>
                      <a:lnTo>
                        <a:pt x="114" y="271"/>
                      </a:lnTo>
                      <a:lnTo>
                        <a:pt x="114" y="269"/>
                      </a:lnTo>
                      <a:lnTo>
                        <a:pt x="114" y="267"/>
                      </a:lnTo>
                      <a:lnTo>
                        <a:pt x="114" y="264"/>
                      </a:lnTo>
                      <a:lnTo>
                        <a:pt x="114" y="262"/>
                      </a:lnTo>
                      <a:lnTo>
                        <a:pt x="113" y="260"/>
                      </a:lnTo>
                      <a:lnTo>
                        <a:pt x="113" y="258"/>
                      </a:lnTo>
                      <a:lnTo>
                        <a:pt x="110" y="258"/>
                      </a:lnTo>
                      <a:lnTo>
                        <a:pt x="108" y="258"/>
                      </a:lnTo>
                      <a:lnTo>
                        <a:pt x="108" y="255"/>
                      </a:lnTo>
                      <a:lnTo>
                        <a:pt x="106" y="255"/>
                      </a:lnTo>
                      <a:lnTo>
                        <a:pt x="104" y="253"/>
                      </a:lnTo>
                      <a:lnTo>
                        <a:pt x="102" y="253"/>
                      </a:lnTo>
                      <a:lnTo>
                        <a:pt x="102" y="250"/>
                      </a:lnTo>
                      <a:lnTo>
                        <a:pt x="102" y="248"/>
                      </a:lnTo>
                      <a:lnTo>
                        <a:pt x="100" y="248"/>
                      </a:lnTo>
                      <a:lnTo>
                        <a:pt x="100" y="246"/>
                      </a:lnTo>
                      <a:lnTo>
                        <a:pt x="100" y="244"/>
                      </a:lnTo>
                      <a:lnTo>
                        <a:pt x="97" y="244"/>
                      </a:lnTo>
                      <a:lnTo>
                        <a:pt x="95" y="244"/>
                      </a:lnTo>
                      <a:lnTo>
                        <a:pt x="93" y="244"/>
                      </a:lnTo>
                      <a:lnTo>
                        <a:pt x="91" y="244"/>
                      </a:lnTo>
                      <a:lnTo>
                        <a:pt x="91" y="246"/>
                      </a:lnTo>
                      <a:lnTo>
                        <a:pt x="89" y="246"/>
                      </a:lnTo>
                      <a:lnTo>
                        <a:pt x="87" y="248"/>
                      </a:lnTo>
                      <a:lnTo>
                        <a:pt x="84" y="248"/>
                      </a:lnTo>
                      <a:lnTo>
                        <a:pt x="82" y="248"/>
                      </a:lnTo>
                      <a:lnTo>
                        <a:pt x="80" y="248"/>
                      </a:lnTo>
                      <a:lnTo>
                        <a:pt x="80" y="246"/>
                      </a:lnTo>
                      <a:lnTo>
                        <a:pt x="78" y="246"/>
                      </a:lnTo>
                      <a:lnTo>
                        <a:pt x="76" y="244"/>
                      </a:lnTo>
                      <a:lnTo>
                        <a:pt x="73" y="241"/>
                      </a:lnTo>
                      <a:lnTo>
                        <a:pt x="71" y="239"/>
                      </a:lnTo>
                      <a:lnTo>
                        <a:pt x="69" y="236"/>
                      </a:lnTo>
                      <a:lnTo>
                        <a:pt x="67" y="234"/>
                      </a:lnTo>
                      <a:lnTo>
                        <a:pt x="65" y="232"/>
                      </a:lnTo>
                      <a:lnTo>
                        <a:pt x="63" y="230"/>
                      </a:lnTo>
                      <a:lnTo>
                        <a:pt x="60" y="227"/>
                      </a:lnTo>
                      <a:lnTo>
                        <a:pt x="59" y="225"/>
                      </a:lnTo>
                      <a:lnTo>
                        <a:pt x="56" y="223"/>
                      </a:lnTo>
                      <a:lnTo>
                        <a:pt x="54" y="223"/>
                      </a:lnTo>
                      <a:lnTo>
                        <a:pt x="52" y="223"/>
                      </a:lnTo>
                      <a:lnTo>
                        <a:pt x="52" y="220"/>
                      </a:lnTo>
                      <a:lnTo>
                        <a:pt x="50" y="220"/>
                      </a:lnTo>
                      <a:lnTo>
                        <a:pt x="48" y="220"/>
                      </a:lnTo>
                      <a:lnTo>
                        <a:pt x="48" y="218"/>
                      </a:lnTo>
                      <a:lnTo>
                        <a:pt x="46" y="218"/>
                      </a:lnTo>
                      <a:lnTo>
                        <a:pt x="43" y="218"/>
                      </a:lnTo>
                      <a:lnTo>
                        <a:pt x="41" y="218"/>
                      </a:lnTo>
                      <a:lnTo>
                        <a:pt x="37" y="218"/>
                      </a:lnTo>
                      <a:lnTo>
                        <a:pt x="35" y="216"/>
                      </a:lnTo>
                      <a:lnTo>
                        <a:pt x="32" y="216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6" y="213"/>
                      </a:lnTo>
                      <a:lnTo>
                        <a:pt x="24" y="213"/>
                      </a:lnTo>
                      <a:lnTo>
                        <a:pt x="22" y="213"/>
                      </a:lnTo>
                      <a:lnTo>
                        <a:pt x="19" y="211"/>
                      </a:lnTo>
                      <a:lnTo>
                        <a:pt x="17" y="211"/>
                      </a:lnTo>
                      <a:lnTo>
                        <a:pt x="15" y="211"/>
                      </a:lnTo>
                      <a:lnTo>
                        <a:pt x="13" y="209"/>
                      </a:lnTo>
                      <a:lnTo>
                        <a:pt x="11" y="209"/>
                      </a:lnTo>
                      <a:lnTo>
                        <a:pt x="11" y="206"/>
                      </a:lnTo>
                      <a:lnTo>
                        <a:pt x="9" y="206"/>
                      </a:lnTo>
                      <a:lnTo>
                        <a:pt x="6" y="204"/>
                      </a:lnTo>
                      <a:lnTo>
                        <a:pt x="5" y="202"/>
                      </a:lnTo>
                      <a:lnTo>
                        <a:pt x="5" y="200"/>
                      </a:lnTo>
                      <a:lnTo>
                        <a:pt x="2" y="200"/>
                      </a:lnTo>
                      <a:lnTo>
                        <a:pt x="2" y="197"/>
                      </a:lnTo>
                      <a:lnTo>
                        <a:pt x="2" y="195"/>
                      </a:lnTo>
                      <a:lnTo>
                        <a:pt x="0" y="195"/>
                      </a:lnTo>
                      <a:lnTo>
                        <a:pt x="0" y="192"/>
                      </a:lnTo>
                      <a:lnTo>
                        <a:pt x="0" y="190"/>
                      </a:lnTo>
                      <a:lnTo>
                        <a:pt x="0" y="188"/>
                      </a:lnTo>
                      <a:lnTo>
                        <a:pt x="0" y="186"/>
                      </a:lnTo>
                      <a:lnTo>
                        <a:pt x="0" y="183"/>
                      </a:lnTo>
                      <a:lnTo>
                        <a:pt x="0" y="181"/>
                      </a:lnTo>
                      <a:lnTo>
                        <a:pt x="0" y="178"/>
                      </a:lnTo>
                      <a:lnTo>
                        <a:pt x="0" y="176"/>
                      </a:lnTo>
                      <a:lnTo>
                        <a:pt x="0" y="174"/>
                      </a:lnTo>
                      <a:lnTo>
                        <a:pt x="0" y="172"/>
                      </a:lnTo>
                      <a:lnTo>
                        <a:pt x="0" y="169"/>
                      </a:lnTo>
                      <a:lnTo>
                        <a:pt x="2" y="16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8" name="Freeform 120"/>
                <p:cNvSpPr>
                  <a:spLocks/>
                </p:cNvSpPr>
                <p:nvPr/>
              </p:nvSpPr>
              <p:spPr bwMode="auto">
                <a:xfrm>
                  <a:off x="2356" y="3045"/>
                  <a:ext cx="725" cy="445"/>
                </a:xfrm>
                <a:custGeom>
                  <a:avLst/>
                  <a:gdLst>
                    <a:gd name="T0" fmla="*/ 2147483647 w 507"/>
                    <a:gd name="T1" fmla="*/ 30438323 h 335"/>
                    <a:gd name="T2" fmla="*/ 2147483647 w 507"/>
                    <a:gd name="T3" fmla="*/ 53709417 h 335"/>
                    <a:gd name="T4" fmla="*/ 2147483647 w 507"/>
                    <a:gd name="T5" fmla="*/ 0 h 335"/>
                    <a:gd name="T6" fmla="*/ 2147483647 w 507"/>
                    <a:gd name="T7" fmla="*/ 12985999 h 335"/>
                    <a:gd name="T8" fmla="*/ 2147483647 w 507"/>
                    <a:gd name="T9" fmla="*/ 84242538 h 335"/>
                    <a:gd name="T10" fmla="*/ 2147483647 w 507"/>
                    <a:gd name="T11" fmla="*/ 110982555 h 335"/>
                    <a:gd name="T12" fmla="*/ 2147483647 w 507"/>
                    <a:gd name="T13" fmla="*/ 141296780 h 335"/>
                    <a:gd name="T14" fmla="*/ 2147483647 w 507"/>
                    <a:gd name="T15" fmla="*/ 209277032 h 335"/>
                    <a:gd name="T16" fmla="*/ 2147483647 w 507"/>
                    <a:gd name="T17" fmla="*/ 209277032 h 335"/>
                    <a:gd name="T18" fmla="*/ 2147483647 w 507"/>
                    <a:gd name="T19" fmla="*/ 195832526 h 335"/>
                    <a:gd name="T20" fmla="*/ 2147483647 w 507"/>
                    <a:gd name="T21" fmla="*/ 209277032 h 335"/>
                    <a:gd name="T22" fmla="*/ 2147483647 w 507"/>
                    <a:gd name="T23" fmla="*/ 321329222 h 335"/>
                    <a:gd name="T24" fmla="*/ 2147483647 w 507"/>
                    <a:gd name="T25" fmla="*/ 462830867 h 335"/>
                    <a:gd name="T26" fmla="*/ 2147483647 w 507"/>
                    <a:gd name="T27" fmla="*/ 587558120 h 335"/>
                    <a:gd name="T28" fmla="*/ 2147483647 w 507"/>
                    <a:gd name="T29" fmla="*/ 734787966 h 335"/>
                    <a:gd name="T30" fmla="*/ 2147483647 w 507"/>
                    <a:gd name="T31" fmla="*/ 887350416 h 335"/>
                    <a:gd name="T32" fmla="*/ 2147483647 w 507"/>
                    <a:gd name="T33" fmla="*/ 1031187200 h 335"/>
                    <a:gd name="T34" fmla="*/ 2147483647 w 507"/>
                    <a:gd name="T35" fmla="*/ 1084845662 h 335"/>
                    <a:gd name="T36" fmla="*/ 2147483647 w 507"/>
                    <a:gd name="T37" fmla="*/ 1038620226 h 335"/>
                    <a:gd name="T38" fmla="*/ 2147483647 w 507"/>
                    <a:gd name="T39" fmla="*/ 1109996697 h 335"/>
                    <a:gd name="T40" fmla="*/ 2147483647 w 507"/>
                    <a:gd name="T41" fmla="*/ 1240523497 h 335"/>
                    <a:gd name="T42" fmla="*/ 2147483647 w 507"/>
                    <a:gd name="T43" fmla="*/ 1252186350 h 335"/>
                    <a:gd name="T44" fmla="*/ 2147483647 w 507"/>
                    <a:gd name="T45" fmla="*/ 1422794681 h 335"/>
                    <a:gd name="T46" fmla="*/ 2147483647 w 507"/>
                    <a:gd name="T47" fmla="*/ 1414396683 h 335"/>
                    <a:gd name="T48" fmla="*/ 2147483647 w 507"/>
                    <a:gd name="T49" fmla="*/ 1339817013 h 335"/>
                    <a:gd name="T50" fmla="*/ 2147483647 w 507"/>
                    <a:gd name="T51" fmla="*/ 1422794681 h 335"/>
                    <a:gd name="T52" fmla="*/ 2147483647 w 507"/>
                    <a:gd name="T53" fmla="*/ 1414396683 h 335"/>
                    <a:gd name="T54" fmla="*/ 2147483647 w 507"/>
                    <a:gd name="T55" fmla="*/ 1474472750 h 335"/>
                    <a:gd name="T56" fmla="*/ 2147483647 w 507"/>
                    <a:gd name="T57" fmla="*/ 1517188591 h 335"/>
                    <a:gd name="T58" fmla="*/ 2147483647 w 507"/>
                    <a:gd name="T59" fmla="*/ 1638012377 h 335"/>
                    <a:gd name="T60" fmla="*/ 2147483647 w 507"/>
                    <a:gd name="T61" fmla="*/ 1699693315 h 335"/>
                    <a:gd name="T62" fmla="*/ 2147483647 w 507"/>
                    <a:gd name="T63" fmla="*/ 1722293189 h 335"/>
                    <a:gd name="T64" fmla="*/ 2147483647 w 507"/>
                    <a:gd name="T65" fmla="*/ 1789181074 h 335"/>
                    <a:gd name="T66" fmla="*/ 2147483647 w 507"/>
                    <a:gd name="T67" fmla="*/ 1776641985 h 335"/>
                    <a:gd name="T68" fmla="*/ 2147483647 w 507"/>
                    <a:gd name="T69" fmla="*/ 1693626955 h 335"/>
                    <a:gd name="T70" fmla="*/ 2147483647 w 507"/>
                    <a:gd name="T71" fmla="*/ 1678519894 h 335"/>
                    <a:gd name="T72" fmla="*/ 2147483647 w 507"/>
                    <a:gd name="T73" fmla="*/ 1722293189 h 335"/>
                    <a:gd name="T74" fmla="*/ 2147483647 w 507"/>
                    <a:gd name="T75" fmla="*/ 1807447425 h 335"/>
                    <a:gd name="T76" fmla="*/ 2147483647 w 507"/>
                    <a:gd name="T77" fmla="*/ 1860794816 h 335"/>
                    <a:gd name="T78" fmla="*/ 2147483647 w 507"/>
                    <a:gd name="T79" fmla="*/ 1944396492 h 335"/>
                    <a:gd name="T80" fmla="*/ 2147483647 w 507"/>
                    <a:gd name="T81" fmla="*/ 2015369881 h 335"/>
                    <a:gd name="T82" fmla="*/ 2147483647 w 507"/>
                    <a:gd name="T83" fmla="*/ 2015369881 h 335"/>
                    <a:gd name="T84" fmla="*/ 2147483647 w 507"/>
                    <a:gd name="T85" fmla="*/ 1968283158 h 335"/>
                    <a:gd name="T86" fmla="*/ 2147483647 w 507"/>
                    <a:gd name="T87" fmla="*/ 1914246831 h 335"/>
                    <a:gd name="T88" fmla="*/ 2147483647 w 507"/>
                    <a:gd name="T89" fmla="*/ 1903453676 h 335"/>
                    <a:gd name="T90" fmla="*/ 2147483647 w 507"/>
                    <a:gd name="T91" fmla="*/ 1914246831 h 335"/>
                    <a:gd name="T92" fmla="*/ 2147483647 w 507"/>
                    <a:gd name="T93" fmla="*/ 1872623009 h 335"/>
                    <a:gd name="T94" fmla="*/ 2147483647 w 507"/>
                    <a:gd name="T95" fmla="*/ 1832681599 h 335"/>
                    <a:gd name="T96" fmla="*/ 2147483647 w 507"/>
                    <a:gd name="T97" fmla="*/ 1693626955 h 335"/>
                    <a:gd name="T98" fmla="*/ 2147483647 w 507"/>
                    <a:gd name="T99" fmla="*/ 1565760612 h 335"/>
                    <a:gd name="T100" fmla="*/ 2147483647 w 507"/>
                    <a:gd name="T101" fmla="*/ 1535516600 h 335"/>
                    <a:gd name="T102" fmla="*/ 2147483647 w 507"/>
                    <a:gd name="T103" fmla="*/ 1565760612 h 335"/>
                    <a:gd name="T104" fmla="*/ 0 w 507"/>
                    <a:gd name="T105" fmla="*/ 1445237620 h 335"/>
                    <a:gd name="T106" fmla="*/ 2147483647 w 507"/>
                    <a:gd name="T107" fmla="*/ 1329002366 h 335"/>
                    <a:gd name="T108" fmla="*/ 2147483647 w 507"/>
                    <a:gd name="T109" fmla="*/ 1181253597 h 335"/>
                    <a:gd name="T110" fmla="*/ 2147483647 w 507"/>
                    <a:gd name="T111" fmla="*/ 1031187200 h 335"/>
                    <a:gd name="T112" fmla="*/ 2147483647 w 507"/>
                    <a:gd name="T113" fmla="*/ 859824772 h 335"/>
                    <a:gd name="T114" fmla="*/ 2147483647 w 507"/>
                    <a:gd name="T115" fmla="*/ 722556689 h 335"/>
                    <a:gd name="T116" fmla="*/ 2147483647 w 507"/>
                    <a:gd name="T117" fmla="*/ 584395554 h 335"/>
                    <a:gd name="T118" fmla="*/ 2147483647 w 507"/>
                    <a:gd name="T119" fmla="*/ 439938376 h 335"/>
                    <a:gd name="T120" fmla="*/ 2147483647 w 507"/>
                    <a:gd name="T121" fmla="*/ 348423520 h 335"/>
                    <a:gd name="T122" fmla="*/ 2147483647 w 507"/>
                    <a:gd name="T123" fmla="*/ 182104149 h 335"/>
                    <a:gd name="T124" fmla="*/ 2147483647 w 507"/>
                    <a:gd name="T125" fmla="*/ 94772325 h 33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07"/>
                    <a:gd name="T190" fmla="*/ 0 h 335"/>
                    <a:gd name="T191" fmla="*/ 507 w 507"/>
                    <a:gd name="T192" fmla="*/ 335 h 33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07" h="335">
                      <a:moveTo>
                        <a:pt x="119" y="9"/>
                      </a:moveTo>
                      <a:lnTo>
                        <a:pt x="124" y="7"/>
                      </a:lnTo>
                      <a:lnTo>
                        <a:pt x="126" y="7"/>
                      </a:lnTo>
                      <a:lnTo>
                        <a:pt x="128" y="7"/>
                      </a:lnTo>
                      <a:lnTo>
                        <a:pt x="130" y="7"/>
                      </a:lnTo>
                      <a:lnTo>
                        <a:pt x="132" y="7"/>
                      </a:lnTo>
                      <a:lnTo>
                        <a:pt x="135" y="7"/>
                      </a:lnTo>
                      <a:lnTo>
                        <a:pt x="136" y="7"/>
                      </a:lnTo>
                      <a:lnTo>
                        <a:pt x="139" y="7"/>
                      </a:lnTo>
                      <a:lnTo>
                        <a:pt x="141" y="7"/>
                      </a:lnTo>
                      <a:lnTo>
                        <a:pt x="143" y="5"/>
                      </a:lnTo>
                      <a:lnTo>
                        <a:pt x="145" y="5"/>
                      </a:lnTo>
                      <a:lnTo>
                        <a:pt x="147" y="5"/>
                      </a:lnTo>
                      <a:lnTo>
                        <a:pt x="149" y="5"/>
                      </a:lnTo>
                      <a:lnTo>
                        <a:pt x="149" y="7"/>
                      </a:lnTo>
                      <a:lnTo>
                        <a:pt x="152" y="7"/>
                      </a:lnTo>
                      <a:lnTo>
                        <a:pt x="154" y="7"/>
                      </a:lnTo>
                      <a:lnTo>
                        <a:pt x="156" y="7"/>
                      </a:lnTo>
                      <a:lnTo>
                        <a:pt x="158" y="7"/>
                      </a:lnTo>
                      <a:lnTo>
                        <a:pt x="158" y="9"/>
                      </a:lnTo>
                      <a:lnTo>
                        <a:pt x="160" y="7"/>
                      </a:lnTo>
                      <a:lnTo>
                        <a:pt x="163" y="9"/>
                      </a:lnTo>
                      <a:lnTo>
                        <a:pt x="165" y="9"/>
                      </a:lnTo>
                      <a:lnTo>
                        <a:pt x="167" y="9"/>
                      </a:lnTo>
                      <a:lnTo>
                        <a:pt x="169" y="9"/>
                      </a:lnTo>
                      <a:lnTo>
                        <a:pt x="171" y="9"/>
                      </a:lnTo>
                      <a:lnTo>
                        <a:pt x="173" y="7"/>
                      </a:lnTo>
                      <a:lnTo>
                        <a:pt x="176" y="7"/>
                      </a:lnTo>
                      <a:lnTo>
                        <a:pt x="178" y="7"/>
                      </a:lnTo>
                      <a:lnTo>
                        <a:pt x="180" y="7"/>
                      </a:lnTo>
                      <a:lnTo>
                        <a:pt x="180" y="5"/>
                      </a:lnTo>
                      <a:lnTo>
                        <a:pt x="182" y="5"/>
                      </a:lnTo>
                      <a:lnTo>
                        <a:pt x="184" y="5"/>
                      </a:lnTo>
                      <a:lnTo>
                        <a:pt x="184" y="2"/>
                      </a:lnTo>
                      <a:lnTo>
                        <a:pt x="186" y="2"/>
                      </a:lnTo>
                      <a:lnTo>
                        <a:pt x="189" y="0"/>
                      </a:lnTo>
                      <a:lnTo>
                        <a:pt x="191" y="0"/>
                      </a:lnTo>
                      <a:lnTo>
                        <a:pt x="193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1" y="0"/>
                      </a:lnTo>
                      <a:lnTo>
                        <a:pt x="204" y="0"/>
                      </a:lnTo>
                      <a:lnTo>
                        <a:pt x="206" y="0"/>
                      </a:lnTo>
                      <a:lnTo>
                        <a:pt x="206" y="2"/>
                      </a:lnTo>
                      <a:lnTo>
                        <a:pt x="208" y="2"/>
                      </a:lnTo>
                      <a:lnTo>
                        <a:pt x="210" y="2"/>
                      </a:lnTo>
                      <a:lnTo>
                        <a:pt x="212" y="2"/>
                      </a:lnTo>
                      <a:lnTo>
                        <a:pt x="214" y="5"/>
                      </a:lnTo>
                      <a:lnTo>
                        <a:pt x="217" y="5"/>
                      </a:lnTo>
                      <a:lnTo>
                        <a:pt x="219" y="7"/>
                      </a:lnTo>
                      <a:lnTo>
                        <a:pt x="221" y="7"/>
                      </a:lnTo>
                      <a:lnTo>
                        <a:pt x="223" y="7"/>
                      </a:lnTo>
                      <a:lnTo>
                        <a:pt x="225" y="9"/>
                      </a:lnTo>
                      <a:lnTo>
                        <a:pt x="228" y="9"/>
                      </a:lnTo>
                      <a:lnTo>
                        <a:pt x="230" y="9"/>
                      </a:lnTo>
                      <a:lnTo>
                        <a:pt x="230" y="12"/>
                      </a:lnTo>
                      <a:lnTo>
                        <a:pt x="232" y="12"/>
                      </a:lnTo>
                      <a:lnTo>
                        <a:pt x="234" y="14"/>
                      </a:lnTo>
                      <a:lnTo>
                        <a:pt x="236" y="14"/>
                      </a:lnTo>
                      <a:lnTo>
                        <a:pt x="238" y="16"/>
                      </a:lnTo>
                      <a:lnTo>
                        <a:pt x="241" y="16"/>
                      </a:lnTo>
                      <a:lnTo>
                        <a:pt x="243" y="16"/>
                      </a:lnTo>
                      <a:lnTo>
                        <a:pt x="245" y="16"/>
                      </a:lnTo>
                      <a:lnTo>
                        <a:pt x="247" y="16"/>
                      </a:lnTo>
                      <a:lnTo>
                        <a:pt x="249" y="16"/>
                      </a:lnTo>
                      <a:lnTo>
                        <a:pt x="251" y="16"/>
                      </a:lnTo>
                      <a:lnTo>
                        <a:pt x="254" y="16"/>
                      </a:lnTo>
                      <a:lnTo>
                        <a:pt x="256" y="16"/>
                      </a:lnTo>
                      <a:lnTo>
                        <a:pt x="258" y="16"/>
                      </a:lnTo>
                      <a:lnTo>
                        <a:pt x="260" y="16"/>
                      </a:lnTo>
                      <a:lnTo>
                        <a:pt x="262" y="18"/>
                      </a:lnTo>
                      <a:lnTo>
                        <a:pt x="265" y="18"/>
                      </a:lnTo>
                      <a:lnTo>
                        <a:pt x="266" y="18"/>
                      </a:lnTo>
                      <a:lnTo>
                        <a:pt x="269" y="18"/>
                      </a:lnTo>
                      <a:lnTo>
                        <a:pt x="269" y="21"/>
                      </a:lnTo>
                      <a:lnTo>
                        <a:pt x="271" y="21"/>
                      </a:lnTo>
                      <a:lnTo>
                        <a:pt x="273" y="23"/>
                      </a:lnTo>
                      <a:lnTo>
                        <a:pt x="275" y="23"/>
                      </a:lnTo>
                      <a:lnTo>
                        <a:pt x="277" y="23"/>
                      </a:lnTo>
                      <a:lnTo>
                        <a:pt x="279" y="23"/>
                      </a:lnTo>
                      <a:lnTo>
                        <a:pt x="282" y="23"/>
                      </a:lnTo>
                      <a:lnTo>
                        <a:pt x="284" y="23"/>
                      </a:lnTo>
                      <a:lnTo>
                        <a:pt x="286" y="23"/>
                      </a:lnTo>
                      <a:lnTo>
                        <a:pt x="288" y="23"/>
                      </a:lnTo>
                      <a:lnTo>
                        <a:pt x="288" y="26"/>
                      </a:lnTo>
                      <a:lnTo>
                        <a:pt x="290" y="26"/>
                      </a:lnTo>
                      <a:lnTo>
                        <a:pt x="293" y="28"/>
                      </a:lnTo>
                      <a:lnTo>
                        <a:pt x="293" y="30"/>
                      </a:lnTo>
                      <a:lnTo>
                        <a:pt x="295" y="30"/>
                      </a:lnTo>
                      <a:lnTo>
                        <a:pt x="295" y="32"/>
                      </a:lnTo>
                      <a:lnTo>
                        <a:pt x="297" y="32"/>
                      </a:lnTo>
                      <a:lnTo>
                        <a:pt x="297" y="35"/>
                      </a:lnTo>
                      <a:lnTo>
                        <a:pt x="299" y="35"/>
                      </a:lnTo>
                      <a:lnTo>
                        <a:pt x="301" y="35"/>
                      </a:lnTo>
                      <a:lnTo>
                        <a:pt x="303" y="35"/>
                      </a:lnTo>
                      <a:lnTo>
                        <a:pt x="306" y="35"/>
                      </a:lnTo>
                      <a:lnTo>
                        <a:pt x="306" y="32"/>
                      </a:lnTo>
                      <a:lnTo>
                        <a:pt x="308" y="32"/>
                      </a:lnTo>
                      <a:lnTo>
                        <a:pt x="308" y="30"/>
                      </a:lnTo>
                      <a:lnTo>
                        <a:pt x="310" y="30"/>
                      </a:lnTo>
                      <a:lnTo>
                        <a:pt x="312" y="30"/>
                      </a:lnTo>
                      <a:lnTo>
                        <a:pt x="312" y="32"/>
                      </a:lnTo>
                      <a:lnTo>
                        <a:pt x="314" y="32"/>
                      </a:lnTo>
                      <a:lnTo>
                        <a:pt x="316" y="35"/>
                      </a:lnTo>
                      <a:lnTo>
                        <a:pt x="319" y="35"/>
                      </a:lnTo>
                      <a:lnTo>
                        <a:pt x="321" y="35"/>
                      </a:lnTo>
                      <a:lnTo>
                        <a:pt x="323" y="35"/>
                      </a:lnTo>
                      <a:lnTo>
                        <a:pt x="325" y="35"/>
                      </a:lnTo>
                      <a:lnTo>
                        <a:pt x="327" y="35"/>
                      </a:lnTo>
                      <a:lnTo>
                        <a:pt x="330" y="35"/>
                      </a:lnTo>
                      <a:lnTo>
                        <a:pt x="331" y="35"/>
                      </a:lnTo>
                      <a:lnTo>
                        <a:pt x="331" y="32"/>
                      </a:lnTo>
                      <a:lnTo>
                        <a:pt x="334" y="32"/>
                      </a:lnTo>
                      <a:lnTo>
                        <a:pt x="336" y="32"/>
                      </a:lnTo>
                      <a:lnTo>
                        <a:pt x="338" y="32"/>
                      </a:lnTo>
                      <a:lnTo>
                        <a:pt x="340" y="32"/>
                      </a:lnTo>
                      <a:lnTo>
                        <a:pt x="342" y="32"/>
                      </a:lnTo>
                      <a:lnTo>
                        <a:pt x="344" y="32"/>
                      </a:lnTo>
                      <a:lnTo>
                        <a:pt x="347" y="32"/>
                      </a:lnTo>
                      <a:lnTo>
                        <a:pt x="349" y="32"/>
                      </a:lnTo>
                      <a:lnTo>
                        <a:pt x="351" y="32"/>
                      </a:lnTo>
                      <a:lnTo>
                        <a:pt x="353" y="32"/>
                      </a:lnTo>
                      <a:lnTo>
                        <a:pt x="355" y="32"/>
                      </a:lnTo>
                      <a:lnTo>
                        <a:pt x="358" y="32"/>
                      </a:lnTo>
                      <a:lnTo>
                        <a:pt x="360" y="32"/>
                      </a:lnTo>
                      <a:lnTo>
                        <a:pt x="362" y="32"/>
                      </a:lnTo>
                      <a:lnTo>
                        <a:pt x="364" y="32"/>
                      </a:lnTo>
                      <a:lnTo>
                        <a:pt x="366" y="32"/>
                      </a:lnTo>
                      <a:lnTo>
                        <a:pt x="368" y="32"/>
                      </a:lnTo>
                      <a:lnTo>
                        <a:pt x="371" y="32"/>
                      </a:lnTo>
                      <a:lnTo>
                        <a:pt x="372" y="35"/>
                      </a:lnTo>
                      <a:lnTo>
                        <a:pt x="375" y="37"/>
                      </a:lnTo>
                      <a:lnTo>
                        <a:pt x="377" y="40"/>
                      </a:lnTo>
                      <a:lnTo>
                        <a:pt x="377" y="42"/>
                      </a:lnTo>
                      <a:lnTo>
                        <a:pt x="379" y="42"/>
                      </a:lnTo>
                      <a:lnTo>
                        <a:pt x="379" y="44"/>
                      </a:lnTo>
                      <a:lnTo>
                        <a:pt x="381" y="44"/>
                      </a:lnTo>
                      <a:lnTo>
                        <a:pt x="383" y="47"/>
                      </a:lnTo>
                      <a:lnTo>
                        <a:pt x="386" y="49"/>
                      </a:lnTo>
                      <a:lnTo>
                        <a:pt x="388" y="49"/>
                      </a:lnTo>
                      <a:lnTo>
                        <a:pt x="388" y="51"/>
                      </a:lnTo>
                      <a:lnTo>
                        <a:pt x="390" y="51"/>
                      </a:lnTo>
                      <a:lnTo>
                        <a:pt x="392" y="53"/>
                      </a:lnTo>
                      <a:lnTo>
                        <a:pt x="394" y="56"/>
                      </a:lnTo>
                      <a:lnTo>
                        <a:pt x="394" y="58"/>
                      </a:lnTo>
                      <a:lnTo>
                        <a:pt x="394" y="61"/>
                      </a:lnTo>
                      <a:lnTo>
                        <a:pt x="394" y="63"/>
                      </a:lnTo>
                      <a:lnTo>
                        <a:pt x="394" y="65"/>
                      </a:lnTo>
                      <a:lnTo>
                        <a:pt x="396" y="65"/>
                      </a:lnTo>
                      <a:lnTo>
                        <a:pt x="396" y="67"/>
                      </a:lnTo>
                      <a:lnTo>
                        <a:pt x="396" y="70"/>
                      </a:lnTo>
                      <a:lnTo>
                        <a:pt x="396" y="72"/>
                      </a:lnTo>
                      <a:lnTo>
                        <a:pt x="396" y="75"/>
                      </a:lnTo>
                      <a:lnTo>
                        <a:pt x="394" y="77"/>
                      </a:lnTo>
                      <a:lnTo>
                        <a:pt x="396" y="77"/>
                      </a:lnTo>
                      <a:lnTo>
                        <a:pt x="396" y="79"/>
                      </a:lnTo>
                      <a:lnTo>
                        <a:pt x="396" y="81"/>
                      </a:lnTo>
                      <a:lnTo>
                        <a:pt x="394" y="81"/>
                      </a:lnTo>
                      <a:lnTo>
                        <a:pt x="394" y="84"/>
                      </a:lnTo>
                      <a:lnTo>
                        <a:pt x="394" y="86"/>
                      </a:lnTo>
                      <a:lnTo>
                        <a:pt x="394" y="88"/>
                      </a:lnTo>
                      <a:lnTo>
                        <a:pt x="394" y="91"/>
                      </a:lnTo>
                      <a:lnTo>
                        <a:pt x="396" y="91"/>
                      </a:lnTo>
                      <a:lnTo>
                        <a:pt x="396" y="93"/>
                      </a:lnTo>
                      <a:lnTo>
                        <a:pt x="394" y="96"/>
                      </a:lnTo>
                      <a:lnTo>
                        <a:pt x="396" y="96"/>
                      </a:lnTo>
                      <a:lnTo>
                        <a:pt x="396" y="97"/>
                      </a:lnTo>
                      <a:lnTo>
                        <a:pt x="396" y="100"/>
                      </a:lnTo>
                      <a:lnTo>
                        <a:pt x="396" y="102"/>
                      </a:lnTo>
                      <a:lnTo>
                        <a:pt x="399" y="105"/>
                      </a:lnTo>
                      <a:lnTo>
                        <a:pt x="399" y="107"/>
                      </a:lnTo>
                      <a:lnTo>
                        <a:pt x="401" y="109"/>
                      </a:lnTo>
                      <a:lnTo>
                        <a:pt x="403" y="112"/>
                      </a:lnTo>
                      <a:lnTo>
                        <a:pt x="403" y="114"/>
                      </a:lnTo>
                      <a:lnTo>
                        <a:pt x="405" y="114"/>
                      </a:lnTo>
                      <a:lnTo>
                        <a:pt x="405" y="116"/>
                      </a:lnTo>
                      <a:lnTo>
                        <a:pt x="407" y="119"/>
                      </a:lnTo>
                      <a:lnTo>
                        <a:pt x="407" y="121"/>
                      </a:lnTo>
                      <a:lnTo>
                        <a:pt x="409" y="121"/>
                      </a:lnTo>
                      <a:lnTo>
                        <a:pt x="409" y="123"/>
                      </a:lnTo>
                      <a:lnTo>
                        <a:pt x="412" y="126"/>
                      </a:lnTo>
                      <a:lnTo>
                        <a:pt x="412" y="128"/>
                      </a:lnTo>
                      <a:lnTo>
                        <a:pt x="414" y="128"/>
                      </a:lnTo>
                      <a:lnTo>
                        <a:pt x="414" y="130"/>
                      </a:lnTo>
                      <a:lnTo>
                        <a:pt x="416" y="132"/>
                      </a:lnTo>
                      <a:lnTo>
                        <a:pt x="416" y="135"/>
                      </a:lnTo>
                      <a:lnTo>
                        <a:pt x="418" y="137"/>
                      </a:lnTo>
                      <a:lnTo>
                        <a:pt x="418" y="140"/>
                      </a:lnTo>
                      <a:lnTo>
                        <a:pt x="420" y="142"/>
                      </a:lnTo>
                      <a:lnTo>
                        <a:pt x="420" y="144"/>
                      </a:lnTo>
                      <a:lnTo>
                        <a:pt x="420" y="146"/>
                      </a:lnTo>
                      <a:lnTo>
                        <a:pt x="420" y="149"/>
                      </a:lnTo>
                      <a:lnTo>
                        <a:pt x="423" y="151"/>
                      </a:lnTo>
                      <a:lnTo>
                        <a:pt x="423" y="154"/>
                      </a:lnTo>
                      <a:lnTo>
                        <a:pt x="423" y="156"/>
                      </a:lnTo>
                      <a:lnTo>
                        <a:pt x="420" y="156"/>
                      </a:lnTo>
                      <a:lnTo>
                        <a:pt x="420" y="158"/>
                      </a:lnTo>
                      <a:lnTo>
                        <a:pt x="420" y="160"/>
                      </a:lnTo>
                      <a:lnTo>
                        <a:pt x="420" y="163"/>
                      </a:lnTo>
                      <a:lnTo>
                        <a:pt x="418" y="163"/>
                      </a:lnTo>
                      <a:lnTo>
                        <a:pt x="418" y="165"/>
                      </a:lnTo>
                      <a:lnTo>
                        <a:pt x="418" y="167"/>
                      </a:lnTo>
                      <a:lnTo>
                        <a:pt x="418" y="170"/>
                      </a:lnTo>
                      <a:lnTo>
                        <a:pt x="418" y="172"/>
                      </a:lnTo>
                      <a:lnTo>
                        <a:pt x="418" y="175"/>
                      </a:lnTo>
                      <a:lnTo>
                        <a:pt x="418" y="177"/>
                      </a:lnTo>
                      <a:lnTo>
                        <a:pt x="418" y="179"/>
                      </a:lnTo>
                      <a:lnTo>
                        <a:pt x="420" y="179"/>
                      </a:lnTo>
                      <a:lnTo>
                        <a:pt x="423" y="179"/>
                      </a:lnTo>
                      <a:lnTo>
                        <a:pt x="423" y="181"/>
                      </a:lnTo>
                      <a:lnTo>
                        <a:pt x="425" y="181"/>
                      </a:lnTo>
                      <a:lnTo>
                        <a:pt x="427" y="181"/>
                      </a:lnTo>
                      <a:lnTo>
                        <a:pt x="429" y="181"/>
                      </a:lnTo>
                      <a:lnTo>
                        <a:pt x="431" y="181"/>
                      </a:lnTo>
                      <a:lnTo>
                        <a:pt x="433" y="179"/>
                      </a:lnTo>
                      <a:lnTo>
                        <a:pt x="436" y="179"/>
                      </a:lnTo>
                      <a:lnTo>
                        <a:pt x="437" y="179"/>
                      </a:lnTo>
                      <a:lnTo>
                        <a:pt x="440" y="177"/>
                      </a:lnTo>
                      <a:lnTo>
                        <a:pt x="442" y="177"/>
                      </a:lnTo>
                      <a:lnTo>
                        <a:pt x="444" y="177"/>
                      </a:lnTo>
                      <a:lnTo>
                        <a:pt x="447" y="177"/>
                      </a:lnTo>
                      <a:lnTo>
                        <a:pt x="447" y="175"/>
                      </a:lnTo>
                      <a:lnTo>
                        <a:pt x="448" y="175"/>
                      </a:lnTo>
                      <a:lnTo>
                        <a:pt x="451" y="175"/>
                      </a:lnTo>
                      <a:lnTo>
                        <a:pt x="453" y="175"/>
                      </a:lnTo>
                      <a:lnTo>
                        <a:pt x="455" y="172"/>
                      </a:lnTo>
                      <a:lnTo>
                        <a:pt x="457" y="172"/>
                      </a:lnTo>
                      <a:lnTo>
                        <a:pt x="459" y="172"/>
                      </a:lnTo>
                      <a:lnTo>
                        <a:pt x="461" y="172"/>
                      </a:lnTo>
                      <a:lnTo>
                        <a:pt x="464" y="172"/>
                      </a:lnTo>
                      <a:lnTo>
                        <a:pt x="466" y="172"/>
                      </a:lnTo>
                      <a:lnTo>
                        <a:pt x="466" y="175"/>
                      </a:lnTo>
                      <a:lnTo>
                        <a:pt x="468" y="175"/>
                      </a:lnTo>
                      <a:lnTo>
                        <a:pt x="470" y="175"/>
                      </a:lnTo>
                      <a:lnTo>
                        <a:pt x="472" y="177"/>
                      </a:lnTo>
                      <a:lnTo>
                        <a:pt x="474" y="177"/>
                      </a:lnTo>
                      <a:lnTo>
                        <a:pt x="474" y="179"/>
                      </a:lnTo>
                      <a:lnTo>
                        <a:pt x="477" y="181"/>
                      </a:lnTo>
                      <a:lnTo>
                        <a:pt x="477" y="184"/>
                      </a:lnTo>
                      <a:lnTo>
                        <a:pt x="477" y="186"/>
                      </a:lnTo>
                      <a:lnTo>
                        <a:pt x="477" y="189"/>
                      </a:lnTo>
                      <a:lnTo>
                        <a:pt x="477" y="191"/>
                      </a:lnTo>
                      <a:lnTo>
                        <a:pt x="474" y="191"/>
                      </a:lnTo>
                      <a:lnTo>
                        <a:pt x="474" y="193"/>
                      </a:lnTo>
                      <a:lnTo>
                        <a:pt x="474" y="195"/>
                      </a:lnTo>
                      <a:lnTo>
                        <a:pt x="474" y="198"/>
                      </a:lnTo>
                      <a:lnTo>
                        <a:pt x="474" y="200"/>
                      </a:lnTo>
                      <a:lnTo>
                        <a:pt x="474" y="202"/>
                      </a:lnTo>
                      <a:lnTo>
                        <a:pt x="472" y="202"/>
                      </a:lnTo>
                      <a:lnTo>
                        <a:pt x="472" y="205"/>
                      </a:lnTo>
                      <a:lnTo>
                        <a:pt x="474" y="205"/>
                      </a:lnTo>
                      <a:lnTo>
                        <a:pt x="477" y="205"/>
                      </a:lnTo>
                      <a:lnTo>
                        <a:pt x="479" y="205"/>
                      </a:lnTo>
                      <a:lnTo>
                        <a:pt x="481" y="205"/>
                      </a:lnTo>
                      <a:lnTo>
                        <a:pt x="481" y="202"/>
                      </a:lnTo>
                      <a:lnTo>
                        <a:pt x="483" y="202"/>
                      </a:lnTo>
                      <a:lnTo>
                        <a:pt x="485" y="202"/>
                      </a:lnTo>
                      <a:lnTo>
                        <a:pt x="488" y="202"/>
                      </a:lnTo>
                      <a:lnTo>
                        <a:pt x="490" y="205"/>
                      </a:lnTo>
                      <a:lnTo>
                        <a:pt x="492" y="205"/>
                      </a:lnTo>
                      <a:lnTo>
                        <a:pt x="494" y="205"/>
                      </a:lnTo>
                      <a:lnTo>
                        <a:pt x="494" y="207"/>
                      </a:lnTo>
                      <a:lnTo>
                        <a:pt x="496" y="207"/>
                      </a:lnTo>
                      <a:lnTo>
                        <a:pt x="496" y="209"/>
                      </a:lnTo>
                      <a:lnTo>
                        <a:pt x="498" y="209"/>
                      </a:lnTo>
                      <a:lnTo>
                        <a:pt x="498" y="211"/>
                      </a:lnTo>
                      <a:lnTo>
                        <a:pt x="501" y="211"/>
                      </a:lnTo>
                      <a:lnTo>
                        <a:pt x="505" y="216"/>
                      </a:lnTo>
                      <a:lnTo>
                        <a:pt x="505" y="221"/>
                      </a:lnTo>
                      <a:lnTo>
                        <a:pt x="505" y="223"/>
                      </a:lnTo>
                      <a:lnTo>
                        <a:pt x="505" y="225"/>
                      </a:lnTo>
                      <a:lnTo>
                        <a:pt x="505" y="228"/>
                      </a:lnTo>
                      <a:lnTo>
                        <a:pt x="507" y="230"/>
                      </a:lnTo>
                      <a:lnTo>
                        <a:pt x="507" y="233"/>
                      </a:lnTo>
                      <a:lnTo>
                        <a:pt x="507" y="235"/>
                      </a:lnTo>
                      <a:lnTo>
                        <a:pt x="505" y="235"/>
                      </a:lnTo>
                      <a:lnTo>
                        <a:pt x="505" y="237"/>
                      </a:lnTo>
                      <a:lnTo>
                        <a:pt x="505" y="239"/>
                      </a:lnTo>
                      <a:lnTo>
                        <a:pt x="502" y="242"/>
                      </a:lnTo>
                      <a:lnTo>
                        <a:pt x="501" y="242"/>
                      </a:lnTo>
                      <a:lnTo>
                        <a:pt x="498" y="242"/>
                      </a:lnTo>
                      <a:lnTo>
                        <a:pt x="496" y="239"/>
                      </a:lnTo>
                      <a:lnTo>
                        <a:pt x="496" y="237"/>
                      </a:lnTo>
                      <a:lnTo>
                        <a:pt x="494" y="237"/>
                      </a:lnTo>
                      <a:lnTo>
                        <a:pt x="494" y="235"/>
                      </a:lnTo>
                      <a:lnTo>
                        <a:pt x="494" y="233"/>
                      </a:lnTo>
                      <a:lnTo>
                        <a:pt x="496" y="233"/>
                      </a:lnTo>
                      <a:lnTo>
                        <a:pt x="496" y="230"/>
                      </a:lnTo>
                      <a:lnTo>
                        <a:pt x="496" y="228"/>
                      </a:lnTo>
                      <a:lnTo>
                        <a:pt x="494" y="225"/>
                      </a:lnTo>
                      <a:lnTo>
                        <a:pt x="496" y="225"/>
                      </a:lnTo>
                      <a:lnTo>
                        <a:pt x="494" y="225"/>
                      </a:lnTo>
                      <a:lnTo>
                        <a:pt x="494" y="223"/>
                      </a:lnTo>
                      <a:lnTo>
                        <a:pt x="492" y="223"/>
                      </a:lnTo>
                      <a:lnTo>
                        <a:pt x="490" y="223"/>
                      </a:lnTo>
                      <a:lnTo>
                        <a:pt x="490" y="225"/>
                      </a:lnTo>
                      <a:lnTo>
                        <a:pt x="488" y="225"/>
                      </a:lnTo>
                      <a:lnTo>
                        <a:pt x="488" y="223"/>
                      </a:lnTo>
                      <a:lnTo>
                        <a:pt x="488" y="221"/>
                      </a:lnTo>
                      <a:lnTo>
                        <a:pt x="485" y="219"/>
                      </a:lnTo>
                      <a:lnTo>
                        <a:pt x="485" y="216"/>
                      </a:lnTo>
                      <a:lnTo>
                        <a:pt x="483" y="216"/>
                      </a:lnTo>
                      <a:lnTo>
                        <a:pt x="481" y="216"/>
                      </a:lnTo>
                      <a:lnTo>
                        <a:pt x="479" y="219"/>
                      </a:lnTo>
                      <a:lnTo>
                        <a:pt x="479" y="221"/>
                      </a:lnTo>
                      <a:lnTo>
                        <a:pt x="479" y="223"/>
                      </a:lnTo>
                      <a:lnTo>
                        <a:pt x="479" y="225"/>
                      </a:lnTo>
                      <a:lnTo>
                        <a:pt x="479" y="228"/>
                      </a:lnTo>
                      <a:lnTo>
                        <a:pt x="481" y="230"/>
                      </a:lnTo>
                      <a:lnTo>
                        <a:pt x="481" y="233"/>
                      </a:lnTo>
                      <a:lnTo>
                        <a:pt x="481" y="235"/>
                      </a:lnTo>
                      <a:lnTo>
                        <a:pt x="479" y="235"/>
                      </a:lnTo>
                      <a:lnTo>
                        <a:pt x="479" y="237"/>
                      </a:lnTo>
                      <a:lnTo>
                        <a:pt x="479" y="239"/>
                      </a:lnTo>
                      <a:lnTo>
                        <a:pt x="477" y="239"/>
                      </a:lnTo>
                      <a:lnTo>
                        <a:pt x="474" y="239"/>
                      </a:lnTo>
                      <a:lnTo>
                        <a:pt x="472" y="239"/>
                      </a:lnTo>
                      <a:lnTo>
                        <a:pt x="472" y="237"/>
                      </a:lnTo>
                      <a:lnTo>
                        <a:pt x="470" y="237"/>
                      </a:lnTo>
                      <a:lnTo>
                        <a:pt x="470" y="235"/>
                      </a:lnTo>
                      <a:lnTo>
                        <a:pt x="468" y="235"/>
                      </a:lnTo>
                      <a:lnTo>
                        <a:pt x="466" y="235"/>
                      </a:lnTo>
                      <a:lnTo>
                        <a:pt x="466" y="233"/>
                      </a:lnTo>
                      <a:lnTo>
                        <a:pt x="464" y="233"/>
                      </a:lnTo>
                      <a:lnTo>
                        <a:pt x="464" y="230"/>
                      </a:lnTo>
                      <a:lnTo>
                        <a:pt x="461" y="230"/>
                      </a:lnTo>
                      <a:lnTo>
                        <a:pt x="459" y="230"/>
                      </a:lnTo>
                      <a:lnTo>
                        <a:pt x="457" y="230"/>
                      </a:lnTo>
                      <a:lnTo>
                        <a:pt x="457" y="233"/>
                      </a:lnTo>
                      <a:lnTo>
                        <a:pt x="455" y="233"/>
                      </a:lnTo>
                      <a:lnTo>
                        <a:pt x="455" y="235"/>
                      </a:lnTo>
                      <a:lnTo>
                        <a:pt x="455" y="237"/>
                      </a:lnTo>
                      <a:lnTo>
                        <a:pt x="455" y="239"/>
                      </a:lnTo>
                      <a:lnTo>
                        <a:pt x="455" y="242"/>
                      </a:lnTo>
                      <a:lnTo>
                        <a:pt x="455" y="244"/>
                      </a:lnTo>
                      <a:lnTo>
                        <a:pt x="457" y="244"/>
                      </a:lnTo>
                      <a:lnTo>
                        <a:pt x="457" y="246"/>
                      </a:lnTo>
                      <a:lnTo>
                        <a:pt x="459" y="246"/>
                      </a:lnTo>
                      <a:lnTo>
                        <a:pt x="461" y="249"/>
                      </a:lnTo>
                      <a:lnTo>
                        <a:pt x="464" y="249"/>
                      </a:lnTo>
                      <a:lnTo>
                        <a:pt x="466" y="251"/>
                      </a:lnTo>
                      <a:lnTo>
                        <a:pt x="468" y="251"/>
                      </a:lnTo>
                      <a:lnTo>
                        <a:pt x="470" y="251"/>
                      </a:lnTo>
                      <a:lnTo>
                        <a:pt x="472" y="251"/>
                      </a:lnTo>
                      <a:lnTo>
                        <a:pt x="474" y="251"/>
                      </a:lnTo>
                      <a:lnTo>
                        <a:pt x="477" y="251"/>
                      </a:lnTo>
                      <a:lnTo>
                        <a:pt x="479" y="251"/>
                      </a:lnTo>
                      <a:lnTo>
                        <a:pt x="479" y="254"/>
                      </a:lnTo>
                      <a:lnTo>
                        <a:pt x="481" y="254"/>
                      </a:lnTo>
                      <a:lnTo>
                        <a:pt x="481" y="256"/>
                      </a:lnTo>
                      <a:lnTo>
                        <a:pt x="481" y="258"/>
                      </a:lnTo>
                      <a:lnTo>
                        <a:pt x="481" y="260"/>
                      </a:lnTo>
                      <a:lnTo>
                        <a:pt x="481" y="263"/>
                      </a:lnTo>
                      <a:lnTo>
                        <a:pt x="479" y="263"/>
                      </a:lnTo>
                      <a:lnTo>
                        <a:pt x="479" y="265"/>
                      </a:lnTo>
                      <a:lnTo>
                        <a:pt x="477" y="268"/>
                      </a:lnTo>
                      <a:lnTo>
                        <a:pt x="474" y="270"/>
                      </a:lnTo>
                      <a:lnTo>
                        <a:pt x="472" y="270"/>
                      </a:lnTo>
                      <a:lnTo>
                        <a:pt x="470" y="270"/>
                      </a:lnTo>
                      <a:lnTo>
                        <a:pt x="468" y="270"/>
                      </a:lnTo>
                      <a:lnTo>
                        <a:pt x="468" y="268"/>
                      </a:lnTo>
                      <a:lnTo>
                        <a:pt x="466" y="268"/>
                      </a:lnTo>
                      <a:lnTo>
                        <a:pt x="464" y="268"/>
                      </a:lnTo>
                      <a:lnTo>
                        <a:pt x="461" y="270"/>
                      </a:lnTo>
                      <a:lnTo>
                        <a:pt x="461" y="272"/>
                      </a:lnTo>
                      <a:lnTo>
                        <a:pt x="464" y="274"/>
                      </a:lnTo>
                      <a:lnTo>
                        <a:pt x="466" y="277"/>
                      </a:lnTo>
                      <a:lnTo>
                        <a:pt x="466" y="279"/>
                      </a:lnTo>
                      <a:lnTo>
                        <a:pt x="470" y="281"/>
                      </a:lnTo>
                      <a:lnTo>
                        <a:pt x="464" y="281"/>
                      </a:lnTo>
                      <a:lnTo>
                        <a:pt x="461" y="281"/>
                      </a:lnTo>
                      <a:lnTo>
                        <a:pt x="459" y="281"/>
                      </a:lnTo>
                      <a:lnTo>
                        <a:pt x="457" y="279"/>
                      </a:lnTo>
                      <a:lnTo>
                        <a:pt x="455" y="279"/>
                      </a:lnTo>
                      <a:lnTo>
                        <a:pt x="453" y="279"/>
                      </a:lnTo>
                      <a:lnTo>
                        <a:pt x="453" y="281"/>
                      </a:lnTo>
                      <a:lnTo>
                        <a:pt x="451" y="281"/>
                      </a:lnTo>
                      <a:lnTo>
                        <a:pt x="448" y="281"/>
                      </a:lnTo>
                      <a:lnTo>
                        <a:pt x="447" y="281"/>
                      </a:lnTo>
                      <a:lnTo>
                        <a:pt x="444" y="281"/>
                      </a:lnTo>
                      <a:lnTo>
                        <a:pt x="442" y="281"/>
                      </a:lnTo>
                      <a:lnTo>
                        <a:pt x="442" y="284"/>
                      </a:lnTo>
                      <a:lnTo>
                        <a:pt x="440" y="284"/>
                      </a:lnTo>
                      <a:lnTo>
                        <a:pt x="437" y="284"/>
                      </a:lnTo>
                      <a:lnTo>
                        <a:pt x="436" y="286"/>
                      </a:lnTo>
                      <a:lnTo>
                        <a:pt x="433" y="286"/>
                      </a:lnTo>
                      <a:lnTo>
                        <a:pt x="431" y="288"/>
                      </a:lnTo>
                      <a:lnTo>
                        <a:pt x="429" y="288"/>
                      </a:lnTo>
                      <a:lnTo>
                        <a:pt x="427" y="291"/>
                      </a:lnTo>
                      <a:lnTo>
                        <a:pt x="425" y="291"/>
                      </a:lnTo>
                      <a:lnTo>
                        <a:pt x="423" y="293"/>
                      </a:lnTo>
                      <a:lnTo>
                        <a:pt x="420" y="293"/>
                      </a:lnTo>
                      <a:lnTo>
                        <a:pt x="420" y="295"/>
                      </a:lnTo>
                      <a:lnTo>
                        <a:pt x="418" y="295"/>
                      </a:lnTo>
                      <a:lnTo>
                        <a:pt x="416" y="295"/>
                      </a:lnTo>
                      <a:lnTo>
                        <a:pt x="414" y="298"/>
                      </a:lnTo>
                      <a:lnTo>
                        <a:pt x="412" y="298"/>
                      </a:lnTo>
                      <a:lnTo>
                        <a:pt x="409" y="298"/>
                      </a:lnTo>
                      <a:lnTo>
                        <a:pt x="407" y="298"/>
                      </a:lnTo>
                      <a:lnTo>
                        <a:pt x="405" y="298"/>
                      </a:lnTo>
                      <a:lnTo>
                        <a:pt x="403" y="295"/>
                      </a:lnTo>
                      <a:lnTo>
                        <a:pt x="401" y="295"/>
                      </a:lnTo>
                      <a:lnTo>
                        <a:pt x="399" y="295"/>
                      </a:lnTo>
                      <a:lnTo>
                        <a:pt x="396" y="295"/>
                      </a:lnTo>
                      <a:lnTo>
                        <a:pt x="394" y="295"/>
                      </a:lnTo>
                      <a:lnTo>
                        <a:pt x="394" y="293"/>
                      </a:lnTo>
                      <a:lnTo>
                        <a:pt x="392" y="293"/>
                      </a:lnTo>
                      <a:lnTo>
                        <a:pt x="390" y="293"/>
                      </a:lnTo>
                      <a:lnTo>
                        <a:pt x="388" y="293"/>
                      </a:lnTo>
                      <a:lnTo>
                        <a:pt x="386" y="291"/>
                      </a:lnTo>
                      <a:lnTo>
                        <a:pt x="383" y="288"/>
                      </a:lnTo>
                      <a:lnTo>
                        <a:pt x="381" y="288"/>
                      </a:lnTo>
                      <a:lnTo>
                        <a:pt x="381" y="286"/>
                      </a:lnTo>
                      <a:lnTo>
                        <a:pt x="379" y="286"/>
                      </a:lnTo>
                      <a:lnTo>
                        <a:pt x="379" y="284"/>
                      </a:lnTo>
                      <a:lnTo>
                        <a:pt x="377" y="284"/>
                      </a:lnTo>
                      <a:lnTo>
                        <a:pt x="375" y="281"/>
                      </a:lnTo>
                      <a:lnTo>
                        <a:pt x="372" y="281"/>
                      </a:lnTo>
                      <a:lnTo>
                        <a:pt x="372" y="279"/>
                      </a:lnTo>
                      <a:lnTo>
                        <a:pt x="371" y="279"/>
                      </a:lnTo>
                      <a:lnTo>
                        <a:pt x="368" y="279"/>
                      </a:lnTo>
                      <a:lnTo>
                        <a:pt x="366" y="279"/>
                      </a:lnTo>
                      <a:lnTo>
                        <a:pt x="364" y="279"/>
                      </a:lnTo>
                      <a:lnTo>
                        <a:pt x="362" y="279"/>
                      </a:lnTo>
                      <a:lnTo>
                        <a:pt x="360" y="279"/>
                      </a:lnTo>
                      <a:lnTo>
                        <a:pt x="358" y="277"/>
                      </a:lnTo>
                      <a:lnTo>
                        <a:pt x="355" y="277"/>
                      </a:lnTo>
                      <a:lnTo>
                        <a:pt x="353" y="277"/>
                      </a:lnTo>
                      <a:lnTo>
                        <a:pt x="351" y="277"/>
                      </a:lnTo>
                      <a:lnTo>
                        <a:pt x="349" y="277"/>
                      </a:lnTo>
                      <a:lnTo>
                        <a:pt x="347" y="277"/>
                      </a:lnTo>
                      <a:lnTo>
                        <a:pt x="344" y="277"/>
                      </a:lnTo>
                      <a:lnTo>
                        <a:pt x="342" y="277"/>
                      </a:lnTo>
                      <a:lnTo>
                        <a:pt x="340" y="277"/>
                      </a:lnTo>
                      <a:lnTo>
                        <a:pt x="338" y="279"/>
                      </a:lnTo>
                      <a:lnTo>
                        <a:pt x="336" y="279"/>
                      </a:lnTo>
                      <a:lnTo>
                        <a:pt x="334" y="279"/>
                      </a:lnTo>
                      <a:lnTo>
                        <a:pt x="331" y="279"/>
                      </a:lnTo>
                      <a:lnTo>
                        <a:pt x="331" y="281"/>
                      </a:lnTo>
                      <a:lnTo>
                        <a:pt x="330" y="281"/>
                      </a:lnTo>
                      <a:lnTo>
                        <a:pt x="327" y="281"/>
                      </a:lnTo>
                      <a:lnTo>
                        <a:pt x="327" y="284"/>
                      </a:lnTo>
                      <a:lnTo>
                        <a:pt x="325" y="284"/>
                      </a:lnTo>
                      <a:lnTo>
                        <a:pt x="323" y="286"/>
                      </a:lnTo>
                      <a:lnTo>
                        <a:pt x="321" y="286"/>
                      </a:lnTo>
                      <a:lnTo>
                        <a:pt x="321" y="288"/>
                      </a:lnTo>
                      <a:lnTo>
                        <a:pt x="319" y="288"/>
                      </a:lnTo>
                      <a:lnTo>
                        <a:pt x="316" y="291"/>
                      </a:lnTo>
                      <a:lnTo>
                        <a:pt x="314" y="291"/>
                      </a:lnTo>
                      <a:lnTo>
                        <a:pt x="312" y="293"/>
                      </a:lnTo>
                      <a:lnTo>
                        <a:pt x="310" y="295"/>
                      </a:lnTo>
                      <a:lnTo>
                        <a:pt x="308" y="295"/>
                      </a:lnTo>
                      <a:lnTo>
                        <a:pt x="306" y="298"/>
                      </a:lnTo>
                      <a:lnTo>
                        <a:pt x="303" y="298"/>
                      </a:lnTo>
                      <a:lnTo>
                        <a:pt x="301" y="298"/>
                      </a:lnTo>
                      <a:lnTo>
                        <a:pt x="301" y="300"/>
                      </a:lnTo>
                      <a:lnTo>
                        <a:pt x="299" y="300"/>
                      </a:lnTo>
                      <a:lnTo>
                        <a:pt x="297" y="300"/>
                      </a:lnTo>
                      <a:lnTo>
                        <a:pt x="295" y="300"/>
                      </a:lnTo>
                      <a:lnTo>
                        <a:pt x="293" y="300"/>
                      </a:lnTo>
                      <a:lnTo>
                        <a:pt x="290" y="303"/>
                      </a:lnTo>
                      <a:lnTo>
                        <a:pt x="288" y="303"/>
                      </a:lnTo>
                      <a:lnTo>
                        <a:pt x="286" y="304"/>
                      </a:lnTo>
                      <a:lnTo>
                        <a:pt x="284" y="304"/>
                      </a:lnTo>
                      <a:lnTo>
                        <a:pt x="284" y="307"/>
                      </a:lnTo>
                      <a:lnTo>
                        <a:pt x="282" y="307"/>
                      </a:lnTo>
                      <a:lnTo>
                        <a:pt x="279" y="307"/>
                      </a:lnTo>
                      <a:lnTo>
                        <a:pt x="277" y="307"/>
                      </a:lnTo>
                      <a:lnTo>
                        <a:pt x="275" y="307"/>
                      </a:lnTo>
                      <a:lnTo>
                        <a:pt x="273" y="307"/>
                      </a:lnTo>
                      <a:lnTo>
                        <a:pt x="273" y="309"/>
                      </a:lnTo>
                      <a:lnTo>
                        <a:pt x="271" y="309"/>
                      </a:lnTo>
                      <a:lnTo>
                        <a:pt x="269" y="309"/>
                      </a:lnTo>
                      <a:lnTo>
                        <a:pt x="269" y="312"/>
                      </a:lnTo>
                      <a:lnTo>
                        <a:pt x="266" y="314"/>
                      </a:lnTo>
                      <a:lnTo>
                        <a:pt x="265" y="316"/>
                      </a:lnTo>
                      <a:lnTo>
                        <a:pt x="265" y="319"/>
                      </a:lnTo>
                      <a:lnTo>
                        <a:pt x="262" y="321"/>
                      </a:lnTo>
                      <a:lnTo>
                        <a:pt x="260" y="321"/>
                      </a:lnTo>
                      <a:lnTo>
                        <a:pt x="260" y="323"/>
                      </a:lnTo>
                      <a:lnTo>
                        <a:pt x="258" y="325"/>
                      </a:lnTo>
                      <a:lnTo>
                        <a:pt x="256" y="328"/>
                      </a:lnTo>
                      <a:lnTo>
                        <a:pt x="254" y="328"/>
                      </a:lnTo>
                      <a:lnTo>
                        <a:pt x="254" y="330"/>
                      </a:lnTo>
                      <a:lnTo>
                        <a:pt x="251" y="333"/>
                      </a:lnTo>
                      <a:lnTo>
                        <a:pt x="249" y="333"/>
                      </a:lnTo>
                      <a:lnTo>
                        <a:pt x="247" y="333"/>
                      </a:lnTo>
                      <a:lnTo>
                        <a:pt x="245" y="333"/>
                      </a:lnTo>
                      <a:lnTo>
                        <a:pt x="243" y="333"/>
                      </a:lnTo>
                      <a:lnTo>
                        <a:pt x="241" y="333"/>
                      </a:lnTo>
                      <a:lnTo>
                        <a:pt x="238" y="333"/>
                      </a:lnTo>
                      <a:lnTo>
                        <a:pt x="236" y="333"/>
                      </a:lnTo>
                      <a:lnTo>
                        <a:pt x="234" y="333"/>
                      </a:lnTo>
                      <a:lnTo>
                        <a:pt x="232" y="333"/>
                      </a:lnTo>
                      <a:lnTo>
                        <a:pt x="230" y="333"/>
                      </a:lnTo>
                      <a:lnTo>
                        <a:pt x="230" y="335"/>
                      </a:lnTo>
                      <a:lnTo>
                        <a:pt x="228" y="335"/>
                      </a:lnTo>
                      <a:lnTo>
                        <a:pt x="225" y="335"/>
                      </a:lnTo>
                      <a:lnTo>
                        <a:pt x="223" y="335"/>
                      </a:lnTo>
                      <a:lnTo>
                        <a:pt x="221" y="335"/>
                      </a:lnTo>
                      <a:lnTo>
                        <a:pt x="219" y="333"/>
                      </a:lnTo>
                      <a:lnTo>
                        <a:pt x="217" y="333"/>
                      </a:lnTo>
                      <a:lnTo>
                        <a:pt x="214" y="333"/>
                      </a:lnTo>
                      <a:lnTo>
                        <a:pt x="212" y="333"/>
                      </a:lnTo>
                      <a:lnTo>
                        <a:pt x="210" y="330"/>
                      </a:lnTo>
                      <a:lnTo>
                        <a:pt x="208" y="330"/>
                      </a:lnTo>
                      <a:lnTo>
                        <a:pt x="206" y="330"/>
                      </a:lnTo>
                      <a:lnTo>
                        <a:pt x="204" y="330"/>
                      </a:lnTo>
                      <a:lnTo>
                        <a:pt x="201" y="330"/>
                      </a:lnTo>
                      <a:lnTo>
                        <a:pt x="200" y="330"/>
                      </a:lnTo>
                      <a:lnTo>
                        <a:pt x="200" y="328"/>
                      </a:lnTo>
                      <a:lnTo>
                        <a:pt x="197" y="328"/>
                      </a:lnTo>
                      <a:lnTo>
                        <a:pt x="195" y="328"/>
                      </a:lnTo>
                      <a:lnTo>
                        <a:pt x="193" y="328"/>
                      </a:lnTo>
                      <a:lnTo>
                        <a:pt x="193" y="325"/>
                      </a:lnTo>
                      <a:lnTo>
                        <a:pt x="191" y="325"/>
                      </a:lnTo>
                      <a:lnTo>
                        <a:pt x="189" y="325"/>
                      </a:lnTo>
                      <a:lnTo>
                        <a:pt x="189" y="323"/>
                      </a:lnTo>
                      <a:lnTo>
                        <a:pt x="186" y="323"/>
                      </a:lnTo>
                      <a:lnTo>
                        <a:pt x="184" y="321"/>
                      </a:lnTo>
                      <a:lnTo>
                        <a:pt x="182" y="321"/>
                      </a:lnTo>
                      <a:lnTo>
                        <a:pt x="182" y="319"/>
                      </a:lnTo>
                      <a:lnTo>
                        <a:pt x="180" y="319"/>
                      </a:lnTo>
                      <a:lnTo>
                        <a:pt x="178" y="319"/>
                      </a:lnTo>
                      <a:lnTo>
                        <a:pt x="176" y="319"/>
                      </a:lnTo>
                      <a:lnTo>
                        <a:pt x="173" y="319"/>
                      </a:lnTo>
                      <a:lnTo>
                        <a:pt x="171" y="316"/>
                      </a:lnTo>
                      <a:lnTo>
                        <a:pt x="169" y="316"/>
                      </a:lnTo>
                      <a:lnTo>
                        <a:pt x="167" y="316"/>
                      </a:lnTo>
                      <a:lnTo>
                        <a:pt x="165" y="316"/>
                      </a:lnTo>
                      <a:lnTo>
                        <a:pt x="163" y="316"/>
                      </a:lnTo>
                      <a:lnTo>
                        <a:pt x="160" y="316"/>
                      </a:lnTo>
                      <a:lnTo>
                        <a:pt x="158" y="316"/>
                      </a:lnTo>
                      <a:lnTo>
                        <a:pt x="156" y="314"/>
                      </a:lnTo>
                      <a:lnTo>
                        <a:pt x="154" y="314"/>
                      </a:lnTo>
                      <a:lnTo>
                        <a:pt x="152" y="314"/>
                      </a:lnTo>
                      <a:lnTo>
                        <a:pt x="149" y="314"/>
                      </a:lnTo>
                      <a:lnTo>
                        <a:pt x="147" y="314"/>
                      </a:lnTo>
                      <a:lnTo>
                        <a:pt x="145" y="314"/>
                      </a:lnTo>
                      <a:lnTo>
                        <a:pt x="143" y="314"/>
                      </a:lnTo>
                      <a:lnTo>
                        <a:pt x="141" y="314"/>
                      </a:lnTo>
                      <a:lnTo>
                        <a:pt x="139" y="314"/>
                      </a:lnTo>
                      <a:lnTo>
                        <a:pt x="136" y="314"/>
                      </a:lnTo>
                      <a:lnTo>
                        <a:pt x="135" y="314"/>
                      </a:lnTo>
                      <a:lnTo>
                        <a:pt x="132" y="314"/>
                      </a:lnTo>
                      <a:lnTo>
                        <a:pt x="130" y="314"/>
                      </a:lnTo>
                      <a:lnTo>
                        <a:pt x="130" y="316"/>
                      </a:lnTo>
                      <a:lnTo>
                        <a:pt x="128" y="316"/>
                      </a:lnTo>
                      <a:lnTo>
                        <a:pt x="126" y="316"/>
                      </a:lnTo>
                      <a:lnTo>
                        <a:pt x="124" y="316"/>
                      </a:lnTo>
                      <a:lnTo>
                        <a:pt x="121" y="316"/>
                      </a:lnTo>
                      <a:lnTo>
                        <a:pt x="119" y="316"/>
                      </a:lnTo>
                      <a:lnTo>
                        <a:pt x="117" y="316"/>
                      </a:lnTo>
                      <a:lnTo>
                        <a:pt x="115" y="316"/>
                      </a:lnTo>
                      <a:lnTo>
                        <a:pt x="113" y="314"/>
                      </a:lnTo>
                      <a:lnTo>
                        <a:pt x="111" y="314"/>
                      </a:lnTo>
                      <a:lnTo>
                        <a:pt x="108" y="314"/>
                      </a:lnTo>
                      <a:lnTo>
                        <a:pt x="108" y="312"/>
                      </a:lnTo>
                      <a:lnTo>
                        <a:pt x="106" y="312"/>
                      </a:lnTo>
                      <a:lnTo>
                        <a:pt x="104" y="312"/>
                      </a:lnTo>
                      <a:lnTo>
                        <a:pt x="102" y="309"/>
                      </a:lnTo>
                      <a:lnTo>
                        <a:pt x="100" y="309"/>
                      </a:lnTo>
                      <a:lnTo>
                        <a:pt x="98" y="309"/>
                      </a:lnTo>
                      <a:lnTo>
                        <a:pt x="95" y="309"/>
                      </a:lnTo>
                      <a:lnTo>
                        <a:pt x="93" y="307"/>
                      </a:lnTo>
                      <a:lnTo>
                        <a:pt x="91" y="307"/>
                      </a:lnTo>
                      <a:lnTo>
                        <a:pt x="89" y="307"/>
                      </a:lnTo>
                      <a:lnTo>
                        <a:pt x="87" y="307"/>
                      </a:lnTo>
                      <a:lnTo>
                        <a:pt x="84" y="307"/>
                      </a:lnTo>
                      <a:lnTo>
                        <a:pt x="83" y="304"/>
                      </a:lnTo>
                      <a:lnTo>
                        <a:pt x="80" y="304"/>
                      </a:lnTo>
                      <a:lnTo>
                        <a:pt x="78" y="304"/>
                      </a:lnTo>
                      <a:lnTo>
                        <a:pt x="76" y="304"/>
                      </a:lnTo>
                      <a:lnTo>
                        <a:pt x="76" y="303"/>
                      </a:lnTo>
                      <a:lnTo>
                        <a:pt x="74" y="303"/>
                      </a:lnTo>
                      <a:lnTo>
                        <a:pt x="70" y="303"/>
                      </a:lnTo>
                      <a:lnTo>
                        <a:pt x="67" y="300"/>
                      </a:lnTo>
                      <a:lnTo>
                        <a:pt x="67" y="298"/>
                      </a:lnTo>
                      <a:lnTo>
                        <a:pt x="65" y="295"/>
                      </a:lnTo>
                      <a:lnTo>
                        <a:pt x="65" y="293"/>
                      </a:lnTo>
                      <a:lnTo>
                        <a:pt x="65" y="291"/>
                      </a:lnTo>
                      <a:lnTo>
                        <a:pt x="65" y="288"/>
                      </a:lnTo>
                      <a:lnTo>
                        <a:pt x="63" y="288"/>
                      </a:lnTo>
                      <a:lnTo>
                        <a:pt x="63" y="286"/>
                      </a:lnTo>
                      <a:lnTo>
                        <a:pt x="61" y="284"/>
                      </a:lnTo>
                      <a:lnTo>
                        <a:pt x="61" y="281"/>
                      </a:lnTo>
                      <a:lnTo>
                        <a:pt x="61" y="279"/>
                      </a:lnTo>
                      <a:lnTo>
                        <a:pt x="61" y="277"/>
                      </a:lnTo>
                      <a:lnTo>
                        <a:pt x="61" y="274"/>
                      </a:lnTo>
                      <a:lnTo>
                        <a:pt x="61" y="272"/>
                      </a:lnTo>
                      <a:lnTo>
                        <a:pt x="61" y="270"/>
                      </a:lnTo>
                      <a:lnTo>
                        <a:pt x="61" y="268"/>
                      </a:lnTo>
                      <a:lnTo>
                        <a:pt x="61" y="265"/>
                      </a:lnTo>
                      <a:lnTo>
                        <a:pt x="61" y="263"/>
                      </a:lnTo>
                      <a:lnTo>
                        <a:pt x="61" y="260"/>
                      </a:lnTo>
                      <a:lnTo>
                        <a:pt x="59" y="258"/>
                      </a:lnTo>
                      <a:lnTo>
                        <a:pt x="56" y="258"/>
                      </a:lnTo>
                      <a:lnTo>
                        <a:pt x="54" y="258"/>
                      </a:lnTo>
                      <a:lnTo>
                        <a:pt x="52" y="258"/>
                      </a:lnTo>
                      <a:lnTo>
                        <a:pt x="50" y="258"/>
                      </a:lnTo>
                      <a:lnTo>
                        <a:pt x="48" y="258"/>
                      </a:lnTo>
                      <a:lnTo>
                        <a:pt x="48" y="256"/>
                      </a:lnTo>
                      <a:lnTo>
                        <a:pt x="46" y="256"/>
                      </a:lnTo>
                      <a:lnTo>
                        <a:pt x="46" y="254"/>
                      </a:lnTo>
                      <a:lnTo>
                        <a:pt x="43" y="254"/>
                      </a:lnTo>
                      <a:lnTo>
                        <a:pt x="43" y="251"/>
                      </a:lnTo>
                      <a:lnTo>
                        <a:pt x="41" y="249"/>
                      </a:lnTo>
                      <a:lnTo>
                        <a:pt x="39" y="249"/>
                      </a:lnTo>
                      <a:lnTo>
                        <a:pt x="37" y="251"/>
                      </a:lnTo>
                      <a:lnTo>
                        <a:pt x="35" y="251"/>
                      </a:lnTo>
                      <a:lnTo>
                        <a:pt x="35" y="254"/>
                      </a:lnTo>
                      <a:lnTo>
                        <a:pt x="35" y="256"/>
                      </a:lnTo>
                      <a:lnTo>
                        <a:pt x="33" y="256"/>
                      </a:lnTo>
                      <a:lnTo>
                        <a:pt x="33" y="258"/>
                      </a:lnTo>
                      <a:lnTo>
                        <a:pt x="30" y="258"/>
                      </a:lnTo>
                      <a:lnTo>
                        <a:pt x="28" y="258"/>
                      </a:lnTo>
                      <a:lnTo>
                        <a:pt x="26" y="256"/>
                      </a:lnTo>
                      <a:lnTo>
                        <a:pt x="24" y="256"/>
                      </a:lnTo>
                      <a:lnTo>
                        <a:pt x="22" y="256"/>
                      </a:lnTo>
                      <a:lnTo>
                        <a:pt x="19" y="256"/>
                      </a:lnTo>
                      <a:lnTo>
                        <a:pt x="18" y="256"/>
                      </a:lnTo>
                      <a:lnTo>
                        <a:pt x="15" y="258"/>
                      </a:lnTo>
                      <a:lnTo>
                        <a:pt x="13" y="258"/>
                      </a:lnTo>
                      <a:lnTo>
                        <a:pt x="13" y="260"/>
                      </a:lnTo>
                      <a:lnTo>
                        <a:pt x="11" y="260"/>
                      </a:lnTo>
                      <a:lnTo>
                        <a:pt x="9" y="260"/>
                      </a:lnTo>
                      <a:lnTo>
                        <a:pt x="9" y="258"/>
                      </a:lnTo>
                      <a:lnTo>
                        <a:pt x="7" y="258"/>
                      </a:lnTo>
                      <a:lnTo>
                        <a:pt x="2" y="254"/>
                      </a:lnTo>
                      <a:lnTo>
                        <a:pt x="0" y="251"/>
                      </a:lnTo>
                      <a:lnTo>
                        <a:pt x="0" y="249"/>
                      </a:lnTo>
                      <a:lnTo>
                        <a:pt x="0" y="246"/>
                      </a:lnTo>
                      <a:lnTo>
                        <a:pt x="0" y="244"/>
                      </a:lnTo>
                      <a:lnTo>
                        <a:pt x="0" y="242"/>
                      </a:lnTo>
                      <a:lnTo>
                        <a:pt x="0" y="239"/>
                      </a:lnTo>
                      <a:lnTo>
                        <a:pt x="2" y="237"/>
                      </a:lnTo>
                      <a:lnTo>
                        <a:pt x="5" y="235"/>
                      </a:lnTo>
                      <a:lnTo>
                        <a:pt x="7" y="235"/>
                      </a:lnTo>
                      <a:lnTo>
                        <a:pt x="7" y="233"/>
                      </a:lnTo>
                      <a:lnTo>
                        <a:pt x="9" y="230"/>
                      </a:lnTo>
                      <a:lnTo>
                        <a:pt x="9" y="228"/>
                      </a:lnTo>
                      <a:lnTo>
                        <a:pt x="9" y="225"/>
                      </a:lnTo>
                      <a:lnTo>
                        <a:pt x="11" y="225"/>
                      </a:lnTo>
                      <a:lnTo>
                        <a:pt x="11" y="223"/>
                      </a:lnTo>
                      <a:lnTo>
                        <a:pt x="11" y="221"/>
                      </a:lnTo>
                      <a:lnTo>
                        <a:pt x="11" y="219"/>
                      </a:lnTo>
                      <a:lnTo>
                        <a:pt x="13" y="219"/>
                      </a:lnTo>
                      <a:lnTo>
                        <a:pt x="13" y="216"/>
                      </a:lnTo>
                      <a:lnTo>
                        <a:pt x="13" y="214"/>
                      </a:lnTo>
                      <a:lnTo>
                        <a:pt x="13" y="211"/>
                      </a:lnTo>
                      <a:lnTo>
                        <a:pt x="13" y="209"/>
                      </a:lnTo>
                      <a:lnTo>
                        <a:pt x="15" y="209"/>
                      </a:lnTo>
                      <a:lnTo>
                        <a:pt x="13" y="207"/>
                      </a:lnTo>
                      <a:lnTo>
                        <a:pt x="15" y="207"/>
                      </a:lnTo>
                      <a:lnTo>
                        <a:pt x="15" y="205"/>
                      </a:lnTo>
                      <a:lnTo>
                        <a:pt x="15" y="202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5" y="195"/>
                      </a:lnTo>
                      <a:lnTo>
                        <a:pt x="18" y="195"/>
                      </a:lnTo>
                      <a:lnTo>
                        <a:pt x="18" y="193"/>
                      </a:lnTo>
                      <a:lnTo>
                        <a:pt x="18" y="191"/>
                      </a:lnTo>
                      <a:lnTo>
                        <a:pt x="18" y="189"/>
                      </a:lnTo>
                      <a:lnTo>
                        <a:pt x="18" y="186"/>
                      </a:lnTo>
                      <a:lnTo>
                        <a:pt x="18" y="184"/>
                      </a:lnTo>
                      <a:lnTo>
                        <a:pt x="18" y="181"/>
                      </a:lnTo>
                      <a:lnTo>
                        <a:pt x="18" y="179"/>
                      </a:lnTo>
                      <a:lnTo>
                        <a:pt x="18" y="177"/>
                      </a:lnTo>
                      <a:lnTo>
                        <a:pt x="18" y="175"/>
                      </a:lnTo>
                      <a:lnTo>
                        <a:pt x="18" y="172"/>
                      </a:lnTo>
                      <a:lnTo>
                        <a:pt x="18" y="170"/>
                      </a:lnTo>
                      <a:lnTo>
                        <a:pt x="18" y="167"/>
                      </a:lnTo>
                      <a:lnTo>
                        <a:pt x="22" y="163"/>
                      </a:lnTo>
                      <a:lnTo>
                        <a:pt x="24" y="160"/>
                      </a:lnTo>
                      <a:lnTo>
                        <a:pt x="24" y="158"/>
                      </a:lnTo>
                      <a:lnTo>
                        <a:pt x="26" y="158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6" y="151"/>
                      </a:lnTo>
                      <a:lnTo>
                        <a:pt x="26" y="149"/>
                      </a:lnTo>
                      <a:lnTo>
                        <a:pt x="26" y="146"/>
                      </a:lnTo>
                      <a:lnTo>
                        <a:pt x="26" y="144"/>
                      </a:lnTo>
                      <a:lnTo>
                        <a:pt x="26" y="142"/>
                      </a:lnTo>
                      <a:lnTo>
                        <a:pt x="26" y="140"/>
                      </a:lnTo>
                      <a:lnTo>
                        <a:pt x="26" y="137"/>
                      </a:lnTo>
                      <a:lnTo>
                        <a:pt x="26" y="135"/>
                      </a:lnTo>
                      <a:lnTo>
                        <a:pt x="26" y="132"/>
                      </a:lnTo>
                      <a:lnTo>
                        <a:pt x="28" y="130"/>
                      </a:lnTo>
                      <a:lnTo>
                        <a:pt x="28" y="128"/>
                      </a:lnTo>
                      <a:lnTo>
                        <a:pt x="28" y="126"/>
                      </a:lnTo>
                      <a:lnTo>
                        <a:pt x="30" y="126"/>
                      </a:lnTo>
                      <a:lnTo>
                        <a:pt x="30" y="123"/>
                      </a:lnTo>
                      <a:lnTo>
                        <a:pt x="33" y="121"/>
                      </a:lnTo>
                      <a:lnTo>
                        <a:pt x="33" y="119"/>
                      </a:lnTo>
                      <a:lnTo>
                        <a:pt x="35" y="119"/>
                      </a:lnTo>
                      <a:lnTo>
                        <a:pt x="35" y="116"/>
                      </a:lnTo>
                      <a:lnTo>
                        <a:pt x="37" y="116"/>
                      </a:lnTo>
                      <a:lnTo>
                        <a:pt x="37" y="114"/>
                      </a:lnTo>
                      <a:lnTo>
                        <a:pt x="39" y="112"/>
                      </a:lnTo>
                      <a:lnTo>
                        <a:pt x="39" y="109"/>
                      </a:lnTo>
                      <a:lnTo>
                        <a:pt x="39" y="107"/>
                      </a:lnTo>
                      <a:lnTo>
                        <a:pt x="41" y="105"/>
                      </a:lnTo>
                      <a:lnTo>
                        <a:pt x="41" y="102"/>
                      </a:lnTo>
                      <a:lnTo>
                        <a:pt x="41" y="100"/>
                      </a:lnTo>
                      <a:lnTo>
                        <a:pt x="41" y="97"/>
                      </a:lnTo>
                      <a:lnTo>
                        <a:pt x="43" y="97"/>
                      </a:lnTo>
                      <a:lnTo>
                        <a:pt x="43" y="96"/>
                      </a:lnTo>
                      <a:lnTo>
                        <a:pt x="43" y="93"/>
                      </a:lnTo>
                      <a:lnTo>
                        <a:pt x="43" y="91"/>
                      </a:lnTo>
                      <a:lnTo>
                        <a:pt x="43" y="88"/>
                      </a:lnTo>
                      <a:lnTo>
                        <a:pt x="46" y="88"/>
                      </a:lnTo>
                      <a:lnTo>
                        <a:pt x="46" y="86"/>
                      </a:lnTo>
                      <a:lnTo>
                        <a:pt x="46" y="84"/>
                      </a:lnTo>
                      <a:lnTo>
                        <a:pt x="48" y="81"/>
                      </a:lnTo>
                      <a:lnTo>
                        <a:pt x="50" y="79"/>
                      </a:lnTo>
                      <a:lnTo>
                        <a:pt x="50" y="77"/>
                      </a:lnTo>
                      <a:lnTo>
                        <a:pt x="52" y="77"/>
                      </a:lnTo>
                      <a:lnTo>
                        <a:pt x="54" y="75"/>
                      </a:lnTo>
                      <a:lnTo>
                        <a:pt x="54" y="72"/>
                      </a:lnTo>
                      <a:lnTo>
                        <a:pt x="56" y="72"/>
                      </a:lnTo>
                      <a:lnTo>
                        <a:pt x="59" y="70"/>
                      </a:lnTo>
                      <a:lnTo>
                        <a:pt x="61" y="70"/>
                      </a:lnTo>
                      <a:lnTo>
                        <a:pt x="61" y="67"/>
                      </a:lnTo>
                      <a:lnTo>
                        <a:pt x="63" y="67"/>
                      </a:lnTo>
                      <a:lnTo>
                        <a:pt x="65" y="67"/>
                      </a:lnTo>
                      <a:lnTo>
                        <a:pt x="67" y="65"/>
                      </a:lnTo>
                      <a:lnTo>
                        <a:pt x="70" y="65"/>
                      </a:lnTo>
                      <a:lnTo>
                        <a:pt x="72" y="65"/>
                      </a:lnTo>
                      <a:lnTo>
                        <a:pt x="72" y="63"/>
                      </a:lnTo>
                      <a:lnTo>
                        <a:pt x="72" y="61"/>
                      </a:lnTo>
                      <a:lnTo>
                        <a:pt x="74" y="58"/>
                      </a:lnTo>
                      <a:lnTo>
                        <a:pt x="74" y="56"/>
                      </a:lnTo>
                      <a:lnTo>
                        <a:pt x="74" y="53"/>
                      </a:lnTo>
                      <a:lnTo>
                        <a:pt x="76" y="51"/>
                      </a:lnTo>
                      <a:lnTo>
                        <a:pt x="76" y="49"/>
                      </a:lnTo>
                      <a:lnTo>
                        <a:pt x="76" y="47"/>
                      </a:lnTo>
                      <a:lnTo>
                        <a:pt x="76" y="44"/>
                      </a:lnTo>
                      <a:lnTo>
                        <a:pt x="78" y="42"/>
                      </a:lnTo>
                      <a:lnTo>
                        <a:pt x="78" y="40"/>
                      </a:lnTo>
                      <a:lnTo>
                        <a:pt x="78" y="37"/>
                      </a:lnTo>
                      <a:lnTo>
                        <a:pt x="78" y="35"/>
                      </a:lnTo>
                      <a:lnTo>
                        <a:pt x="78" y="32"/>
                      </a:lnTo>
                      <a:lnTo>
                        <a:pt x="78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3" y="26"/>
                      </a:lnTo>
                      <a:lnTo>
                        <a:pt x="84" y="26"/>
                      </a:lnTo>
                      <a:lnTo>
                        <a:pt x="84" y="23"/>
                      </a:lnTo>
                      <a:lnTo>
                        <a:pt x="87" y="23"/>
                      </a:lnTo>
                      <a:lnTo>
                        <a:pt x="89" y="21"/>
                      </a:lnTo>
                      <a:lnTo>
                        <a:pt x="91" y="21"/>
                      </a:lnTo>
                      <a:lnTo>
                        <a:pt x="93" y="18"/>
                      </a:lnTo>
                      <a:lnTo>
                        <a:pt x="95" y="18"/>
                      </a:lnTo>
                      <a:lnTo>
                        <a:pt x="98" y="18"/>
                      </a:lnTo>
                      <a:lnTo>
                        <a:pt x="98" y="16"/>
                      </a:lnTo>
                      <a:lnTo>
                        <a:pt x="100" y="16"/>
                      </a:lnTo>
                      <a:lnTo>
                        <a:pt x="102" y="16"/>
                      </a:lnTo>
                      <a:lnTo>
                        <a:pt x="102" y="14"/>
                      </a:lnTo>
                      <a:lnTo>
                        <a:pt x="104" y="14"/>
                      </a:lnTo>
                      <a:lnTo>
                        <a:pt x="106" y="14"/>
                      </a:lnTo>
                      <a:lnTo>
                        <a:pt x="108" y="14"/>
                      </a:lnTo>
                      <a:lnTo>
                        <a:pt x="111" y="12"/>
                      </a:lnTo>
                      <a:lnTo>
                        <a:pt x="113" y="12"/>
                      </a:lnTo>
                      <a:lnTo>
                        <a:pt x="115" y="12"/>
                      </a:lnTo>
                      <a:lnTo>
                        <a:pt x="119" y="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29" name="Freeform 121"/>
                <p:cNvSpPr>
                  <a:spLocks/>
                </p:cNvSpPr>
                <p:nvPr/>
              </p:nvSpPr>
              <p:spPr bwMode="auto">
                <a:xfrm>
                  <a:off x="3767" y="891"/>
                  <a:ext cx="476" cy="544"/>
                </a:xfrm>
                <a:custGeom>
                  <a:avLst/>
                  <a:gdLst>
                    <a:gd name="T0" fmla="*/ 2147483647 w 333"/>
                    <a:gd name="T1" fmla="*/ 1081134861 h 409"/>
                    <a:gd name="T2" fmla="*/ 2147483647 w 333"/>
                    <a:gd name="T3" fmla="*/ 1144864799 h 409"/>
                    <a:gd name="T4" fmla="*/ 2147483647 w 333"/>
                    <a:gd name="T5" fmla="*/ 1216436434 h 409"/>
                    <a:gd name="T6" fmla="*/ 2147483647 w 333"/>
                    <a:gd name="T7" fmla="*/ 1338428142 h 409"/>
                    <a:gd name="T8" fmla="*/ 2147483647 w 333"/>
                    <a:gd name="T9" fmla="*/ 1439848942 h 409"/>
                    <a:gd name="T10" fmla="*/ 2147483647 w 333"/>
                    <a:gd name="T11" fmla="*/ 1580733682 h 409"/>
                    <a:gd name="T12" fmla="*/ 2147483647 w 333"/>
                    <a:gd name="T13" fmla="*/ 1661078328 h 409"/>
                    <a:gd name="T14" fmla="*/ 2147483647 w 333"/>
                    <a:gd name="T15" fmla="*/ 1751542054 h 409"/>
                    <a:gd name="T16" fmla="*/ 2147483647 w 333"/>
                    <a:gd name="T17" fmla="*/ 1893510815 h 409"/>
                    <a:gd name="T18" fmla="*/ 2147483647 w 333"/>
                    <a:gd name="T19" fmla="*/ 2027683599 h 409"/>
                    <a:gd name="T20" fmla="*/ 2147483647 w 333"/>
                    <a:gd name="T21" fmla="*/ 2129511614 h 409"/>
                    <a:gd name="T22" fmla="*/ 2147483647 w 333"/>
                    <a:gd name="T23" fmla="*/ 2147483647 h 409"/>
                    <a:gd name="T24" fmla="*/ 2147483647 w 333"/>
                    <a:gd name="T25" fmla="*/ 2147483647 h 409"/>
                    <a:gd name="T26" fmla="*/ 2147483647 w 333"/>
                    <a:gd name="T27" fmla="*/ 2147483647 h 409"/>
                    <a:gd name="T28" fmla="*/ 2147483647 w 333"/>
                    <a:gd name="T29" fmla="*/ 2147483647 h 409"/>
                    <a:gd name="T30" fmla="*/ 2147483647 w 333"/>
                    <a:gd name="T31" fmla="*/ 2147483647 h 409"/>
                    <a:gd name="T32" fmla="*/ 2147483647 w 333"/>
                    <a:gd name="T33" fmla="*/ 2147483647 h 409"/>
                    <a:gd name="T34" fmla="*/ 2147483647 w 333"/>
                    <a:gd name="T35" fmla="*/ 2147483647 h 409"/>
                    <a:gd name="T36" fmla="*/ 2147483647 w 333"/>
                    <a:gd name="T37" fmla="*/ 2147483647 h 409"/>
                    <a:gd name="T38" fmla="*/ 2147483647 w 333"/>
                    <a:gd name="T39" fmla="*/ 2147483647 h 409"/>
                    <a:gd name="T40" fmla="*/ 2147483647 w 333"/>
                    <a:gd name="T41" fmla="*/ 2147483647 h 409"/>
                    <a:gd name="T42" fmla="*/ 2147483647 w 333"/>
                    <a:gd name="T43" fmla="*/ 2147483647 h 409"/>
                    <a:gd name="T44" fmla="*/ 2147483647 w 333"/>
                    <a:gd name="T45" fmla="*/ 2147483647 h 409"/>
                    <a:gd name="T46" fmla="*/ 2147483647 w 333"/>
                    <a:gd name="T47" fmla="*/ 2147483647 h 409"/>
                    <a:gd name="T48" fmla="*/ 2147483647 w 333"/>
                    <a:gd name="T49" fmla="*/ 2147483647 h 409"/>
                    <a:gd name="T50" fmla="*/ 2147483647 w 333"/>
                    <a:gd name="T51" fmla="*/ 2107955662 h 409"/>
                    <a:gd name="T52" fmla="*/ 2147483647 w 333"/>
                    <a:gd name="T53" fmla="*/ 2045118388 h 409"/>
                    <a:gd name="T54" fmla="*/ 2147483647 w 333"/>
                    <a:gd name="T55" fmla="*/ 1983321772 h 409"/>
                    <a:gd name="T56" fmla="*/ 2147483647 w 333"/>
                    <a:gd name="T57" fmla="*/ 1850858916 h 409"/>
                    <a:gd name="T58" fmla="*/ 2147483647 w 333"/>
                    <a:gd name="T59" fmla="*/ 1717879032 h 409"/>
                    <a:gd name="T60" fmla="*/ 2147483647 w 333"/>
                    <a:gd name="T61" fmla="*/ 1610851493 h 409"/>
                    <a:gd name="T62" fmla="*/ 2147483647 w 333"/>
                    <a:gd name="T63" fmla="*/ 1491137165 h 409"/>
                    <a:gd name="T64" fmla="*/ 2147483647 w 333"/>
                    <a:gd name="T65" fmla="*/ 1373343912 h 409"/>
                    <a:gd name="T66" fmla="*/ 2147483647 w 333"/>
                    <a:gd name="T67" fmla="*/ 1227750763 h 409"/>
                    <a:gd name="T68" fmla="*/ 2147483647 w 333"/>
                    <a:gd name="T69" fmla="*/ 1112920172 h 409"/>
                    <a:gd name="T70" fmla="*/ 2147483647 w 333"/>
                    <a:gd name="T71" fmla="*/ 978935686 h 409"/>
                    <a:gd name="T72" fmla="*/ 2147483647 w 333"/>
                    <a:gd name="T73" fmla="*/ 860754067 h 409"/>
                    <a:gd name="T74" fmla="*/ 2147483647 w 333"/>
                    <a:gd name="T75" fmla="*/ 736001416 h 409"/>
                    <a:gd name="T76" fmla="*/ 2147483647 w 333"/>
                    <a:gd name="T77" fmla="*/ 593339818 h 409"/>
                    <a:gd name="T78" fmla="*/ 1653543322 w 333"/>
                    <a:gd name="T79" fmla="*/ 492262492 h 409"/>
                    <a:gd name="T80" fmla="*/ 764741533 w 333"/>
                    <a:gd name="T81" fmla="*/ 358212015 h 409"/>
                    <a:gd name="T82" fmla="*/ 2147483647 w 333"/>
                    <a:gd name="T83" fmla="*/ 257121845 h 409"/>
                    <a:gd name="T84" fmla="*/ 2147483647 w 333"/>
                    <a:gd name="T85" fmla="*/ 134335564 h 409"/>
                    <a:gd name="T86" fmla="*/ 2147483647 w 333"/>
                    <a:gd name="T87" fmla="*/ 42922888 h 409"/>
                    <a:gd name="T88" fmla="*/ 2147483647 w 333"/>
                    <a:gd name="T89" fmla="*/ 57090571 h 409"/>
                    <a:gd name="T90" fmla="*/ 2147483647 w 333"/>
                    <a:gd name="T91" fmla="*/ 42922888 h 409"/>
                    <a:gd name="T92" fmla="*/ 2147483647 w 333"/>
                    <a:gd name="T93" fmla="*/ 0 h 409"/>
                    <a:gd name="T94" fmla="*/ 2147483647 w 333"/>
                    <a:gd name="T95" fmla="*/ 13714712 h 409"/>
                    <a:gd name="T96" fmla="*/ 2147483647 w 333"/>
                    <a:gd name="T97" fmla="*/ 42922888 h 409"/>
                    <a:gd name="T98" fmla="*/ 2147483647 w 333"/>
                    <a:gd name="T99" fmla="*/ 100998650 h 409"/>
                    <a:gd name="T100" fmla="*/ 2147483647 w 333"/>
                    <a:gd name="T101" fmla="*/ 174993686 h 409"/>
                    <a:gd name="T102" fmla="*/ 2147483647 w 333"/>
                    <a:gd name="T103" fmla="*/ 232754568 h 409"/>
                    <a:gd name="T104" fmla="*/ 2147483647 w 333"/>
                    <a:gd name="T105" fmla="*/ 269317528 h 409"/>
                    <a:gd name="T106" fmla="*/ 2147483647 w 333"/>
                    <a:gd name="T107" fmla="*/ 341990851 h 409"/>
                    <a:gd name="T108" fmla="*/ 2147483647 w 333"/>
                    <a:gd name="T109" fmla="*/ 434388137 h 409"/>
                    <a:gd name="T110" fmla="*/ 2147483647 w 333"/>
                    <a:gd name="T111" fmla="*/ 492262492 h 409"/>
                    <a:gd name="T112" fmla="*/ 2147483647 w 333"/>
                    <a:gd name="T113" fmla="*/ 572732151 h 409"/>
                    <a:gd name="T114" fmla="*/ 2147483647 w 333"/>
                    <a:gd name="T115" fmla="*/ 647147684 h 409"/>
                    <a:gd name="T116" fmla="*/ 2147483647 w 333"/>
                    <a:gd name="T117" fmla="*/ 754181348 h 409"/>
                    <a:gd name="T118" fmla="*/ 2147483647 w 333"/>
                    <a:gd name="T119" fmla="*/ 826809195 h 409"/>
                    <a:gd name="T120" fmla="*/ 2147483647 w 333"/>
                    <a:gd name="T121" fmla="*/ 886590477 h 409"/>
                    <a:gd name="T122" fmla="*/ 2147483647 w 333"/>
                    <a:gd name="T123" fmla="*/ 961697428 h 409"/>
                    <a:gd name="T124" fmla="*/ 2147483647 w 333"/>
                    <a:gd name="T125" fmla="*/ 1064506949 h 40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33"/>
                    <a:gd name="T190" fmla="*/ 0 h 409"/>
                    <a:gd name="T191" fmla="*/ 333 w 333"/>
                    <a:gd name="T192" fmla="*/ 409 h 40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33" h="409">
                      <a:moveTo>
                        <a:pt x="333" y="164"/>
                      </a:moveTo>
                      <a:lnTo>
                        <a:pt x="328" y="164"/>
                      </a:lnTo>
                      <a:lnTo>
                        <a:pt x="327" y="164"/>
                      </a:lnTo>
                      <a:lnTo>
                        <a:pt x="324" y="164"/>
                      </a:lnTo>
                      <a:lnTo>
                        <a:pt x="322" y="164"/>
                      </a:lnTo>
                      <a:lnTo>
                        <a:pt x="320" y="164"/>
                      </a:lnTo>
                      <a:lnTo>
                        <a:pt x="318" y="166"/>
                      </a:lnTo>
                      <a:lnTo>
                        <a:pt x="316" y="166"/>
                      </a:lnTo>
                      <a:lnTo>
                        <a:pt x="314" y="166"/>
                      </a:lnTo>
                      <a:lnTo>
                        <a:pt x="311" y="169"/>
                      </a:lnTo>
                      <a:lnTo>
                        <a:pt x="309" y="169"/>
                      </a:lnTo>
                      <a:lnTo>
                        <a:pt x="307" y="169"/>
                      </a:lnTo>
                      <a:lnTo>
                        <a:pt x="307" y="171"/>
                      </a:lnTo>
                      <a:lnTo>
                        <a:pt x="305" y="171"/>
                      </a:lnTo>
                      <a:lnTo>
                        <a:pt x="303" y="171"/>
                      </a:lnTo>
                      <a:lnTo>
                        <a:pt x="301" y="173"/>
                      </a:lnTo>
                      <a:lnTo>
                        <a:pt x="298" y="173"/>
                      </a:lnTo>
                      <a:lnTo>
                        <a:pt x="298" y="176"/>
                      </a:lnTo>
                      <a:lnTo>
                        <a:pt x="296" y="176"/>
                      </a:lnTo>
                      <a:lnTo>
                        <a:pt x="296" y="178"/>
                      </a:lnTo>
                      <a:lnTo>
                        <a:pt x="294" y="178"/>
                      </a:lnTo>
                      <a:lnTo>
                        <a:pt x="294" y="180"/>
                      </a:lnTo>
                      <a:lnTo>
                        <a:pt x="292" y="180"/>
                      </a:lnTo>
                      <a:lnTo>
                        <a:pt x="292" y="183"/>
                      </a:lnTo>
                      <a:lnTo>
                        <a:pt x="292" y="185"/>
                      </a:lnTo>
                      <a:lnTo>
                        <a:pt x="290" y="185"/>
                      </a:lnTo>
                      <a:lnTo>
                        <a:pt x="290" y="187"/>
                      </a:lnTo>
                      <a:lnTo>
                        <a:pt x="287" y="189"/>
                      </a:lnTo>
                      <a:lnTo>
                        <a:pt x="287" y="192"/>
                      </a:lnTo>
                      <a:lnTo>
                        <a:pt x="285" y="194"/>
                      </a:lnTo>
                      <a:lnTo>
                        <a:pt x="285" y="197"/>
                      </a:lnTo>
                      <a:lnTo>
                        <a:pt x="283" y="199"/>
                      </a:lnTo>
                      <a:lnTo>
                        <a:pt x="283" y="201"/>
                      </a:lnTo>
                      <a:lnTo>
                        <a:pt x="281" y="201"/>
                      </a:lnTo>
                      <a:lnTo>
                        <a:pt x="281" y="203"/>
                      </a:lnTo>
                      <a:lnTo>
                        <a:pt x="281" y="206"/>
                      </a:lnTo>
                      <a:lnTo>
                        <a:pt x="279" y="208"/>
                      </a:lnTo>
                      <a:lnTo>
                        <a:pt x="279" y="211"/>
                      </a:lnTo>
                      <a:lnTo>
                        <a:pt x="279" y="212"/>
                      </a:lnTo>
                      <a:lnTo>
                        <a:pt x="277" y="212"/>
                      </a:lnTo>
                      <a:lnTo>
                        <a:pt x="277" y="215"/>
                      </a:lnTo>
                      <a:lnTo>
                        <a:pt x="277" y="217"/>
                      </a:lnTo>
                      <a:lnTo>
                        <a:pt x="277" y="220"/>
                      </a:lnTo>
                      <a:lnTo>
                        <a:pt x="275" y="220"/>
                      </a:lnTo>
                      <a:lnTo>
                        <a:pt x="275" y="222"/>
                      </a:lnTo>
                      <a:lnTo>
                        <a:pt x="275" y="224"/>
                      </a:lnTo>
                      <a:lnTo>
                        <a:pt x="273" y="226"/>
                      </a:lnTo>
                      <a:lnTo>
                        <a:pt x="273" y="229"/>
                      </a:lnTo>
                      <a:lnTo>
                        <a:pt x="273" y="231"/>
                      </a:lnTo>
                      <a:lnTo>
                        <a:pt x="270" y="233"/>
                      </a:lnTo>
                      <a:lnTo>
                        <a:pt x="270" y="236"/>
                      </a:lnTo>
                      <a:lnTo>
                        <a:pt x="268" y="238"/>
                      </a:lnTo>
                      <a:lnTo>
                        <a:pt x="268" y="240"/>
                      </a:lnTo>
                      <a:lnTo>
                        <a:pt x="266" y="243"/>
                      </a:lnTo>
                      <a:lnTo>
                        <a:pt x="266" y="245"/>
                      </a:lnTo>
                      <a:lnTo>
                        <a:pt x="264" y="245"/>
                      </a:lnTo>
                      <a:lnTo>
                        <a:pt x="264" y="247"/>
                      </a:lnTo>
                      <a:lnTo>
                        <a:pt x="262" y="250"/>
                      </a:lnTo>
                      <a:lnTo>
                        <a:pt x="262" y="252"/>
                      </a:lnTo>
                      <a:lnTo>
                        <a:pt x="260" y="252"/>
                      </a:lnTo>
                      <a:lnTo>
                        <a:pt x="260" y="254"/>
                      </a:lnTo>
                      <a:lnTo>
                        <a:pt x="257" y="254"/>
                      </a:lnTo>
                      <a:lnTo>
                        <a:pt x="255" y="256"/>
                      </a:lnTo>
                      <a:lnTo>
                        <a:pt x="253" y="259"/>
                      </a:lnTo>
                      <a:lnTo>
                        <a:pt x="253" y="261"/>
                      </a:lnTo>
                      <a:lnTo>
                        <a:pt x="251" y="261"/>
                      </a:lnTo>
                      <a:lnTo>
                        <a:pt x="249" y="264"/>
                      </a:lnTo>
                      <a:lnTo>
                        <a:pt x="246" y="266"/>
                      </a:lnTo>
                      <a:lnTo>
                        <a:pt x="244" y="268"/>
                      </a:lnTo>
                      <a:lnTo>
                        <a:pt x="242" y="268"/>
                      </a:lnTo>
                      <a:lnTo>
                        <a:pt x="242" y="270"/>
                      </a:lnTo>
                      <a:lnTo>
                        <a:pt x="240" y="270"/>
                      </a:lnTo>
                      <a:lnTo>
                        <a:pt x="240" y="273"/>
                      </a:lnTo>
                      <a:lnTo>
                        <a:pt x="238" y="273"/>
                      </a:lnTo>
                      <a:lnTo>
                        <a:pt x="236" y="273"/>
                      </a:lnTo>
                      <a:lnTo>
                        <a:pt x="233" y="277"/>
                      </a:lnTo>
                      <a:lnTo>
                        <a:pt x="232" y="282"/>
                      </a:lnTo>
                      <a:lnTo>
                        <a:pt x="232" y="284"/>
                      </a:lnTo>
                      <a:lnTo>
                        <a:pt x="233" y="287"/>
                      </a:lnTo>
                      <a:lnTo>
                        <a:pt x="233" y="289"/>
                      </a:lnTo>
                      <a:lnTo>
                        <a:pt x="233" y="291"/>
                      </a:lnTo>
                      <a:lnTo>
                        <a:pt x="233" y="293"/>
                      </a:lnTo>
                      <a:lnTo>
                        <a:pt x="233" y="296"/>
                      </a:lnTo>
                      <a:lnTo>
                        <a:pt x="233" y="298"/>
                      </a:lnTo>
                      <a:lnTo>
                        <a:pt x="233" y="301"/>
                      </a:lnTo>
                      <a:lnTo>
                        <a:pt x="233" y="303"/>
                      </a:lnTo>
                      <a:lnTo>
                        <a:pt x="233" y="305"/>
                      </a:lnTo>
                      <a:lnTo>
                        <a:pt x="232" y="307"/>
                      </a:lnTo>
                      <a:lnTo>
                        <a:pt x="232" y="310"/>
                      </a:lnTo>
                      <a:lnTo>
                        <a:pt x="229" y="312"/>
                      </a:lnTo>
                      <a:lnTo>
                        <a:pt x="229" y="314"/>
                      </a:lnTo>
                      <a:lnTo>
                        <a:pt x="227" y="314"/>
                      </a:lnTo>
                      <a:lnTo>
                        <a:pt x="227" y="317"/>
                      </a:lnTo>
                      <a:lnTo>
                        <a:pt x="225" y="319"/>
                      </a:lnTo>
                      <a:lnTo>
                        <a:pt x="225" y="321"/>
                      </a:lnTo>
                      <a:lnTo>
                        <a:pt x="225" y="324"/>
                      </a:lnTo>
                      <a:lnTo>
                        <a:pt x="223" y="324"/>
                      </a:lnTo>
                      <a:lnTo>
                        <a:pt x="223" y="326"/>
                      </a:lnTo>
                      <a:lnTo>
                        <a:pt x="223" y="328"/>
                      </a:lnTo>
                      <a:lnTo>
                        <a:pt x="223" y="330"/>
                      </a:lnTo>
                      <a:lnTo>
                        <a:pt x="221" y="333"/>
                      </a:lnTo>
                      <a:lnTo>
                        <a:pt x="221" y="335"/>
                      </a:lnTo>
                      <a:lnTo>
                        <a:pt x="221" y="337"/>
                      </a:lnTo>
                      <a:lnTo>
                        <a:pt x="221" y="340"/>
                      </a:lnTo>
                      <a:lnTo>
                        <a:pt x="221" y="342"/>
                      </a:lnTo>
                      <a:lnTo>
                        <a:pt x="221" y="344"/>
                      </a:lnTo>
                      <a:lnTo>
                        <a:pt x="221" y="346"/>
                      </a:lnTo>
                      <a:lnTo>
                        <a:pt x="221" y="349"/>
                      </a:lnTo>
                      <a:lnTo>
                        <a:pt x="221" y="351"/>
                      </a:lnTo>
                      <a:lnTo>
                        <a:pt x="223" y="354"/>
                      </a:lnTo>
                      <a:lnTo>
                        <a:pt x="223" y="356"/>
                      </a:lnTo>
                      <a:lnTo>
                        <a:pt x="223" y="358"/>
                      </a:lnTo>
                      <a:lnTo>
                        <a:pt x="223" y="360"/>
                      </a:lnTo>
                      <a:lnTo>
                        <a:pt x="223" y="363"/>
                      </a:lnTo>
                      <a:lnTo>
                        <a:pt x="225" y="363"/>
                      </a:lnTo>
                      <a:lnTo>
                        <a:pt x="225" y="365"/>
                      </a:lnTo>
                      <a:lnTo>
                        <a:pt x="227" y="368"/>
                      </a:lnTo>
                      <a:lnTo>
                        <a:pt x="227" y="369"/>
                      </a:lnTo>
                      <a:lnTo>
                        <a:pt x="229" y="369"/>
                      </a:lnTo>
                      <a:lnTo>
                        <a:pt x="229" y="372"/>
                      </a:lnTo>
                      <a:lnTo>
                        <a:pt x="229" y="374"/>
                      </a:lnTo>
                      <a:lnTo>
                        <a:pt x="229" y="377"/>
                      </a:lnTo>
                      <a:lnTo>
                        <a:pt x="227" y="379"/>
                      </a:lnTo>
                      <a:lnTo>
                        <a:pt x="227" y="381"/>
                      </a:lnTo>
                      <a:lnTo>
                        <a:pt x="227" y="383"/>
                      </a:lnTo>
                      <a:lnTo>
                        <a:pt x="225" y="383"/>
                      </a:lnTo>
                      <a:lnTo>
                        <a:pt x="225" y="386"/>
                      </a:lnTo>
                      <a:lnTo>
                        <a:pt x="223" y="393"/>
                      </a:lnTo>
                      <a:lnTo>
                        <a:pt x="219" y="393"/>
                      </a:lnTo>
                      <a:lnTo>
                        <a:pt x="216" y="393"/>
                      </a:lnTo>
                      <a:lnTo>
                        <a:pt x="214" y="393"/>
                      </a:lnTo>
                      <a:lnTo>
                        <a:pt x="212" y="393"/>
                      </a:lnTo>
                      <a:lnTo>
                        <a:pt x="210" y="393"/>
                      </a:lnTo>
                      <a:lnTo>
                        <a:pt x="210" y="395"/>
                      </a:lnTo>
                      <a:lnTo>
                        <a:pt x="208" y="397"/>
                      </a:lnTo>
                      <a:lnTo>
                        <a:pt x="208" y="400"/>
                      </a:lnTo>
                      <a:lnTo>
                        <a:pt x="205" y="402"/>
                      </a:lnTo>
                      <a:lnTo>
                        <a:pt x="203" y="402"/>
                      </a:lnTo>
                      <a:lnTo>
                        <a:pt x="203" y="404"/>
                      </a:lnTo>
                      <a:lnTo>
                        <a:pt x="201" y="407"/>
                      </a:lnTo>
                      <a:lnTo>
                        <a:pt x="199" y="407"/>
                      </a:lnTo>
                      <a:lnTo>
                        <a:pt x="197" y="407"/>
                      </a:lnTo>
                      <a:lnTo>
                        <a:pt x="197" y="409"/>
                      </a:lnTo>
                      <a:lnTo>
                        <a:pt x="195" y="409"/>
                      </a:lnTo>
                      <a:lnTo>
                        <a:pt x="192" y="409"/>
                      </a:lnTo>
                      <a:lnTo>
                        <a:pt x="190" y="409"/>
                      </a:lnTo>
                      <a:lnTo>
                        <a:pt x="188" y="409"/>
                      </a:lnTo>
                      <a:lnTo>
                        <a:pt x="186" y="409"/>
                      </a:lnTo>
                      <a:lnTo>
                        <a:pt x="186" y="407"/>
                      </a:lnTo>
                      <a:lnTo>
                        <a:pt x="184" y="407"/>
                      </a:lnTo>
                      <a:lnTo>
                        <a:pt x="182" y="407"/>
                      </a:lnTo>
                      <a:lnTo>
                        <a:pt x="179" y="404"/>
                      </a:lnTo>
                      <a:lnTo>
                        <a:pt x="178" y="404"/>
                      </a:lnTo>
                      <a:lnTo>
                        <a:pt x="175" y="402"/>
                      </a:lnTo>
                      <a:lnTo>
                        <a:pt x="173" y="402"/>
                      </a:lnTo>
                      <a:lnTo>
                        <a:pt x="173" y="400"/>
                      </a:lnTo>
                      <a:lnTo>
                        <a:pt x="171" y="400"/>
                      </a:lnTo>
                      <a:lnTo>
                        <a:pt x="171" y="397"/>
                      </a:lnTo>
                      <a:lnTo>
                        <a:pt x="169" y="395"/>
                      </a:lnTo>
                      <a:lnTo>
                        <a:pt x="169" y="393"/>
                      </a:lnTo>
                      <a:lnTo>
                        <a:pt x="167" y="391"/>
                      </a:lnTo>
                      <a:lnTo>
                        <a:pt x="167" y="388"/>
                      </a:lnTo>
                      <a:lnTo>
                        <a:pt x="164" y="388"/>
                      </a:lnTo>
                      <a:lnTo>
                        <a:pt x="162" y="386"/>
                      </a:lnTo>
                      <a:lnTo>
                        <a:pt x="162" y="383"/>
                      </a:lnTo>
                      <a:lnTo>
                        <a:pt x="160" y="383"/>
                      </a:lnTo>
                      <a:lnTo>
                        <a:pt x="160" y="381"/>
                      </a:lnTo>
                      <a:lnTo>
                        <a:pt x="158" y="381"/>
                      </a:lnTo>
                      <a:lnTo>
                        <a:pt x="158" y="379"/>
                      </a:lnTo>
                      <a:lnTo>
                        <a:pt x="156" y="377"/>
                      </a:lnTo>
                      <a:lnTo>
                        <a:pt x="154" y="377"/>
                      </a:lnTo>
                      <a:lnTo>
                        <a:pt x="151" y="374"/>
                      </a:lnTo>
                      <a:lnTo>
                        <a:pt x="149" y="374"/>
                      </a:lnTo>
                      <a:lnTo>
                        <a:pt x="147" y="372"/>
                      </a:lnTo>
                      <a:lnTo>
                        <a:pt x="145" y="372"/>
                      </a:lnTo>
                      <a:lnTo>
                        <a:pt x="143" y="372"/>
                      </a:lnTo>
                      <a:lnTo>
                        <a:pt x="141" y="372"/>
                      </a:lnTo>
                      <a:lnTo>
                        <a:pt x="138" y="372"/>
                      </a:lnTo>
                      <a:lnTo>
                        <a:pt x="136" y="372"/>
                      </a:lnTo>
                      <a:lnTo>
                        <a:pt x="134" y="372"/>
                      </a:lnTo>
                      <a:lnTo>
                        <a:pt x="132" y="372"/>
                      </a:lnTo>
                      <a:lnTo>
                        <a:pt x="130" y="372"/>
                      </a:lnTo>
                      <a:lnTo>
                        <a:pt x="128" y="372"/>
                      </a:lnTo>
                      <a:lnTo>
                        <a:pt x="125" y="372"/>
                      </a:lnTo>
                      <a:lnTo>
                        <a:pt x="123" y="372"/>
                      </a:lnTo>
                      <a:lnTo>
                        <a:pt x="121" y="372"/>
                      </a:lnTo>
                      <a:lnTo>
                        <a:pt x="119" y="372"/>
                      </a:lnTo>
                      <a:lnTo>
                        <a:pt x="117" y="372"/>
                      </a:lnTo>
                      <a:lnTo>
                        <a:pt x="114" y="374"/>
                      </a:lnTo>
                      <a:lnTo>
                        <a:pt x="113" y="374"/>
                      </a:lnTo>
                      <a:lnTo>
                        <a:pt x="110" y="374"/>
                      </a:lnTo>
                      <a:lnTo>
                        <a:pt x="108" y="374"/>
                      </a:lnTo>
                      <a:lnTo>
                        <a:pt x="106" y="374"/>
                      </a:lnTo>
                      <a:lnTo>
                        <a:pt x="104" y="374"/>
                      </a:lnTo>
                      <a:lnTo>
                        <a:pt x="102" y="377"/>
                      </a:lnTo>
                      <a:lnTo>
                        <a:pt x="100" y="377"/>
                      </a:lnTo>
                      <a:lnTo>
                        <a:pt x="97" y="374"/>
                      </a:lnTo>
                      <a:lnTo>
                        <a:pt x="95" y="377"/>
                      </a:lnTo>
                      <a:lnTo>
                        <a:pt x="93" y="377"/>
                      </a:lnTo>
                      <a:lnTo>
                        <a:pt x="91" y="377"/>
                      </a:lnTo>
                      <a:lnTo>
                        <a:pt x="89" y="377"/>
                      </a:lnTo>
                      <a:lnTo>
                        <a:pt x="87" y="377"/>
                      </a:lnTo>
                      <a:lnTo>
                        <a:pt x="84" y="377"/>
                      </a:lnTo>
                      <a:lnTo>
                        <a:pt x="82" y="377"/>
                      </a:lnTo>
                      <a:lnTo>
                        <a:pt x="80" y="377"/>
                      </a:lnTo>
                      <a:lnTo>
                        <a:pt x="78" y="377"/>
                      </a:lnTo>
                      <a:lnTo>
                        <a:pt x="78" y="374"/>
                      </a:lnTo>
                      <a:lnTo>
                        <a:pt x="76" y="374"/>
                      </a:lnTo>
                      <a:lnTo>
                        <a:pt x="73" y="374"/>
                      </a:lnTo>
                      <a:lnTo>
                        <a:pt x="73" y="372"/>
                      </a:lnTo>
                      <a:lnTo>
                        <a:pt x="71" y="372"/>
                      </a:lnTo>
                      <a:lnTo>
                        <a:pt x="67" y="369"/>
                      </a:lnTo>
                      <a:lnTo>
                        <a:pt x="67" y="365"/>
                      </a:lnTo>
                      <a:lnTo>
                        <a:pt x="69" y="365"/>
                      </a:lnTo>
                      <a:lnTo>
                        <a:pt x="69" y="363"/>
                      </a:lnTo>
                      <a:lnTo>
                        <a:pt x="71" y="360"/>
                      </a:lnTo>
                      <a:lnTo>
                        <a:pt x="71" y="358"/>
                      </a:lnTo>
                      <a:lnTo>
                        <a:pt x="73" y="356"/>
                      </a:lnTo>
                      <a:lnTo>
                        <a:pt x="73" y="354"/>
                      </a:lnTo>
                      <a:lnTo>
                        <a:pt x="73" y="351"/>
                      </a:lnTo>
                      <a:lnTo>
                        <a:pt x="76" y="349"/>
                      </a:lnTo>
                      <a:lnTo>
                        <a:pt x="78" y="346"/>
                      </a:lnTo>
                      <a:lnTo>
                        <a:pt x="78" y="344"/>
                      </a:lnTo>
                      <a:lnTo>
                        <a:pt x="78" y="342"/>
                      </a:lnTo>
                      <a:lnTo>
                        <a:pt x="80" y="342"/>
                      </a:lnTo>
                      <a:lnTo>
                        <a:pt x="80" y="340"/>
                      </a:lnTo>
                      <a:lnTo>
                        <a:pt x="80" y="337"/>
                      </a:lnTo>
                      <a:lnTo>
                        <a:pt x="82" y="337"/>
                      </a:lnTo>
                      <a:lnTo>
                        <a:pt x="82" y="335"/>
                      </a:lnTo>
                      <a:lnTo>
                        <a:pt x="82" y="333"/>
                      </a:lnTo>
                      <a:lnTo>
                        <a:pt x="82" y="330"/>
                      </a:lnTo>
                      <a:lnTo>
                        <a:pt x="82" y="328"/>
                      </a:lnTo>
                      <a:lnTo>
                        <a:pt x="82" y="326"/>
                      </a:lnTo>
                      <a:lnTo>
                        <a:pt x="82" y="324"/>
                      </a:lnTo>
                      <a:lnTo>
                        <a:pt x="80" y="324"/>
                      </a:lnTo>
                      <a:lnTo>
                        <a:pt x="80" y="321"/>
                      </a:lnTo>
                      <a:lnTo>
                        <a:pt x="78" y="321"/>
                      </a:lnTo>
                      <a:lnTo>
                        <a:pt x="78" y="319"/>
                      </a:lnTo>
                      <a:lnTo>
                        <a:pt x="76" y="319"/>
                      </a:lnTo>
                      <a:lnTo>
                        <a:pt x="73" y="317"/>
                      </a:lnTo>
                      <a:lnTo>
                        <a:pt x="71" y="317"/>
                      </a:lnTo>
                      <a:lnTo>
                        <a:pt x="69" y="314"/>
                      </a:lnTo>
                      <a:lnTo>
                        <a:pt x="67" y="314"/>
                      </a:lnTo>
                      <a:lnTo>
                        <a:pt x="65" y="312"/>
                      </a:lnTo>
                      <a:lnTo>
                        <a:pt x="63" y="312"/>
                      </a:lnTo>
                      <a:lnTo>
                        <a:pt x="60" y="312"/>
                      </a:lnTo>
                      <a:lnTo>
                        <a:pt x="60" y="310"/>
                      </a:lnTo>
                      <a:lnTo>
                        <a:pt x="59" y="310"/>
                      </a:lnTo>
                      <a:lnTo>
                        <a:pt x="56" y="310"/>
                      </a:lnTo>
                      <a:lnTo>
                        <a:pt x="54" y="307"/>
                      </a:lnTo>
                      <a:lnTo>
                        <a:pt x="54" y="305"/>
                      </a:lnTo>
                      <a:lnTo>
                        <a:pt x="52" y="305"/>
                      </a:lnTo>
                      <a:lnTo>
                        <a:pt x="52" y="303"/>
                      </a:lnTo>
                      <a:lnTo>
                        <a:pt x="52" y="301"/>
                      </a:lnTo>
                      <a:lnTo>
                        <a:pt x="50" y="298"/>
                      </a:lnTo>
                      <a:lnTo>
                        <a:pt x="50" y="296"/>
                      </a:lnTo>
                      <a:lnTo>
                        <a:pt x="50" y="293"/>
                      </a:lnTo>
                      <a:lnTo>
                        <a:pt x="50" y="291"/>
                      </a:lnTo>
                      <a:lnTo>
                        <a:pt x="50" y="289"/>
                      </a:lnTo>
                      <a:lnTo>
                        <a:pt x="50" y="287"/>
                      </a:lnTo>
                      <a:lnTo>
                        <a:pt x="50" y="284"/>
                      </a:lnTo>
                      <a:lnTo>
                        <a:pt x="50" y="282"/>
                      </a:lnTo>
                      <a:lnTo>
                        <a:pt x="50" y="279"/>
                      </a:lnTo>
                      <a:lnTo>
                        <a:pt x="50" y="277"/>
                      </a:lnTo>
                      <a:lnTo>
                        <a:pt x="48" y="275"/>
                      </a:lnTo>
                      <a:lnTo>
                        <a:pt x="48" y="273"/>
                      </a:lnTo>
                      <a:lnTo>
                        <a:pt x="48" y="270"/>
                      </a:lnTo>
                      <a:lnTo>
                        <a:pt x="48" y="268"/>
                      </a:lnTo>
                      <a:lnTo>
                        <a:pt x="48" y="266"/>
                      </a:lnTo>
                      <a:lnTo>
                        <a:pt x="48" y="264"/>
                      </a:lnTo>
                      <a:lnTo>
                        <a:pt x="46" y="264"/>
                      </a:lnTo>
                      <a:lnTo>
                        <a:pt x="46" y="261"/>
                      </a:lnTo>
                      <a:lnTo>
                        <a:pt x="46" y="259"/>
                      </a:lnTo>
                      <a:lnTo>
                        <a:pt x="46" y="256"/>
                      </a:lnTo>
                      <a:lnTo>
                        <a:pt x="46" y="254"/>
                      </a:lnTo>
                      <a:lnTo>
                        <a:pt x="43" y="254"/>
                      </a:lnTo>
                      <a:lnTo>
                        <a:pt x="43" y="252"/>
                      </a:lnTo>
                      <a:lnTo>
                        <a:pt x="43" y="250"/>
                      </a:lnTo>
                      <a:lnTo>
                        <a:pt x="41" y="247"/>
                      </a:lnTo>
                      <a:lnTo>
                        <a:pt x="41" y="245"/>
                      </a:lnTo>
                      <a:lnTo>
                        <a:pt x="39" y="243"/>
                      </a:lnTo>
                      <a:lnTo>
                        <a:pt x="39" y="240"/>
                      </a:lnTo>
                      <a:lnTo>
                        <a:pt x="37" y="238"/>
                      </a:lnTo>
                      <a:lnTo>
                        <a:pt x="37" y="236"/>
                      </a:lnTo>
                      <a:lnTo>
                        <a:pt x="35" y="233"/>
                      </a:lnTo>
                      <a:lnTo>
                        <a:pt x="35" y="231"/>
                      </a:lnTo>
                      <a:lnTo>
                        <a:pt x="35" y="229"/>
                      </a:lnTo>
                      <a:lnTo>
                        <a:pt x="32" y="229"/>
                      </a:lnTo>
                      <a:lnTo>
                        <a:pt x="32" y="226"/>
                      </a:lnTo>
                      <a:lnTo>
                        <a:pt x="32" y="224"/>
                      </a:lnTo>
                      <a:lnTo>
                        <a:pt x="30" y="224"/>
                      </a:lnTo>
                      <a:lnTo>
                        <a:pt x="30" y="222"/>
                      </a:lnTo>
                      <a:lnTo>
                        <a:pt x="30" y="220"/>
                      </a:lnTo>
                      <a:lnTo>
                        <a:pt x="30" y="217"/>
                      </a:lnTo>
                      <a:lnTo>
                        <a:pt x="28" y="215"/>
                      </a:lnTo>
                      <a:lnTo>
                        <a:pt x="28" y="212"/>
                      </a:lnTo>
                      <a:lnTo>
                        <a:pt x="28" y="211"/>
                      </a:lnTo>
                      <a:lnTo>
                        <a:pt x="28" y="208"/>
                      </a:lnTo>
                      <a:lnTo>
                        <a:pt x="28" y="206"/>
                      </a:lnTo>
                      <a:lnTo>
                        <a:pt x="28" y="203"/>
                      </a:lnTo>
                      <a:lnTo>
                        <a:pt x="28" y="201"/>
                      </a:lnTo>
                      <a:lnTo>
                        <a:pt x="26" y="199"/>
                      </a:lnTo>
                      <a:lnTo>
                        <a:pt x="26" y="197"/>
                      </a:lnTo>
                      <a:lnTo>
                        <a:pt x="26" y="194"/>
                      </a:lnTo>
                      <a:lnTo>
                        <a:pt x="26" y="192"/>
                      </a:lnTo>
                      <a:lnTo>
                        <a:pt x="26" y="189"/>
                      </a:lnTo>
                      <a:lnTo>
                        <a:pt x="26" y="187"/>
                      </a:lnTo>
                      <a:lnTo>
                        <a:pt x="26" y="185"/>
                      </a:lnTo>
                      <a:lnTo>
                        <a:pt x="26" y="183"/>
                      </a:lnTo>
                      <a:lnTo>
                        <a:pt x="26" y="180"/>
                      </a:lnTo>
                      <a:lnTo>
                        <a:pt x="26" y="178"/>
                      </a:lnTo>
                      <a:lnTo>
                        <a:pt x="26" y="176"/>
                      </a:lnTo>
                      <a:lnTo>
                        <a:pt x="26" y="173"/>
                      </a:lnTo>
                      <a:lnTo>
                        <a:pt x="26" y="171"/>
                      </a:lnTo>
                      <a:lnTo>
                        <a:pt x="24" y="171"/>
                      </a:lnTo>
                      <a:lnTo>
                        <a:pt x="24" y="169"/>
                      </a:lnTo>
                      <a:lnTo>
                        <a:pt x="24" y="166"/>
                      </a:lnTo>
                      <a:lnTo>
                        <a:pt x="24" y="164"/>
                      </a:lnTo>
                      <a:lnTo>
                        <a:pt x="22" y="162"/>
                      </a:lnTo>
                      <a:lnTo>
                        <a:pt x="22" y="159"/>
                      </a:lnTo>
                      <a:lnTo>
                        <a:pt x="22" y="157"/>
                      </a:lnTo>
                      <a:lnTo>
                        <a:pt x="22" y="155"/>
                      </a:lnTo>
                      <a:lnTo>
                        <a:pt x="24" y="153"/>
                      </a:lnTo>
                      <a:lnTo>
                        <a:pt x="24" y="150"/>
                      </a:lnTo>
                      <a:lnTo>
                        <a:pt x="24" y="148"/>
                      </a:lnTo>
                      <a:lnTo>
                        <a:pt x="26" y="145"/>
                      </a:lnTo>
                      <a:lnTo>
                        <a:pt x="26" y="143"/>
                      </a:lnTo>
                      <a:lnTo>
                        <a:pt x="26" y="141"/>
                      </a:lnTo>
                      <a:lnTo>
                        <a:pt x="26" y="139"/>
                      </a:lnTo>
                      <a:lnTo>
                        <a:pt x="28" y="139"/>
                      </a:lnTo>
                      <a:lnTo>
                        <a:pt x="28" y="136"/>
                      </a:lnTo>
                      <a:lnTo>
                        <a:pt x="28" y="134"/>
                      </a:lnTo>
                      <a:lnTo>
                        <a:pt x="28" y="132"/>
                      </a:lnTo>
                      <a:lnTo>
                        <a:pt x="28" y="130"/>
                      </a:lnTo>
                      <a:lnTo>
                        <a:pt x="28" y="127"/>
                      </a:lnTo>
                      <a:lnTo>
                        <a:pt x="28" y="125"/>
                      </a:lnTo>
                      <a:lnTo>
                        <a:pt x="28" y="122"/>
                      </a:lnTo>
                      <a:lnTo>
                        <a:pt x="28" y="120"/>
                      </a:lnTo>
                      <a:lnTo>
                        <a:pt x="28" y="118"/>
                      </a:lnTo>
                      <a:lnTo>
                        <a:pt x="26" y="118"/>
                      </a:lnTo>
                      <a:lnTo>
                        <a:pt x="26" y="116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4" y="111"/>
                      </a:lnTo>
                      <a:lnTo>
                        <a:pt x="22" y="109"/>
                      </a:lnTo>
                      <a:lnTo>
                        <a:pt x="19" y="106"/>
                      </a:lnTo>
                      <a:lnTo>
                        <a:pt x="19" y="104"/>
                      </a:lnTo>
                      <a:lnTo>
                        <a:pt x="18" y="102"/>
                      </a:lnTo>
                      <a:lnTo>
                        <a:pt x="15" y="99"/>
                      </a:lnTo>
                      <a:lnTo>
                        <a:pt x="13" y="95"/>
                      </a:lnTo>
                      <a:lnTo>
                        <a:pt x="11" y="92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7" y="88"/>
                      </a:lnTo>
                      <a:lnTo>
                        <a:pt x="7" y="86"/>
                      </a:lnTo>
                      <a:lnTo>
                        <a:pt x="7" y="83"/>
                      </a:lnTo>
                      <a:lnTo>
                        <a:pt x="5" y="83"/>
                      </a:lnTo>
                      <a:lnTo>
                        <a:pt x="5" y="81"/>
                      </a:lnTo>
                      <a:lnTo>
                        <a:pt x="5" y="79"/>
                      </a:lnTo>
                      <a:lnTo>
                        <a:pt x="5" y="76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2" y="65"/>
                      </a:lnTo>
                      <a:lnTo>
                        <a:pt x="0" y="63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2" y="55"/>
                      </a:lnTo>
                      <a:lnTo>
                        <a:pt x="2" y="53"/>
                      </a:lnTo>
                      <a:lnTo>
                        <a:pt x="2" y="51"/>
                      </a:lnTo>
                      <a:lnTo>
                        <a:pt x="5" y="51"/>
                      </a:lnTo>
                      <a:lnTo>
                        <a:pt x="5" y="49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7" y="44"/>
                      </a:lnTo>
                      <a:lnTo>
                        <a:pt x="7" y="41"/>
                      </a:lnTo>
                      <a:lnTo>
                        <a:pt x="7" y="40"/>
                      </a:lnTo>
                      <a:lnTo>
                        <a:pt x="9" y="37"/>
                      </a:lnTo>
                      <a:lnTo>
                        <a:pt x="7" y="37"/>
                      </a:lnTo>
                      <a:lnTo>
                        <a:pt x="9" y="35"/>
                      </a:lnTo>
                      <a:lnTo>
                        <a:pt x="9" y="32"/>
                      </a:lnTo>
                      <a:lnTo>
                        <a:pt x="11" y="30"/>
                      </a:lnTo>
                      <a:lnTo>
                        <a:pt x="11" y="28"/>
                      </a:lnTo>
                      <a:lnTo>
                        <a:pt x="11" y="26"/>
                      </a:lnTo>
                      <a:lnTo>
                        <a:pt x="13" y="26"/>
                      </a:lnTo>
                      <a:lnTo>
                        <a:pt x="15" y="21"/>
                      </a:lnTo>
                      <a:lnTo>
                        <a:pt x="15" y="16"/>
                      </a:lnTo>
                      <a:lnTo>
                        <a:pt x="15" y="14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22" y="7"/>
                      </a:lnTo>
                      <a:lnTo>
                        <a:pt x="24" y="7"/>
                      </a:lnTo>
                      <a:lnTo>
                        <a:pt x="26" y="7"/>
                      </a:lnTo>
                      <a:lnTo>
                        <a:pt x="28" y="7"/>
                      </a:lnTo>
                      <a:lnTo>
                        <a:pt x="30" y="7"/>
                      </a:lnTo>
                      <a:lnTo>
                        <a:pt x="32" y="7"/>
                      </a:lnTo>
                      <a:lnTo>
                        <a:pt x="35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3" y="9"/>
                      </a:lnTo>
                      <a:lnTo>
                        <a:pt x="46" y="9"/>
                      </a:lnTo>
                      <a:lnTo>
                        <a:pt x="48" y="9"/>
                      </a:lnTo>
                      <a:lnTo>
                        <a:pt x="50" y="9"/>
                      </a:lnTo>
                      <a:lnTo>
                        <a:pt x="52" y="9"/>
                      </a:lnTo>
                      <a:lnTo>
                        <a:pt x="54" y="9"/>
                      </a:lnTo>
                      <a:lnTo>
                        <a:pt x="56" y="9"/>
                      </a:lnTo>
                      <a:lnTo>
                        <a:pt x="59" y="9"/>
                      </a:lnTo>
                      <a:lnTo>
                        <a:pt x="60" y="9"/>
                      </a:lnTo>
                      <a:lnTo>
                        <a:pt x="65" y="7"/>
                      </a:lnTo>
                      <a:lnTo>
                        <a:pt x="67" y="7"/>
                      </a:lnTo>
                      <a:lnTo>
                        <a:pt x="69" y="5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6" y="2"/>
                      </a:lnTo>
                      <a:lnTo>
                        <a:pt x="78" y="2"/>
                      </a:lnTo>
                      <a:lnTo>
                        <a:pt x="80" y="2"/>
                      </a:lnTo>
                      <a:lnTo>
                        <a:pt x="82" y="2"/>
                      </a:lnTo>
                      <a:lnTo>
                        <a:pt x="82" y="0"/>
                      </a:lnTo>
                      <a:lnTo>
                        <a:pt x="84" y="0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5" y="2"/>
                      </a:lnTo>
                      <a:lnTo>
                        <a:pt x="97" y="2"/>
                      </a:lnTo>
                      <a:lnTo>
                        <a:pt x="100" y="2"/>
                      </a:lnTo>
                      <a:lnTo>
                        <a:pt x="102" y="2"/>
                      </a:lnTo>
                      <a:lnTo>
                        <a:pt x="104" y="2"/>
                      </a:lnTo>
                      <a:lnTo>
                        <a:pt x="106" y="5"/>
                      </a:lnTo>
                      <a:lnTo>
                        <a:pt x="108" y="5"/>
                      </a:lnTo>
                      <a:lnTo>
                        <a:pt x="110" y="5"/>
                      </a:lnTo>
                      <a:lnTo>
                        <a:pt x="113" y="5"/>
                      </a:lnTo>
                      <a:lnTo>
                        <a:pt x="114" y="5"/>
                      </a:lnTo>
                      <a:lnTo>
                        <a:pt x="117" y="5"/>
                      </a:lnTo>
                      <a:lnTo>
                        <a:pt x="117" y="7"/>
                      </a:lnTo>
                      <a:lnTo>
                        <a:pt x="119" y="7"/>
                      </a:lnTo>
                      <a:lnTo>
                        <a:pt x="121" y="7"/>
                      </a:lnTo>
                      <a:lnTo>
                        <a:pt x="121" y="9"/>
                      </a:lnTo>
                      <a:lnTo>
                        <a:pt x="123" y="9"/>
                      </a:lnTo>
                      <a:lnTo>
                        <a:pt x="125" y="9"/>
                      </a:lnTo>
                      <a:lnTo>
                        <a:pt x="125" y="12"/>
                      </a:lnTo>
                      <a:lnTo>
                        <a:pt x="128" y="12"/>
                      </a:lnTo>
                      <a:lnTo>
                        <a:pt x="130" y="14"/>
                      </a:lnTo>
                      <a:lnTo>
                        <a:pt x="132" y="14"/>
                      </a:lnTo>
                      <a:lnTo>
                        <a:pt x="134" y="16"/>
                      </a:lnTo>
                      <a:lnTo>
                        <a:pt x="136" y="16"/>
                      </a:lnTo>
                      <a:lnTo>
                        <a:pt x="138" y="18"/>
                      </a:lnTo>
                      <a:lnTo>
                        <a:pt x="141" y="18"/>
                      </a:lnTo>
                      <a:lnTo>
                        <a:pt x="143" y="18"/>
                      </a:lnTo>
                      <a:lnTo>
                        <a:pt x="145" y="21"/>
                      </a:lnTo>
                      <a:lnTo>
                        <a:pt x="147" y="21"/>
                      </a:lnTo>
                      <a:lnTo>
                        <a:pt x="149" y="23"/>
                      </a:lnTo>
                      <a:lnTo>
                        <a:pt x="151" y="23"/>
                      </a:lnTo>
                      <a:lnTo>
                        <a:pt x="154" y="26"/>
                      </a:lnTo>
                      <a:lnTo>
                        <a:pt x="156" y="28"/>
                      </a:lnTo>
                      <a:lnTo>
                        <a:pt x="158" y="28"/>
                      </a:lnTo>
                      <a:lnTo>
                        <a:pt x="158" y="30"/>
                      </a:lnTo>
                      <a:lnTo>
                        <a:pt x="160" y="30"/>
                      </a:lnTo>
                      <a:lnTo>
                        <a:pt x="160" y="32"/>
                      </a:lnTo>
                      <a:lnTo>
                        <a:pt x="162" y="32"/>
                      </a:lnTo>
                      <a:lnTo>
                        <a:pt x="164" y="32"/>
                      </a:lnTo>
                      <a:lnTo>
                        <a:pt x="164" y="35"/>
                      </a:lnTo>
                      <a:lnTo>
                        <a:pt x="167" y="35"/>
                      </a:lnTo>
                      <a:lnTo>
                        <a:pt x="169" y="35"/>
                      </a:lnTo>
                      <a:lnTo>
                        <a:pt x="171" y="37"/>
                      </a:lnTo>
                      <a:lnTo>
                        <a:pt x="173" y="37"/>
                      </a:lnTo>
                      <a:lnTo>
                        <a:pt x="175" y="40"/>
                      </a:lnTo>
                      <a:lnTo>
                        <a:pt x="178" y="40"/>
                      </a:lnTo>
                      <a:lnTo>
                        <a:pt x="179" y="40"/>
                      </a:lnTo>
                      <a:lnTo>
                        <a:pt x="182" y="40"/>
                      </a:lnTo>
                      <a:lnTo>
                        <a:pt x="184" y="40"/>
                      </a:lnTo>
                      <a:lnTo>
                        <a:pt x="186" y="41"/>
                      </a:lnTo>
                      <a:lnTo>
                        <a:pt x="188" y="41"/>
                      </a:lnTo>
                      <a:lnTo>
                        <a:pt x="190" y="44"/>
                      </a:lnTo>
                      <a:lnTo>
                        <a:pt x="192" y="44"/>
                      </a:lnTo>
                      <a:lnTo>
                        <a:pt x="192" y="46"/>
                      </a:lnTo>
                      <a:lnTo>
                        <a:pt x="195" y="49"/>
                      </a:lnTo>
                      <a:lnTo>
                        <a:pt x="197" y="51"/>
                      </a:lnTo>
                      <a:lnTo>
                        <a:pt x="199" y="51"/>
                      </a:lnTo>
                      <a:lnTo>
                        <a:pt x="199" y="53"/>
                      </a:lnTo>
                      <a:lnTo>
                        <a:pt x="201" y="53"/>
                      </a:lnTo>
                      <a:lnTo>
                        <a:pt x="203" y="55"/>
                      </a:lnTo>
                      <a:lnTo>
                        <a:pt x="205" y="58"/>
                      </a:lnTo>
                      <a:lnTo>
                        <a:pt x="208" y="60"/>
                      </a:lnTo>
                      <a:lnTo>
                        <a:pt x="210" y="60"/>
                      </a:lnTo>
                      <a:lnTo>
                        <a:pt x="212" y="60"/>
                      </a:lnTo>
                      <a:lnTo>
                        <a:pt x="214" y="63"/>
                      </a:lnTo>
                      <a:lnTo>
                        <a:pt x="216" y="63"/>
                      </a:lnTo>
                      <a:lnTo>
                        <a:pt x="219" y="65"/>
                      </a:lnTo>
                      <a:lnTo>
                        <a:pt x="221" y="67"/>
                      </a:lnTo>
                      <a:lnTo>
                        <a:pt x="223" y="67"/>
                      </a:lnTo>
                      <a:lnTo>
                        <a:pt x="225" y="69"/>
                      </a:lnTo>
                      <a:lnTo>
                        <a:pt x="227" y="69"/>
                      </a:lnTo>
                      <a:lnTo>
                        <a:pt x="229" y="69"/>
                      </a:lnTo>
                      <a:lnTo>
                        <a:pt x="229" y="72"/>
                      </a:lnTo>
                      <a:lnTo>
                        <a:pt x="232" y="72"/>
                      </a:lnTo>
                      <a:lnTo>
                        <a:pt x="233" y="74"/>
                      </a:lnTo>
                      <a:lnTo>
                        <a:pt x="236" y="74"/>
                      </a:lnTo>
                      <a:lnTo>
                        <a:pt x="238" y="76"/>
                      </a:lnTo>
                      <a:lnTo>
                        <a:pt x="240" y="79"/>
                      </a:lnTo>
                      <a:lnTo>
                        <a:pt x="242" y="79"/>
                      </a:lnTo>
                      <a:lnTo>
                        <a:pt x="242" y="81"/>
                      </a:lnTo>
                      <a:lnTo>
                        <a:pt x="244" y="81"/>
                      </a:lnTo>
                      <a:lnTo>
                        <a:pt x="246" y="83"/>
                      </a:lnTo>
                      <a:lnTo>
                        <a:pt x="246" y="86"/>
                      </a:lnTo>
                      <a:lnTo>
                        <a:pt x="249" y="86"/>
                      </a:lnTo>
                      <a:lnTo>
                        <a:pt x="249" y="88"/>
                      </a:lnTo>
                      <a:lnTo>
                        <a:pt x="251" y="88"/>
                      </a:lnTo>
                      <a:lnTo>
                        <a:pt x="251" y="90"/>
                      </a:lnTo>
                      <a:lnTo>
                        <a:pt x="253" y="90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5"/>
                      </a:lnTo>
                      <a:lnTo>
                        <a:pt x="257" y="95"/>
                      </a:lnTo>
                      <a:lnTo>
                        <a:pt x="257" y="97"/>
                      </a:lnTo>
                      <a:lnTo>
                        <a:pt x="257" y="99"/>
                      </a:lnTo>
                      <a:lnTo>
                        <a:pt x="260" y="99"/>
                      </a:lnTo>
                      <a:lnTo>
                        <a:pt x="262" y="102"/>
                      </a:lnTo>
                      <a:lnTo>
                        <a:pt x="264" y="104"/>
                      </a:lnTo>
                      <a:lnTo>
                        <a:pt x="266" y="104"/>
                      </a:lnTo>
                      <a:lnTo>
                        <a:pt x="266" y="106"/>
                      </a:lnTo>
                      <a:lnTo>
                        <a:pt x="268" y="106"/>
                      </a:lnTo>
                      <a:lnTo>
                        <a:pt x="270" y="109"/>
                      </a:lnTo>
                      <a:lnTo>
                        <a:pt x="273" y="111"/>
                      </a:lnTo>
                      <a:lnTo>
                        <a:pt x="275" y="113"/>
                      </a:lnTo>
                      <a:lnTo>
                        <a:pt x="277" y="116"/>
                      </a:lnTo>
                      <a:lnTo>
                        <a:pt x="279" y="116"/>
                      </a:lnTo>
                      <a:lnTo>
                        <a:pt x="279" y="118"/>
                      </a:lnTo>
                      <a:lnTo>
                        <a:pt x="281" y="118"/>
                      </a:lnTo>
                      <a:lnTo>
                        <a:pt x="281" y="120"/>
                      </a:lnTo>
                      <a:lnTo>
                        <a:pt x="283" y="120"/>
                      </a:lnTo>
                      <a:lnTo>
                        <a:pt x="285" y="122"/>
                      </a:lnTo>
                      <a:lnTo>
                        <a:pt x="287" y="122"/>
                      </a:lnTo>
                      <a:lnTo>
                        <a:pt x="290" y="125"/>
                      </a:lnTo>
                      <a:lnTo>
                        <a:pt x="290" y="127"/>
                      </a:lnTo>
                      <a:lnTo>
                        <a:pt x="292" y="130"/>
                      </a:lnTo>
                      <a:lnTo>
                        <a:pt x="294" y="132"/>
                      </a:lnTo>
                      <a:lnTo>
                        <a:pt x="296" y="132"/>
                      </a:lnTo>
                      <a:lnTo>
                        <a:pt x="296" y="134"/>
                      </a:lnTo>
                      <a:lnTo>
                        <a:pt x="298" y="134"/>
                      </a:lnTo>
                      <a:lnTo>
                        <a:pt x="301" y="134"/>
                      </a:lnTo>
                      <a:lnTo>
                        <a:pt x="301" y="136"/>
                      </a:lnTo>
                      <a:lnTo>
                        <a:pt x="303" y="136"/>
                      </a:lnTo>
                      <a:lnTo>
                        <a:pt x="305" y="136"/>
                      </a:lnTo>
                      <a:lnTo>
                        <a:pt x="305" y="139"/>
                      </a:lnTo>
                      <a:lnTo>
                        <a:pt x="307" y="139"/>
                      </a:lnTo>
                      <a:lnTo>
                        <a:pt x="309" y="141"/>
                      </a:lnTo>
                      <a:lnTo>
                        <a:pt x="311" y="143"/>
                      </a:lnTo>
                      <a:lnTo>
                        <a:pt x="314" y="143"/>
                      </a:lnTo>
                      <a:lnTo>
                        <a:pt x="314" y="145"/>
                      </a:lnTo>
                      <a:lnTo>
                        <a:pt x="316" y="145"/>
                      </a:lnTo>
                      <a:lnTo>
                        <a:pt x="318" y="148"/>
                      </a:lnTo>
                      <a:lnTo>
                        <a:pt x="320" y="148"/>
                      </a:lnTo>
                      <a:lnTo>
                        <a:pt x="322" y="150"/>
                      </a:lnTo>
                      <a:lnTo>
                        <a:pt x="324" y="150"/>
                      </a:lnTo>
                      <a:lnTo>
                        <a:pt x="327" y="150"/>
                      </a:lnTo>
                      <a:lnTo>
                        <a:pt x="327" y="153"/>
                      </a:lnTo>
                      <a:lnTo>
                        <a:pt x="328" y="153"/>
                      </a:lnTo>
                      <a:lnTo>
                        <a:pt x="331" y="155"/>
                      </a:lnTo>
                      <a:lnTo>
                        <a:pt x="333" y="157"/>
                      </a:lnTo>
                      <a:lnTo>
                        <a:pt x="333" y="159"/>
                      </a:lnTo>
                      <a:lnTo>
                        <a:pt x="333" y="16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0" name="Freeform 122"/>
                <p:cNvSpPr>
                  <a:spLocks/>
                </p:cNvSpPr>
                <p:nvPr/>
              </p:nvSpPr>
              <p:spPr bwMode="auto">
                <a:xfrm>
                  <a:off x="2449" y="3414"/>
                  <a:ext cx="585" cy="365"/>
                </a:xfrm>
                <a:custGeom>
                  <a:avLst/>
                  <a:gdLst>
                    <a:gd name="T0" fmla="*/ 2147483647 w 409"/>
                    <a:gd name="T1" fmla="*/ 151170882 h 275"/>
                    <a:gd name="T2" fmla="*/ 2147483647 w 409"/>
                    <a:gd name="T3" fmla="*/ 120041375 h 275"/>
                    <a:gd name="T4" fmla="*/ 2147483647 w 409"/>
                    <a:gd name="T5" fmla="*/ 252128661 h 275"/>
                    <a:gd name="T6" fmla="*/ 2147483647 w 409"/>
                    <a:gd name="T7" fmla="*/ 372538864 h 275"/>
                    <a:gd name="T8" fmla="*/ 2147483647 w 409"/>
                    <a:gd name="T9" fmla="*/ 492579282 h 275"/>
                    <a:gd name="T10" fmla="*/ 2147483647 w 409"/>
                    <a:gd name="T11" fmla="*/ 589525670 h 275"/>
                    <a:gd name="T12" fmla="*/ 2147483647 w 409"/>
                    <a:gd name="T13" fmla="*/ 711605890 h 275"/>
                    <a:gd name="T14" fmla="*/ 2147483647 w 409"/>
                    <a:gd name="T15" fmla="*/ 845585206 h 275"/>
                    <a:gd name="T16" fmla="*/ 2147483647 w 409"/>
                    <a:gd name="T17" fmla="*/ 975420832 h 275"/>
                    <a:gd name="T18" fmla="*/ 2147483647 w 409"/>
                    <a:gd name="T19" fmla="*/ 1112096512 h 275"/>
                    <a:gd name="T20" fmla="*/ 2147483647 w 409"/>
                    <a:gd name="T21" fmla="*/ 1182034707 h 275"/>
                    <a:gd name="T22" fmla="*/ 2147483647 w 409"/>
                    <a:gd name="T23" fmla="*/ 1263729885 h 275"/>
                    <a:gd name="T24" fmla="*/ 2147483647 w 409"/>
                    <a:gd name="T25" fmla="*/ 1324413328 h 275"/>
                    <a:gd name="T26" fmla="*/ 2147483647 w 409"/>
                    <a:gd name="T27" fmla="*/ 1378425063 h 275"/>
                    <a:gd name="T28" fmla="*/ 2147483647 w 409"/>
                    <a:gd name="T29" fmla="*/ 1448046538 h 275"/>
                    <a:gd name="T30" fmla="*/ 2147483647 w 409"/>
                    <a:gd name="T31" fmla="*/ 1568883993 h 275"/>
                    <a:gd name="T32" fmla="*/ 2147483647 w 409"/>
                    <a:gd name="T33" fmla="*/ 1577223857 h 275"/>
                    <a:gd name="T34" fmla="*/ 2147483647 w 409"/>
                    <a:gd name="T35" fmla="*/ 1541284145 h 275"/>
                    <a:gd name="T36" fmla="*/ 2147483647 w 409"/>
                    <a:gd name="T37" fmla="*/ 1416716547 h 275"/>
                    <a:gd name="T38" fmla="*/ 2147483647 w 409"/>
                    <a:gd name="T39" fmla="*/ 1324413328 h 275"/>
                    <a:gd name="T40" fmla="*/ 2147483647 w 409"/>
                    <a:gd name="T41" fmla="*/ 1236194123 h 275"/>
                    <a:gd name="T42" fmla="*/ 2147483647 w 409"/>
                    <a:gd name="T43" fmla="*/ 1216580259 h 275"/>
                    <a:gd name="T44" fmla="*/ 2147483647 w 409"/>
                    <a:gd name="T45" fmla="*/ 1164485603 h 275"/>
                    <a:gd name="T46" fmla="*/ 2147483647 w 409"/>
                    <a:gd name="T47" fmla="*/ 1096954907 h 275"/>
                    <a:gd name="T48" fmla="*/ 2147483647 w 409"/>
                    <a:gd name="T49" fmla="*/ 1004555089 h 275"/>
                    <a:gd name="T50" fmla="*/ 2147483647 w 409"/>
                    <a:gd name="T51" fmla="*/ 936429254 h 275"/>
                    <a:gd name="T52" fmla="*/ 2147483647 w 409"/>
                    <a:gd name="T53" fmla="*/ 845585206 h 275"/>
                    <a:gd name="T54" fmla="*/ 2147483647 w 409"/>
                    <a:gd name="T55" fmla="*/ 773911516 h 275"/>
                    <a:gd name="T56" fmla="*/ 2147483647 w 409"/>
                    <a:gd name="T57" fmla="*/ 734905769 h 275"/>
                    <a:gd name="T58" fmla="*/ 2147483647 w 409"/>
                    <a:gd name="T59" fmla="*/ 670980753 h 275"/>
                    <a:gd name="T60" fmla="*/ 2147483647 w 409"/>
                    <a:gd name="T61" fmla="*/ 643625182 h 275"/>
                    <a:gd name="T62" fmla="*/ 2147483647 w 409"/>
                    <a:gd name="T63" fmla="*/ 643625182 h 275"/>
                    <a:gd name="T64" fmla="*/ 2147483647 w 409"/>
                    <a:gd name="T65" fmla="*/ 602655917 h 275"/>
                    <a:gd name="T66" fmla="*/ 2147483647 w 409"/>
                    <a:gd name="T67" fmla="*/ 589525670 h 275"/>
                    <a:gd name="T68" fmla="*/ 2147483647 w 409"/>
                    <a:gd name="T69" fmla="*/ 602655917 h 275"/>
                    <a:gd name="T70" fmla="*/ 2147483647 w 409"/>
                    <a:gd name="T71" fmla="*/ 602655917 h 275"/>
                    <a:gd name="T72" fmla="*/ 0 w 409"/>
                    <a:gd name="T73" fmla="*/ 589525670 h 275"/>
                    <a:gd name="T74" fmla="*/ 0 w 409"/>
                    <a:gd name="T75" fmla="*/ 429628710 h 275"/>
                    <a:gd name="T76" fmla="*/ 785011755 w 409"/>
                    <a:gd name="T77" fmla="*/ 304339883 h 275"/>
                    <a:gd name="T78" fmla="*/ 2147483647 w 409"/>
                    <a:gd name="T79" fmla="*/ 183743859 h 275"/>
                    <a:gd name="T80" fmla="*/ 2147483647 w 409"/>
                    <a:gd name="T81" fmla="*/ 172758255 h 275"/>
                    <a:gd name="T82" fmla="*/ 2147483647 w 409"/>
                    <a:gd name="T83" fmla="*/ 200644872 h 275"/>
                    <a:gd name="T84" fmla="*/ 2147483647 w 409"/>
                    <a:gd name="T85" fmla="*/ 227339243 h 275"/>
                    <a:gd name="T86" fmla="*/ 2147483647 w 409"/>
                    <a:gd name="T87" fmla="*/ 211471185 h 275"/>
                    <a:gd name="T88" fmla="*/ 2147483647 w 409"/>
                    <a:gd name="T89" fmla="*/ 227339243 h 275"/>
                    <a:gd name="T90" fmla="*/ 2147483647 w 409"/>
                    <a:gd name="T91" fmla="*/ 266310563 h 275"/>
                    <a:gd name="T92" fmla="*/ 2147483647 w 409"/>
                    <a:gd name="T93" fmla="*/ 304339883 h 275"/>
                    <a:gd name="T94" fmla="*/ 2147483647 w 409"/>
                    <a:gd name="T95" fmla="*/ 334643761 h 275"/>
                    <a:gd name="T96" fmla="*/ 2147483647 w 409"/>
                    <a:gd name="T97" fmla="*/ 319353773 h 275"/>
                    <a:gd name="T98" fmla="*/ 2147483647 w 409"/>
                    <a:gd name="T99" fmla="*/ 252128661 h 275"/>
                    <a:gd name="T100" fmla="*/ 2147483647 w 409"/>
                    <a:gd name="T101" fmla="*/ 172758255 h 275"/>
                    <a:gd name="T102" fmla="*/ 2147483647 w 409"/>
                    <a:gd name="T103" fmla="*/ 134422304 h 275"/>
                    <a:gd name="T104" fmla="*/ 2147483647 w 409"/>
                    <a:gd name="T105" fmla="*/ 81242591 h 275"/>
                    <a:gd name="T106" fmla="*/ 2147483647 w 409"/>
                    <a:gd name="T107" fmla="*/ 12463789 h 275"/>
                    <a:gd name="T108" fmla="*/ 2147483647 w 409"/>
                    <a:gd name="T109" fmla="*/ 0 h 275"/>
                    <a:gd name="T110" fmla="*/ 2147483647 w 409"/>
                    <a:gd name="T111" fmla="*/ 21956862 h 275"/>
                    <a:gd name="T112" fmla="*/ 2147483647 w 409"/>
                    <a:gd name="T113" fmla="*/ 90442125 h 275"/>
                    <a:gd name="T114" fmla="*/ 2147483647 w 409"/>
                    <a:gd name="T115" fmla="*/ 120041375 h 275"/>
                    <a:gd name="T116" fmla="*/ 2147483647 w 409"/>
                    <a:gd name="T117" fmla="*/ 68141367 h 275"/>
                    <a:gd name="T118" fmla="*/ 2147483647 w 409"/>
                    <a:gd name="T119" fmla="*/ 21956862 h 27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09"/>
                    <a:gd name="T181" fmla="*/ 0 h 275"/>
                    <a:gd name="T182" fmla="*/ 409 w 409"/>
                    <a:gd name="T183" fmla="*/ 275 h 27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09" h="275">
                      <a:moveTo>
                        <a:pt x="404" y="4"/>
                      </a:moveTo>
                      <a:lnTo>
                        <a:pt x="404" y="12"/>
                      </a:lnTo>
                      <a:lnTo>
                        <a:pt x="404" y="14"/>
                      </a:lnTo>
                      <a:lnTo>
                        <a:pt x="404" y="16"/>
                      </a:lnTo>
                      <a:lnTo>
                        <a:pt x="404" y="18"/>
                      </a:lnTo>
                      <a:lnTo>
                        <a:pt x="404" y="21"/>
                      </a:lnTo>
                      <a:lnTo>
                        <a:pt x="403" y="21"/>
                      </a:lnTo>
                      <a:lnTo>
                        <a:pt x="403" y="23"/>
                      </a:lnTo>
                      <a:lnTo>
                        <a:pt x="400" y="23"/>
                      </a:lnTo>
                      <a:lnTo>
                        <a:pt x="400" y="26"/>
                      </a:lnTo>
                      <a:lnTo>
                        <a:pt x="398" y="26"/>
                      </a:lnTo>
                      <a:lnTo>
                        <a:pt x="398" y="23"/>
                      </a:lnTo>
                      <a:lnTo>
                        <a:pt x="396" y="23"/>
                      </a:lnTo>
                      <a:lnTo>
                        <a:pt x="394" y="21"/>
                      </a:lnTo>
                      <a:lnTo>
                        <a:pt x="392" y="18"/>
                      </a:lnTo>
                      <a:lnTo>
                        <a:pt x="390" y="18"/>
                      </a:lnTo>
                      <a:lnTo>
                        <a:pt x="390" y="16"/>
                      </a:lnTo>
                      <a:lnTo>
                        <a:pt x="387" y="16"/>
                      </a:lnTo>
                      <a:lnTo>
                        <a:pt x="387" y="18"/>
                      </a:lnTo>
                      <a:lnTo>
                        <a:pt x="387" y="21"/>
                      </a:lnTo>
                      <a:lnTo>
                        <a:pt x="387" y="23"/>
                      </a:lnTo>
                      <a:lnTo>
                        <a:pt x="387" y="26"/>
                      </a:lnTo>
                      <a:lnTo>
                        <a:pt x="387" y="27"/>
                      </a:lnTo>
                      <a:lnTo>
                        <a:pt x="390" y="30"/>
                      </a:lnTo>
                      <a:lnTo>
                        <a:pt x="392" y="32"/>
                      </a:lnTo>
                      <a:lnTo>
                        <a:pt x="392" y="35"/>
                      </a:lnTo>
                      <a:lnTo>
                        <a:pt x="394" y="37"/>
                      </a:lnTo>
                      <a:lnTo>
                        <a:pt x="394" y="39"/>
                      </a:lnTo>
                      <a:lnTo>
                        <a:pt x="394" y="41"/>
                      </a:lnTo>
                      <a:lnTo>
                        <a:pt x="394" y="44"/>
                      </a:lnTo>
                      <a:lnTo>
                        <a:pt x="396" y="44"/>
                      </a:lnTo>
                      <a:lnTo>
                        <a:pt x="396" y="46"/>
                      </a:lnTo>
                      <a:lnTo>
                        <a:pt x="396" y="48"/>
                      </a:lnTo>
                      <a:lnTo>
                        <a:pt x="398" y="51"/>
                      </a:lnTo>
                      <a:lnTo>
                        <a:pt x="398" y="53"/>
                      </a:lnTo>
                      <a:lnTo>
                        <a:pt x="398" y="55"/>
                      </a:lnTo>
                      <a:lnTo>
                        <a:pt x="398" y="58"/>
                      </a:lnTo>
                      <a:lnTo>
                        <a:pt x="400" y="60"/>
                      </a:lnTo>
                      <a:lnTo>
                        <a:pt x="400" y="62"/>
                      </a:lnTo>
                      <a:lnTo>
                        <a:pt x="400" y="65"/>
                      </a:lnTo>
                      <a:lnTo>
                        <a:pt x="400" y="67"/>
                      </a:lnTo>
                      <a:lnTo>
                        <a:pt x="400" y="69"/>
                      </a:lnTo>
                      <a:lnTo>
                        <a:pt x="400" y="71"/>
                      </a:lnTo>
                      <a:lnTo>
                        <a:pt x="403" y="74"/>
                      </a:lnTo>
                      <a:lnTo>
                        <a:pt x="403" y="76"/>
                      </a:lnTo>
                      <a:lnTo>
                        <a:pt x="403" y="79"/>
                      </a:lnTo>
                      <a:lnTo>
                        <a:pt x="403" y="81"/>
                      </a:lnTo>
                      <a:lnTo>
                        <a:pt x="403" y="83"/>
                      </a:lnTo>
                      <a:lnTo>
                        <a:pt x="404" y="83"/>
                      </a:lnTo>
                      <a:lnTo>
                        <a:pt x="404" y="85"/>
                      </a:lnTo>
                      <a:lnTo>
                        <a:pt x="404" y="88"/>
                      </a:lnTo>
                      <a:lnTo>
                        <a:pt x="404" y="90"/>
                      </a:lnTo>
                      <a:lnTo>
                        <a:pt x="407" y="90"/>
                      </a:lnTo>
                      <a:lnTo>
                        <a:pt x="407" y="93"/>
                      </a:lnTo>
                      <a:lnTo>
                        <a:pt x="409" y="93"/>
                      </a:lnTo>
                      <a:lnTo>
                        <a:pt x="409" y="95"/>
                      </a:lnTo>
                      <a:lnTo>
                        <a:pt x="409" y="97"/>
                      </a:lnTo>
                      <a:lnTo>
                        <a:pt x="409" y="99"/>
                      </a:lnTo>
                      <a:lnTo>
                        <a:pt x="409" y="102"/>
                      </a:lnTo>
                      <a:lnTo>
                        <a:pt x="407" y="102"/>
                      </a:lnTo>
                      <a:lnTo>
                        <a:pt x="407" y="104"/>
                      </a:lnTo>
                      <a:lnTo>
                        <a:pt x="404" y="106"/>
                      </a:lnTo>
                      <a:lnTo>
                        <a:pt x="403" y="109"/>
                      </a:lnTo>
                      <a:lnTo>
                        <a:pt x="403" y="111"/>
                      </a:lnTo>
                      <a:lnTo>
                        <a:pt x="403" y="113"/>
                      </a:lnTo>
                      <a:lnTo>
                        <a:pt x="403" y="116"/>
                      </a:lnTo>
                      <a:lnTo>
                        <a:pt x="403" y="118"/>
                      </a:lnTo>
                      <a:lnTo>
                        <a:pt x="400" y="118"/>
                      </a:lnTo>
                      <a:lnTo>
                        <a:pt x="400" y="120"/>
                      </a:lnTo>
                      <a:lnTo>
                        <a:pt x="400" y="123"/>
                      </a:lnTo>
                      <a:lnTo>
                        <a:pt x="400" y="125"/>
                      </a:lnTo>
                      <a:lnTo>
                        <a:pt x="400" y="127"/>
                      </a:lnTo>
                      <a:lnTo>
                        <a:pt x="400" y="129"/>
                      </a:lnTo>
                      <a:lnTo>
                        <a:pt x="400" y="132"/>
                      </a:lnTo>
                      <a:lnTo>
                        <a:pt x="400" y="134"/>
                      </a:lnTo>
                      <a:lnTo>
                        <a:pt x="400" y="137"/>
                      </a:lnTo>
                      <a:lnTo>
                        <a:pt x="400" y="138"/>
                      </a:lnTo>
                      <a:lnTo>
                        <a:pt x="400" y="141"/>
                      </a:lnTo>
                      <a:lnTo>
                        <a:pt x="400" y="143"/>
                      </a:lnTo>
                      <a:lnTo>
                        <a:pt x="400" y="146"/>
                      </a:lnTo>
                      <a:lnTo>
                        <a:pt x="400" y="148"/>
                      </a:lnTo>
                      <a:lnTo>
                        <a:pt x="400" y="150"/>
                      </a:lnTo>
                      <a:lnTo>
                        <a:pt x="400" y="152"/>
                      </a:lnTo>
                      <a:lnTo>
                        <a:pt x="400" y="155"/>
                      </a:lnTo>
                      <a:lnTo>
                        <a:pt x="400" y="157"/>
                      </a:lnTo>
                      <a:lnTo>
                        <a:pt x="400" y="160"/>
                      </a:lnTo>
                      <a:lnTo>
                        <a:pt x="400" y="162"/>
                      </a:lnTo>
                      <a:lnTo>
                        <a:pt x="400" y="164"/>
                      </a:lnTo>
                      <a:lnTo>
                        <a:pt x="400" y="166"/>
                      </a:lnTo>
                      <a:lnTo>
                        <a:pt x="400" y="169"/>
                      </a:lnTo>
                      <a:lnTo>
                        <a:pt x="400" y="171"/>
                      </a:lnTo>
                      <a:lnTo>
                        <a:pt x="400" y="173"/>
                      </a:lnTo>
                      <a:lnTo>
                        <a:pt x="400" y="176"/>
                      </a:lnTo>
                      <a:lnTo>
                        <a:pt x="400" y="178"/>
                      </a:lnTo>
                      <a:lnTo>
                        <a:pt x="400" y="180"/>
                      </a:lnTo>
                      <a:lnTo>
                        <a:pt x="400" y="183"/>
                      </a:lnTo>
                      <a:lnTo>
                        <a:pt x="400" y="185"/>
                      </a:lnTo>
                      <a:lnTo>
                        <a:pt x="403" y="187"/>
                      </a:lnTo>
                      <a:lnTo>
                        <a:pt x="400" y="190"/>
                      </a:lnTo>
                      <a:lnTo>
                        <a:pt x="400" y="192"/>
                      </a:lnTo>
                      <a:lnTo>
                        <a:pt x="400" y="194"/>
                      </a:lnTo>
                      <a:lnTo>
                        <a:pt x="400" y="196"/>
                      </a:lnTo>
                      <a:lnTo>
                        <a:pt x="398" y="196"/>
                      </a:lnTo>
                      <a:lnTo>
                        <a:pt x="398" y="199"/>
                      </a:lnTo>
                      <a:lnTo>
                        <a:pt x="398" y="201"/>
                      </a:lnTo>
                      <a:lnTo>
                        <a:pt x="396" y="201"/>
                      </a:lnTo>
                      <a:lnTo>
                        <a:pt x="396" y="204"/>
                      </a:lnTo>
                      <a:lnTo>
                        <a:pt x="396" y="206"/>
                      </a:lnTo>
                      <a:lnTo>
                        <a:pt x="394" y="206"/>
                      </a:lnTo>
                      <a:lnTo>
                        <a:pt x="394" y="204"/>
                      </a:lnTo>
                      <a:lnTo>
                        <a:pt x="394" y="201"/>
                      </a:lnTo>
                      <a:lnTo>
                        <a:pt x="392" y="201"/>
                      </a:lnTo>
                      <a:lnTo>
                        <a:pt x="390" y="201"/>
                      </a:lnTo>
                      <a:lnTo>
                        <a:pt x="390" y="204"/>
                      </a:lnTo>
                      <a:lnTo>
                        <a:pt x="387" y="206"/>
                      </a:lnTo>
                      <a:lnTo>
                        <a:pt x="387" y="208"/>
                      </a:lnTo>
                      <a:lnTo>
                        <a:pt x="387" y="210"/>
                      </a:lnTo>
                      <a:lnTo>
                        <a:pt x="390" y="213"/>
                      </a:lnTo>
                      <a:lnTo>
                        <a:pt x="390" y="215"/>
                      </a:lnTo>
                      <a:lnTo>
                        <a:pt x="387" y="218"/>
                      </a:lnTo>
                      <a:lnTo>
                        <a:pt x="387" y="220"/>
                      </a:lnTo>
                      <a:lnTo>
                        <a:pt x="385" y="220"/>
                      </a:lnTo>
                      <a:lnTo>
                        <a:pt x="383" y="222"/>
                      </a:lnTo>
                      <a:lnTo>
                        <a:pt x="381" y="222"/>
                      </a:lnTo>
                      <a:lnTo>
                        <a:pt x="379" y="222"/>
                      </a:lnTo>
                      <a:lnTo>
                        <a:pt x="377" y="224"/>
                      </a:lnTo>
                      <a:lnTo>
                        <a:pt x="374" y="224"/>
                      </a:lnTo>
                      <a:lnTo>
                        <a:pt x="372" y="227"/>
                      </a:lnTo>
                      <a:lnTo>
                        <a:pt x="370" y="227"/>
                      </a:lnTo>
                      <a:lnTo>
                        <a:pt x="368" y="229"/>
                      </a:lnTo>
                      <a:lnTo>
                        <a:pt x="366" y="229"/>
                      </a:lnTo>
                      <a:lnTo>
                        <a:pt x="363" y="231"/>
                      </a:lnTo>
                      <a:lnTo>
                        <a:pt x="361" y="231"/>
                      </a:lnTo>
                      <a:lnTo>
                        <a:pt x="361" y="234"/>
                      </a:lnTo>
                      <a:lnTo>
                        <a:pt x="359" y="234"/>
                      </a:lnTo>
                      <a:lnTo>
                        <a:pt x="357" y="234"/>
                      </a:lnTo>
                      <a:lnTo>
                        <a:pt x="355" y="236"/>
                      </a:lnTo>
                      <a:lnTo>
                        <a:pt x="353" y="236"/>
                      </a:lnTo>
                      <a:lnTo>
                        <a:pt x="353" y="238"/>
                      </a:lnTo>
                      <a:lnTo>
                        <a:pt x="350" y="238"/>
                      </a:lnTo>
                      <a:lnTo>
                        <a:pt x="350" y="240"/>
                      </a:lnTo>
                      <a:lnTo>
                        <a:pt x="349" y="240"/>
                      </a:lnTo>
                      <a:lnTo>
                        <a:pt x="349" y="243"/>
                      </a:lnTo>
                      <a:lnTo>
                        <a:pt x="346" y="243"/>
                      </a:lnTo>
                      <a:lnTo>
                        <a:pt x="346" y="245"/>
                      </a:lnTo>
                      <a:lnTo>
                        <a:pt x="344" y="245"/>
                      </a:lnTo>
                      <a:lnTo>
                        <a:pt x="344" y="247"/>
                      </a:lnTo>
                      <a:lnTo>
                        <a:pt x="342" y="247"/>
                      </a:lnTo>
                      <a:lnTo>
                        <a:pt x="340" y="250"/>
                      </a:lnTo>
                      <a:lnTo>
                        <a:pt x="338" y="250"/>
                      </a:lnTo>
                      <a:lnTo>
                        <a:pt x="338" y="252"/>
                      </a:lnTo>
                      <a:lnTo>
                        <a:pt x="335" y="254"/>
                      </a:lnTo>
                      <a:lnTo>
                        <a:pt x="333" y="257"/>
                      </a:lnTo>
                      <a:lnTo>
                        <a:pt x="331" y="259"/>
                      </a:lnTo>
                      <a:lnTo>
                        <a:pt x="329" y="261"/>
                      </a:lnTo>
                      <a:lnTo>
                        <a:pt x="327" y="261"/>
                      </a:lnTo>
                      <a:lnTo>
                        <a:pt x="327" y="263"/>
                      </a:lnTo>
                      <a:lnTo>
                        <a:pt x="325" y="266"/>
                      </a:lnTo>
                      <a:lnTo>
                        <a:pt x="322" y="268"/>
                      </a:lnTo>
                      <a:lnTo>
                        <a:pt x="322" y="271"/>
                      </a:lnTo>
                      <a:lnTo>
                        <a:pt x="320" y="271"/>
                      </a:lnTo>
                      <a:lnTo>
                        <a:pt x="316" y="275"/>
                      </a:lnTo>
                      <a:lnTo>
                        <a:pt x="312" y="273"/>
                      </a:lnTo>
                      <a:lnTo>
                        <a:pt x="309" y="273"/>
                      </a:lnTo>
                      <a:lnTo>
                        <a:pt x="309" y="271"/>
                      </a:lnTo>
                      <a:lnTo>
                        <a:pt x="307" y="271"/>
                      </a:lnTo>
                      <a:lnTo>
                        <a:pt x="305" y="271"/>
                      </a:lnTo>
                      <a:lnTo>
                        <a:pt x="303" y="271"/>
                      </a:lnTo>
                      <a:lnTo>
                        <a:pt x="301" y="271"/>
                      </a:lnTo>
                      <a:lnTo>
                        <a:pt x="301" y="273"/>
                      </a:lnTo>
                      <a:lnTo>
                        <a:pt x="299" y="273"/>
                      </a:lnTo>
                      <a:lnTo>
                        <a:pt x="296" y="273"/>
                      </a:lnTo>
                      <a:lnTo>
                        <a:pt x="294" y="273"/>
                      </a:lnTo>
                      <a:lnTo>
                        <a:pt x="292" y="273"/>
                      </a:lnTo>
                      <a:lnTo>
                        <a:pt x="290" y="273"/>
                      </a:lnTo>
                      <a:lnTo>
                        <a:pt x="288" y="273"/>
                      </a:lnTo>
                      <a:lnTo>
                        <a:pt x="285" y="273"/>
                      </a:lnTo>
                      <a:lnTo>
                        <a:pt x="285" y="271"/>
                      </a:lnTo>
                      <a:lnTo>
                        <a:pt x="285" y="268"/>
                      </a:lnTo>
                      <a:lnTo>
                        <a:pt x="285" y="266"/>
                      </a:lnTo>
                      <a:lnTo>
                        <a:pt x="285" y="263"/>
                      </a:lnTo>
                      <a:lnTo>
                        <a:pt x="285" y="261"/>
                      </a:lnTo>
                      <a:lnTo>
                        <a:pt x="288" y="261"/>
                      </a:lnTo>
                      <a:lnTo>
                        <a:pt x="288" y="259"/>
                      </a:lnTo>
                      <a:lnTo>
                        <a:pt x="288" y="257"/>
                      </a:lnTo>
                      <a:lnTo>
                        <a:pt x="290" y="254"/>
                      </a:lnTo>
                      <a:lnTo>
                        <a:pt x="290" y="252"/>
                      </a:lnTo>
                      <a:lnTo>
                        <a:pt x="292" y="250"/>
                      </a:lnTo>
                      <a:lnTo>
                        <a:pt x="292" y="247"/>
                      </a:lnTo>
                      <a:lnTo>
                        <a:pt x="292" y="245"/>
                      </a:lnTo>
                      <a:lnTo>
                        <a:pt x="294" y="245"/>
                      </a:lnTo>
                      <a:lnTo>
                        <a:pt x="294" y="243"/>
                      </a:lnTo>
                      <a:lnTo>
                        <a:pt x="294" y="240"/>
                      </a:lnTo>
                      <a:lnTo>
                        <a:pt x="296" y="240"/>
                      </a:lnTo>
                      <a:lnTo>
                        <a:pt x="296" y="238"/>
                      </a:lnTo>
                      <a:lnTo>
                        <a:pt x="299" y="236"/>
                      </a:lnTo>
                      <a:lnTo>
                        <a:pt x="299" y="234"/>
                      </a:lnTo>
                      <a:lnTo>
                        <a:pt x="301" y="234"/>
                      </a:lnTo>
                      <a:lnTo>
                        <a:pt x="301" y="231"/>
                      </a:lnTo>
                      <a:lnTo>
                        <a:pt x="301" y="229"/>
                      </a:lnTo>
                      <a:lnTo>
                        <a:pt x="303" y="229"/>
                      </a:lnTo>
                      <a:lnTo>
                        <a:pt x="303" y="227"/>
                      </a:lnTo>
                      <a:lnTo>
                        <a:pt x="303" y="224"/>
                      </a:lnTo>
                      <a:lnTo>
                        <a:pt x="305" y="224"/>
                      </a:lnTo>
                      <a:lnTo>
                        <a:pt x="305" y="222"/>
                      </a:lnTo>
                      <a:lnTo>
                        <a:pt x="305" y="220"/>
                      </a:lnTo>
                      <a:lnTo>
                        <a:pt x="305" y="218"/>
                      </a:lnTo>
                      <a:lnTo>
                        <a:pt x="305" y="215"/>
                      </a:lnTo>
                      <a:lnTo>
                        <a:pt x="305" y="213"/>
                      </a:lnTo>
                      <a:lnTo>
                        <a:pt x="303" y="213"/>
                      </a:lnTo>
                      <a:lnTo>
                        <a:pt x="303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10"/>
                      </a:lnTo>
                      <a:lnTo>
                        <a:pt x="294" y="210"/>
                      </a:lnTo>
                      <a:lnTo>
                        <a:pt x="292" y="210"/>
                      </a:lnTo>
                      <a:lnTo>
                        <a:pt x="290" y="210"/>
                      </a:lnTo>
                      <a:lnTo>
                        <a:pt x="288" y="210"/>
                      </a:lnTo>
                      <a:lnTo>
                        <a:pt x="285" y="210"/>
                      </a:lnTo>
                      <a:lnTo>
                        <a:pt x="284" y="210"/>
                      </a:lnTo>
                      <a:lnTo>
                        <a:pt x="281" y="210"/>
                      </a:lnTo>
                      <a:lnTo>
                        <a:pt x="279" y="210"/>
                      </a:lnTo>
                      <a:lnTo>
                        <a:pt x="277" y="208"/>
                      </a:lnTo>
                      <a:lnTo>
                        <a:pt x="275" y="208"/>
                      </a:lnTo>
                      <a:lnTo>
                        <a:pt x="273" y="206"/>
                      </a:lnTo>
                      <a:lnTo>
                        <a:pt x="271" y="206"/>
                      </a:lnTo>
                      <a:lnTo>
                        <a:pt x="268" y="204"/>
                      </a:lnTo>
                      <a:lnTo>
                        <a:pt x="266" y="204"/>
                      </a:lnTo>
                      <a:lnTo>
                        <a:pt x="264" y="201"/>
                      </a:lnTo>
                      <a:lnTo>
                        <a:pt x="262" y="201"/>
                      </a:lnTo>
                      <a:lnTo>
                        <a:pt x="260" y="199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196"/>
                      </a:lnTo>
                      <a:lnTo>
                        <a:pt x="253" y="196"/>
                      </a:lnTo>
                      <a:lnTo>
                        <a:pt x="253" y="194"/>
                      </a:lnTo>
                      <a:lnTo>
                        <a:pt x="251" y="194"/>
                      </a:lnTo>
                      <a:lnTo>
                        <a:pt x="249" y="192"/>
                      </a:lnTo>
                      <a:lnTo>
                        <a:pt x="247" y="190"/>
                      </a:lnTo>
                      <a:lnTo>
                        <a:pt x="244" y="190"/>
                      </a:lnTo>
                      <a:lnTo>
                        <a:pt x="244" y="187"/>
                      </a:lnTo>
                      <a:lnTo>
                        <a:pt x="243" y="187"/>
                      </a:lnTo>
                      <a:lnTo>
                        <a:pt x="240" y="185"/>
                      </a:lnTo>
                      <a:lnTo>
                        <a:pt x="238" y="183"/>
                      </a:lnTo>
                      <a:lnTo>
                        <a:pt x="236" y="183"/>
                      </a:lnTo>
                      <a:lnTo>
                        <a:pt x="236" y="180"/>
                      </a:lnTo>
                      <a:lnTo>
                        <a:pt x="236" y="178"/>
                      </a:lnTo>
                      <a:lnTo>
                        <a:pt x="234" y="178"/>
                      </a:lnTo>
                      <a:lnTo>
                        <a:pt x="234" y="176"/>
                      </a:lnTo>
                      <a:lnTo>
                        <a:pt x="234" y="173"/>
                      </a:lnTo>
                      <a:lnTo>
                        <a:pt x="232" y="173"/>
                      </a:lnTo>
                      <a:lnTo>
                        <a:pt x="232" y="171"/>
                      </a:lnTo>
                      <a:lnTo>
                        <a:pt x="230" y="169"/>
                      </a:lnTo>
                      <a:lnTo>
                        <a:pt x="227" y="169"/>
                      </a:lnTo>
                      <a:lnTo>
                        <a:pt x="225" y="166"/>
                      </a:lnTo>
                      <a:lnTo>
                        <a:pt x="223" y="166"/>
                      </a:lnTo>
                      <a:lnTo>
                        <a:pt x="223" y="164"/>
                      </a:lnTo>
                      <a:lnTo>
                        <a:pt x="221" y="164"/>
                      </a:lnTo>
                      <a:lnTo>
                        <a:pt x="221" y="162"/>
                      </a:lnTo>
                      <a:lnTo>
                        <a:pt x="219" y="162"/>
                      </a:lnTo>
                      <a:lnTo>
                        <a:pt x="219" y="160"/>
                      </a:lnTo>
                      <a:lnTo>
                        <a:pt x="216" y="160"/>
                      </a:lnTo>
                      <a:lnTo>
                        <a:pt x="216" y="157"/>
                      </a:lnTo>
                      <a:lnTo>
                        <a:pt x="214" y="157"/>
                      </a:lnTo>
                      <a:lnTo>
                        <a:pt x="212" y="155"/>
                      </a:lnTo>
                      <a:lnTo>
                        <a:pt x="210" y="152"/>
                      </a:lnTo>
                      <a:lnTo>
                        <a:pt x="208" y="150"/>
                      </a:lnTo>
                      <a:lnTo>
                        <a:pt x="206" y="148"/>
                      </a:lnTo>
                      <a:lnTo>
                        <a:pt x="203" y="146"/>
                      </a:lnTo>
                      <a:lnTo>
                        <a:pt x="201" y="146"/>
                      </a:lnTo>
                      <a:lnTo>
                        <a:pt x="199" y="146"/>
                      </a:lnTo>
                      <a:lnTo>
                        <a:pt x="197" y="143"/>
                      </a:lnTo>
                      <a:lnTo>
                        <a:pt x="195" y="141"/>
                      </a:lnTo>
                      <a:lnTo>
                        <a:pt x="193" y="141"/>
                      </a:lnTo>
                      <a:lnTo>
                        <a:pt x="190" y="138"/>
                      </a:lnTo>
                      <a:lnTo>
                        <a:pt x="188" y="138"/>
                      </a:lnTo>
                      <a:lnTo>
                        <a:pt x="188" y="137"/>
                      </a:lnTo>
                      <a:lnTo>
                        <a:pt x="186" y="137"/>
                      </a:lnTo>
                      <a:lnTo>
                        <a:pt x="184" y="137"/>
                      </a:lnTo>
                      <a:lnTo>
                        <a:pt x="184" y="134"/>
                      </a:lnTo>
                      <a:lnTo>
                        <a:pt x="182" y="134"/>
                      </a:lnTo>
                      <a:lnTo>
                        <a:pt x="179" y="132"/>
                      </a:lnTo>
                      <a:lnTo>
                        <a:pt x="178" y="132"/>
                      </a:lnTo>
                      <a:lnTo>
                        <a:pt x="178" y="129"/>
                      </a:lnTo>
                      <a:lnTo>
                        <a:pt x="175" y="129"/>
                      </a:lnTo>
                      <a:lnTo>
                        <a:pt x="173" y="129"/>
                      </a:lnTo>
                      <a:lnTo>
                        <a:pt x="171" y="129"/>
                      </a:lnTo>
                      <a:lnTo>
                        <a:pt x="171" y="127"/>
                      </a:lnTo>
                      <a:lnTo>
                        <a:pt x="169" y="127"/>
                      </a:lnTo>
                      <a:lnTo>
                        <a:pt x="167" y="127"/>
                      </a:lnTo>
                      <a:lnTo>
                        <a:pt x="165" y="125"/>
                      </a:lnTo>
                      <a:lnTo>
                        <a:pt x="162" y="125"/>
                      </a:lnTo>
                      <a:lnTo>
                        <a:pt x="160" y="125"/>
                      </a:lnTo>
                      <a:lnTo>
                        <a:pt x="158" y="123"/>
                      </a:lnTo>
                      <a:lnTo>
                        <a:pt x="156" y="123"/>
                      </a:lnTo>
                      <a:lnTo>
                        <a:pt x="154" y="120"/>
                      </a:lnTo>
                      <a:lnTo>
                        <a:pt x="152" y="118"/>
                      </a:lnTo>
                      <a:lnTo>
                        <a:pt x="149" y="118"/>
                      </a:lnTo>
                      <a:lnTo>
                        <a:pt x="147" y="116"/>
                      </a:lnTo>
                      <a:lnTo>
                        <a:pt x="145" y="116"/>
                      </a:lnTo>
                      <a:lnTo>
                        <a:pt x="143" y="113"/>
                      </a:lnTo>
                      <a:lnTo>
                        <a:pt x="141" y="113"/>
                      </a:lnTo>
                      <a:lnTo>
                        <a:pt x="138" y="113"/>
                      </a:lnTo>
                      <a:lnTo>
                        <a:pt x="136" y="113"/>
                      </a:lnTo>
                      <a:lnTo>
                        <a:pt x="134" y="111"/>
                      </a:lnTo>
                      <a:lnTo>
                        <a:pt x="132" y="113"/>
                      </a:lnTo>
                      <a:lnTo>
                        <a:pt x="132" y="111"/>
                      </a:lnTo>
                      <a:lnTo>
                        <a:pt x="130" y="111"/>
                      </a:lnTo>
                      <a:lnTo>
                        <a:pt x="128" y="111"/>
                      </a:lnTo>
                      <a:lnTo>
                        <a:pt x="125" y="111"/>
                      </a:lnTo>
                      <a:lnTo>
                        <a:pt x="124" y="111"/>
                      </a:lnTo>
                      <a:lnTo>
                        <a:pt x="121" y="111"/>
                      </a:lnTo>
                      <a:lnTo>
                        <a:pt x="119" y="111"/>
                      </a:lnTo>
                      <a:lnTo>
                        <a:pt x="117" y="111"/>
                      </a:lnTo>
                      <a:lnTo>
                        <a:pt x="115" y="111"/>
                      </a:lnTo>
                      <a:lnTo>
                        <a:pt x="113" y="111"/>
                      </a:lnTo>
                      <a:lnTo>
                        <a:pt x="110" y="111"/>
                      </a:lnTo>
                      <a:lnTo>
                        <a:pt x="108" y="111"/>
                      </a:lnTo>
                      <a:lnTo>
                        <a:pt x="106" y="111"/>
                      </a:lnTo>
                      <a:lnTo>
                        <a:pt x="104" y="111"/>
                      </a:lnTo>
                      <a:lnTo>
                        <a:pt x="102" y="109"/>
                      </a:lnTo>
                      <a:lnTo>
                        <a:pt x="100" y="109"/>
                      </a:lnTo>
                      <a:lnTo>
                        <a:pt x="97" y="109"/>
                      </a:lnTo>
                      <a:lnTo>
                        <a:pt x="95" y="109"/>
                      </a:lnTo>
                      <a:lnTo>
                        <a:pt x="93" y="109"/>
                      </a:lnTo>
                      <a:lnTo>
                        <a:pt x="91" y="106"/>
                      </a:lnTo>
                      <a:lnTo>
                        <a:pt x="89" y="106"/>
                      </a:lnTo>
                      <a:lnTo>
                        <a:pt x="87" y="106"/>
                      </a:lnTo>
                      <a:lnTo>
                        <a:pt x="84" y="104"/>
                      </a:lnTo>
                      <a:lnTo>
                        <a:pt x="82" y="104"/>
                      </a:lnTo>
                      <a:lnTo>
                        <a:pt x="80" y="104"/>
                      </a:lnTo>
                      <a:lnTo>
                        <a:pt x="78" y="102"/>
                      </a:lnTo>
                      <a:lnTo>
                        <a:pt x="76" y="102"/>
                      </a:lnTo>
                      <a:lnTo>
                        <a:pt x="74" y="102"/>
                      </a:lnTo>
                      <a:lnTo>
                        <a:pt x="71" y="102"/>
                      </a:lnTo>
                      <a:lnTo>
                        <a:pt x="69" y="102"/>
                      </a:lnTo>
                      <a:lnTo>
                        <a:pt x="69" y="99"/>
                      </a:lnTo>
                      <a:lnTo>
                        <a:pt x="67" y="102"/>
                      </a:lnTo>
                      <a:lnTo>
                        <a:pt x="65" y="102"/>
                      </a:lnTo>
                      <a:lnTo>
                        <a:pt x="63" y="102"/>
                      </a:lnTo>
                      <a:lnTo>
                        <a:pt x="60" y="102"/>
                      </a:lnTo>
                      <a:lnTo>
                        <a:pt x="59" y="102"/>
                      </a:lnTo>
                      <a:lnTo>
                        <a:pt x="56" y="102"/>
                      </a:lnTo>
                      <a:lnTo>
                        <a:pt x="54" y="102"/>
                      </a:lnTo>
                      <a:lnTo>
                        <a:pt x="52" y="102"/>
                      </a:lnTo>
                      <a:lnTo>
                        <a:pt x="50" y="102"/>
                      </a:lnTo>
                      <a:lnTo>
                        <a:pt x="48" y="104"/>
                      </a:lnTo>
                      <a:lnTo>
                        <a:pt x="46" y="104"/>
                      </a:lnTo>
                      <a:lnTo>
                        <a:pt x="43" y="104"/>
                      </a:lnTo>
                      <a:lnTo>
                        <a:pt x="41" y="104"/>
                      </a:lnTo>
                      <a:lnTo>
                        <a:pt x="39" y="104"/>
                      </a:lnTo>
                      <a:lnTo>
                        <a:pt x="37" y="104"/>
                      </a:lnTo>
                      <a:lnTo>
                        <a:pt x="35" y="104"/>
                      </a:lnTo>
                      <a:lnTo>
                        <a:pt x="32" y="104"/>
                      </a:lnTo>
                      <a:lnTo>
                        <a:pt x="30" y="104"/>
                      </a:lnTo>
                      <a:lnTo>
                        <a:pt x="28" y="104"/>
                      </a:lnTo>
                      <a:lnTo>
                        <a:pt x="26" y="104"/>
                      </a:lnTo>
                      <a:lnTo>
                        <a:pt x="24" y="104"/>
                      </a:lnTo>
                      <a:lnTo>
                        <a:pt x="22" y="104"/>
                      </a:lnTo>
                      <a:lnTo>
                        <a:pt x="19" y="104"/>
                      </a:lnTo>
                      <a:lnTo>
                        <a:pt x="19" y="106"/>
                      </a:lnTo>
                      <a:lnTo>
                        <a:pt x="18" y="106"/>
                      </a:lnTo>
                      <a:lnTo>
                        <a:pt x="15" y="106"/>
                      </a:lnTo>
                      <a:lnTo>
                        <a:pt x="13" y="104"/>
                      </a:lnTo>
                      <a:lnTo>
                        <a:pt x="11" y="104"/>
                      </a:lnTo>
                      <a:lnTo>
                        <a:pt x="9" y="104"/>
                      </a:lnTo>
                      <a:lnTo>
                        <a:pt x="7" y="104"/>
                      </a:lnTo>
                      <a:lnTo>
                        <a:pt x="7" y="102"/>
                      </a:lnTo>
                      <a:lnTo>
                        <a:pt x="7" y="104"/>
                      </a:lnTo>
                      <a:lnTo>
                        <a:pt x="0" y="102"/>
                      </a:lnTo>
                      <a:lnTo>
                        <a:pt x="2" y="95"/>
                      </a:lnTo>
                      <a:lnTo>
                        <a:pt x="2" y="93"/>
                      </a:lnTo>
                      <a:lnTo>
                        <a:pt x="2" y="90"/>
                      </a:lnTo>
                      <a:lnTo>
                        <a:pt x="2" y="88"/>
                      </a:lnTo>
                      <a:lnTo>
                        <a:pt x="2" y="85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2" y="79"/>
                      </a:lnTo>
                      <a:lnTo>
                        <a:pt x="2" y="76"/>
                      </a:lnTo>
                      <a:lnTo>
                        <a:pt x="0" y="74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2" y="58"/>
                      </a:lnTo>
                      <a:lnTo>
                        <a:pt x="2" y="55"/>
                      </a:lnTo>
                      <a:lnTo>
                        <a:pt x="2" y="53"/>
                      </a:lnTo>
                      <a:lnTo>
                        <a:pt x="5" y="51"/>
                      </a:lnTo>
                      <a:lnTo>
                        <a:pt x="5" y="48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5" y="41"/>
                      </a:lnTo>
                      <a:lnTo>
                        <a:pt x="5" y="39"/>
                      </a:lnTo>
                      <a:lnTo>
                        <a:pt x="5" y="37"/>
                      </a:lnTo>
                      <a:lnTo>
                        <a:pt x="5" y="35"/>
                      </a:lnTo>
                      <a:lnTo>
                        <a:pt x="7" y="35"/>
                      </a:lnTo>
                      <a:lnTo>
                        <a:pt x="7" y="32"/>
                      </a:lnTo>
                      <a:lnTo>
                        <a:pt x="7" y="30"/>
                      </a:lnTo>
                      <a:lnTo>
                        <a:pt x="5" y="26"/>
                      </a:lnTo>
                      <a:lnTo>
                        <a:pt x="9" y="26"/>
                      </a:lnTo>
                      <a:lnTo>
                        <a:pt x="11" y="26"/>
                      </a:lnTo>
                      <a:lnTo>
                        <a:pt x="11" y="27"/>
                      </a:lnTo>
                      <a:lnTo>
                        <a:pt x="13" y="27"/>
                      </a:lnTo>
                      <a:lnTo>
                        <a:pt x="15" y="27"/>
                      </a:lnTo>
                      <a:lnTo>
                        <a:pt x="18" y="27"/>
                      </a:lnTo>
                      <a:lnTo>
                        <a:pt x="19" y="30"/>
                      </a:lnTo>
                      <a:lnTo>
                        <a:pt x="22" y="30"/>
                      </a:lnTo>
                      <a:lnTo>
                        <a:pt x="24" y="30"/>
                      </a:lnTo>
                      <a:lnTo>
                        <a:pt x="26" y="30"/>
                      </a:lnTo>
                      <a:lnTo>
                        <a:pt x="28" y="30"/>
                      </a:lnTo>
                      <a:lnTo>
                        <a:pt x="30" y="32"/>
                      </a:lnTo>
                      <a:lnTo>
                        <a:pt x="32" y="32"/>
                      </a:lnTo>
                      <a:lnTo>
                        <a:pt x="35" y="32"/>
                      </a:lnTo>
                      <a:lnTo>
                        <a:pt x="37" y="32"/>
                      </a:lnTo>
                      <a:lnTo>
                        <a:pt x="39" y="35"/>
                      </a:lnTo>
                      <a:lnTo>
                        <a:pt x="41" y="35"/>
                      </a:lnTo>
                      <a:lnTo>
                        <a:pt x="43" y="35"/>
                      </a:lnTo>
                      <a:lnTo>
                        <a:pt x="43" y="37"/>
                      </a:lnTo>
                      <a:lnTo>
                        <a:pt x="46" y="37"/>
                      </a:lnTo>
                      <a:lnTo>
                        <a:pt x="48" y="37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4" y="39"/>
                      </a:lnTo>
                      <a:lnTo>
                        <a:pt x="56" y="39"/>
                      </a:lnTo>
                      <a:lnTo>
                        <a:pt x="59" y="39"/>
                      </a:lnTo>
                      <a:lnTo>
                        <a:pt x="60" y="39"/>
                      </a:lnTo>
                      <a:lnTo>
                        <a:pt x="63" y="39"/>
                      </a:lnTo>
                      <a:lnTo>
                        <a:pt x="65" y="39"/>
                      </a:lnTo>
                      <a:lnTo>
                        <a:pt x="65" y="37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71" y="37"/>
                      </a:lnTo>
                      <a:lnTo>
                        <a:pt x="74" y="37"/>
                      </a:lnTo>
                      <a:lnTo>
                        <a:pt x="76" y="37"/>
                      </a:lnTo>
                      <a:lnTo>
                        <a:pt x="78" y="37"/>
                      </a:lnTo>
                      <a:lnTo>
                        <a:pt x="80" y="37"/>
                      </a:lnTo>
                      <a:lnTo>
                        <a:pt x="82" y="37"/>
                      </a:lnTo>
                      <a:lnTo>
                        <a:pt x="84" y="37"/>
                      </a:lnTo>
                      <a:lnTo>
                        <a:pt x="87" y="37"/>
                      </a:lnTo>
                      <a:lnTo>
                        <a:pt x="89" y="37"/>
                      </a:lnTo>
                      <a:lnTo>
                        <a:pt x="91" y="37"/>
                      </a:lnTo>
                      <a:lnTo>
                        <a:pt x="93" y="39"/>
                      </a:lnTo>
                      <a:lnTo>
                        <a:pt x="95" y="39"/>
                      </a:lnTo>
                      <a:lnTo>
                        <a:pt x="97" y="39"/>
                      </a:lnTo>
                      <a:lnTo>
                        <a:pt x="100" y="39"/>
                      </a:lnTo>
                      <a:lnTo>
                        <a:pt x="102" y="39"/>
                      </a:lnTo>
                      <a:lnTo>
                        <a:pt x="104" y="39"/>
                      </a:lnTo>
                      <a:lnTo>
                        <a:pt x="106" y="39"/>
                      </a:lnTo>
                      <a:lnTo>
                        <a:pt x="108" y="41"/>
                      </a:lnTo>
                      <a:lnTo>
                        <a:pt x="110" y="41"/>
                      </a:lnTo>
                      <a:lnTo>
                        <a:pt x="113" y="41"/>
                      </a:lnTo>
                      <a:lnTo>
                        <a:pt x="115" y="41"/>
                      </a:lnTo>
                      <a:lnTo>
                        <a:pt x="117" y="41"/>
                      </a:lnTo>
                      <a:lnTo>
                        <a:pt x="117" y="44"/>
                      </a:lnTo>
                      <a:lnTo>
                        <a:pt x="119" y="44"/>
                      </a:lnTo>
                      <a:lnTo>
                        <a:pt x="121" y="46"/>
                      </a:lnTo>
                      <a:lnTo>
                        <a:pt x="124" y="46"/>
                      </a:lnTo>
                      <a:lnTo>
                        <a:pt x="124" y="48"/>
                      </a:lnTo>
                      <a:lnTo>
                        <a:pt x="125" y="48"/>
                      </a:lnTo>
                      <a:lnTo>
                        <a:pt x="128" y="48"/>
                      </a:lnTo>
                      <a:lnTo>
                        <a:pt x="128" y="51"/>
                      </a:lnTo>
                      <a:lnTo>
                        <a:pt x="130" y="51"/>
                      </a:lnTo>
                      <a:lnTo>
                        <a:pt x="132" y="51"/>
                      </a:lnTo>
                      <a:lnTo>
                        <a:pt x="134" y="51"/>
                      </a:lnTo>
                      <a:lnTo>
                        <a:pt x="134" y="53"/>
                      </a:lnTo>
                      <a:lnTo>
                        <a:pt x="136" y="53"/>
                      </a:lnTo>
                      <a:lnTo>
                        <a:pt x="138" y="53"/>
                      </a:lnTo>
                      <a:lnTo>
                        <a:pt x="141" y="53"/>
                      </a:lnTo>
                      <a:lnTo>
                        <a:pt x="143" y="53"/>
                      </a:lnTo>
                      <a:lnTo>
                        <a:pt x="145" y="53"/>
                      </a:lnTo>
                      <a:lnTo>
                        <a:pt x="147" y="55"/>
                      </a:lnTo>
                      <a:lnTo>
                        <a:pt x="149" y="55"/>
                      </a:lnTo>
                      <a:lnTo>
                        <a:pt x="152" y="55"/>
                      </a:lnTo>
                      <a:lnTo>
                        <a:pt x="154" y="55"/>
                      </a:lnTo>
                      <a:lnTo>
                        <a:pt x="156" y="58"/>
                      </a:lnTo>
                      <a:lnTo>
                        <a:pt x="158" y="58"/>
                      </a:lnTo>
                      <a:lnTo>
                        <a:pt x="160" y="58"/>
                      </a:lnTo>
                      <a:lnTo>
                        <a:pt x="162" y="58"/>
                      </a:lnTo>
                      <a:lnTo>
                        <a:pt x="165" y="58"/>
                      </a:lnTo>
                      <a:lnTo>
                        <a:pt x="165" y="55"/>
                      </a:lnTo>
                      <a:lnTo>
                        <a:pt x="167" y="55"/>
                      </a:lnTo>
                      <a:lnTo>
                        <a:pt x="169" y="55"/>
                      </a:lnTo>
                      <a:lnTo>
                        <a:pt x="171" y="55"/>
                      </a:lnTo>
                      <a:lnTo>
                        <a:pt x="173" y="55"/>
                      </a:lnTo>
                      <a:lnTo>
                        <a:pt x="175" y="55"/>
                      </a:lnTo>
                      <a:lnTo>
                        <a:pt x="178" y="55"/>
                      </a:lnTo>
                      <a:lnTo>
                        <a:pt x="179" y="55"/>
                      </a:lnTo>
                      <a:lnTo>
                        <a:pt x="182" y="55"/>
                      </a:lnTo>
                      <a:lnTo>
                        <a:pt x="184" y="55"/>
                      </a:lnTo>
                      <a:lnTo>
                        <a:pt x="186" y="55"/>
                      </a:lnTo>
                      <a:lnTo>
                        <a:pt x="188" y="53"/>
                      </a:lnTo>
                      <a:lnTo>
                        <a:pt x="188" y="51"/>
                      </a:lnTo>
                      <a:lnTo>
                        <a:pt x="190" y="51"/>
                      </a:lnTo>
                      <a:lnTo>
                        <a:pt x="193" y="48"/>
                      </a:lnTo>
                      <a:lnTo>
                        <a:pt x="195" y="46"/>
                      </a:lnTo>
                      <a:lnTo>
                        <a:pt x="195" y="44"/>
                      </a:lnTo>
                      <a:lnTo>
                        <a:pt x="197" y="44"/>
                      </a:lnTo>
                      <a:lnTo>
                        <a:pt x="199" y="41"/>
                      </a:lnTo>
                      <a:lnTo>
                        <a:pt x="199" y="39"/>
                      </a:lnTo>
                      <a:lnTo>
                        <a:pt x="201" y="37"/>
                      </a:lnTo>
                      <a:lnTo>
                        <a:pt x="203" y="35"/>
                      </a:lnTo>
                      <a:lnTo>
                        <a:pt x="203" y="32"/>
                      </a:lnTo>
                      <a:lnTo>
                        <a:pt x="206" y="32"/>
                      </a:lnTo>
                      <a:lnTo>
                        <a:pt x="208" y="32"/>
                      </a:lnTo>
                      <a:lnTo>
                        <a:pt x="208" y="30"/>
                      </a:lnTo>
                      <a:lnTo>
                        <a:pt x="210" y="30"/>
                      </a:lnTo>
                      <a:lnTo>
                        <a:pt x="212" y="30"/>
                      </a:lnTo>
                      <a:lnTo>
                        <a:pt x="214" y="30"/>
                      </a:lnTo>
                      <a:lnTo>
                        <a:pt x="216" y="30"/>
                      </a:lnTo>
                      <a:lnTo>
                        <a:pt x="219" y="30"/>
                      </a:lnTo>
                      <a:lnTo>
                        <a:pt x="219" y="27"/>
                      </a:lnTo>
                      <a:lnTo>
                        <a:pt x="221" y="27"/>
                      </a:lnTo>
                      <a:lnTo>
                        <a:pt x="223" y="26"/>
                      </a:lnTo>
                      <a:lnTo>
                        <a:pt x="225" y="26"/>
                      </a:lnTo>
                      <a:lnTo>
                        <a:pt x="227" y="23"/>
                      </a:lnTo>
                      <a:lnTo>
                        <a:pt x="230" y="23"/>
                      </a:lnTo>
                      <a:lnTo>
                        <a:pt x="232" y="23"/>
                      </a:lnTo>
                      <a:lnTo>
                        <a:pt x="234" y="23"/>
                      </a:lnTo>
                      <a:lnTo>
                        <a:pt x="236" y="23"/>
                      </a:lnTo>
                      <a:lnTo>
                        <a:pt x="236" y="21"/>
                      </a:lnTo>
                      <a:lnTo>
                        <a:pt x="238" y="21"/>
                      </a:lnTo>
                      <a:lnTo>
                        <a:pt x="240" y="21"/>
                      </a:lnTo>
                      <a:lnTo>
                        <a:pt x="243" y="18"/>
                      </a:lnTo>
                      <a:lnTo>
                        <a:pt x="244" y="18"/>
                      </a:lnTo>
                      <a:lnTo>
                        <a:pt x="247" y="16"/>
                      </a:lnTo>
                      <a:lnTo>
                        <a:pt x="249" y="14"/>
                      </a:lnTo>
                      <a:lnTo>
                        <a:pt x="251" y="14"/>
                      </a:lnTo>
                      <a:lnTo>
                        <a:pt x="253" y="12"/>
                      </a:lnTo>
                      <a:lnTo>
                        <a:pt x="255" y="12"/>
                      </a:lnTo>
                      <a:lnTo>
                        <a:pt x="255" y="9"/>
                      </a:lnTo>
                      <a:lnTo>
                        <a:pt x="257" y="9"/>
                      </a:lnTo>
                      <a:lnTo>
                        <a:pt x="260" y="7"/>
                      </a:lnTo>
                      <a:lnTo>
                        <a:pt x="262" y="7"/>
                      </a:lnTo>
                      <a:lnTo>
                        <a:pt x="262" y="4"/>
                      </a:lnTo>
                      <a:lnTo>
                        <a:pt x="264" y="4"/>
                      </a:lnTo>
                      <a:lnTo>
                        <a:pt x="266" y="4"/>
                      </a:lnTo>
                      <a:lnTo>
                        <a:pt x="266" y="2"/>
                      </a:lnTo>
                      <a:lnTo>
                        <a:pt x="268" y="2"/>
                      </a:lnTo>
                      <a:lnTo>
                        <a:pt x="271" y="2"/>
                      </a:lnTo>
                      <a:lnTo>
                        <a:pt x="273" y="2"/>
                      </a:lnTo>
                      <a:lnTo>
                        <a:pt x="275" y="0"/>
                      </a:lnTo>
                      <a:lnTo>
                        <a:pt x="277" y="0"/>
                      </a:lnTo>
                      <a:lnTo>
                        <a:pt x="279" y="0"/>
                      </a:lnTo>
                      <a:lnTo>
                        <a:pt x="281" y="0"/>
                      </a:lnTo>
                      <a:lnTo>
                        <a:pt x="284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2" y="0"/>
                      </a:lnTo>
                      <a:lnTo>
                        <a:pt x="294" y="2"/>
                      </a:lnTo>
                      <a:lnTo>
                        <a:pt x="296" y="2"/>
                      </a:lnTo>
                      <a:lnTo>
                        <a:pt x="299" y="2"/>
                      </a:lnTo>
                      <a:lnTo>
                        <a:pt x="301" y="2"/>
                      </a:lnTo>
                      <a:lnTo>
                        <a:pt x="303" y="2"/>
                      </a:lnTo>
                      <a:lnTo>
                        <a:pt x="305" y="2"/>
                      </a:lnTo>
                      <a:lnTo>
                        <a:pt x="307" y="2"/>
                      </a:lnTo>
                      <a:lnTo>
                        <a:pt x="307" y="4"/>
                      </a:lnTo>
                      <a:lnTo>
                        <a:pt x="309" y="4"/>
                      </a:lnTo>
                      <a:lnTo>
                        <a:pt x="312" y="7"/>
                      </a:lnTo>
                      <a:lnTo>
                        <a:pt x="314" y="7"/>
                      </a:lnTo>
                      <a:lnTo>
                        <a:pt x="314" y="9"/>
                      </a:lnTo>
                      <a:lnTo>
                        <a:pt x="316" y="9"/>
                      </a:lnTo>
                      <a:lnTo>
                        <a:pt x="316" y="12"/>
                      </a:lnTo>
                      <a:lnTo>
                        <a:pt x="318" y="12"/>
                      </a:lnTo>
                      <a:lnTo>
                        <a:pt x="320" y="14"/>
                      </a:lnTo>
                      <a:lnTo>
                        <a:pt x="322" y="16"/>
                      </a:lnTo>
                      <a:lnTo>
                        <a:pt x="325" y="16"/>
                      </a:lnTo>
                      <a:lnTo>
                        <a:pt x="327" y="16"/>
                      </a:lnTo>
                      <a:lnTo>
                        <a:pt x="329" y="16"/>
                      </a:lnTo>
                      <a:lnTo>
                        <a:pt x="329" y="18"/>
                      </a:lnTo>
                      <a:lnTo>
                        <a:pt x="331" y="18"/>
                      </a:lnTo>
                      <a:lnTo>
                        <a:pt x="333" y="18"/>
                      </a:lnTo>
                      <a:lnTo>
                        <a:pt x="335" y="18"/>
                      </a:lnTo>
                      <a:lnTo>
                        <a:pt x="338" y="18"/>
                      </a:lnTo>
                      <a:lnTo>
                        <a:pt x="340" y="21"/>
                      </a:lnTo>
                      <a:lnTo>
                        <a:pt x="342" y="21"/>
                      </a:lnTo>
                      <a:lnTo>
                        <a:pt x="344" y="21"/>
                      </a:lnTo>
                      <a:lnTo>
                        <a:pt x="346" y="21"/>
                      </a:lnTo>
                      <a:lnTo>
                        <a:pt x="349" y="21"/>
                      </a:lnTo>
                      <a:lnTo>
                        <a:pt x="350" y="18"/>
                      </a:lnTo>
                      <a:lnTo>
                        <a:pt x="353" y="18"/>
                      </a:lnTo>
                      <a:lnTo>
                        <a:pt x="355" y="18"/>
                      </a:lnTo>
                      <a:lnTo>
                        <a:pt x="355" y="16"/>
                      </a:lnTo>
                      <a:lnTo>
                        <a:pt x="357" y="16"/>
                      </a:lnTo>
                      <a:lnTo>
                        <a:pt x="359" y="14"/>
                      </a:lnTo>
                      <a:lnTo>
                        <a:pt x="361" y="14"/>
                      </a:lnTo>
                      <a:lnTo>
                        <a:pt x="363" y="12"/>
                      </a:lnTo>
                      <a:lnTo>
                        <a:pt x="366" y="12"/>
                      </a:lnTo>
                      <a:lnTo>
                        <a:pt x="368" y="9"/>
                      </a:lnTo>
                      <a:lnTo>
                        <a:pt x="370" y="9"/>
                      </a:lnTo>
                      <a:lnTo>
                        <a:pt x="372" y="7"/>
                      </a:lnTo>
                      <a:lnTo>
                        <a:pt x="374" y="7"/>
                      </a:lnTo>
                      <a:lnTo>
                        <a:pt x="377" y="7"/>
                      </a:lnTo>
                      <a:lnTo>
                        <a:pt x="377" y="4"/>
                      </a:lnTo>
                      <a:lnTo>
                        <a:pt x="379" y="4"/>
                      </a:lnTo>
                      <a:lnTo>
                        <a:pt x="381" y="4"/>
                      </a:lnTo>
                      <a:lnTo>
                        <a:pt x="383" y="4"/>
                      </a:lnTo>
                      <a:lnTo>
                        <a:pt x="385" y="4"/>
                      </a:lnTo>
                      <a:lnTo>
                        <a:pt x="387" y="4"/>
                      </a:lnTo>
                      <a:lnTo>
                        <a:pt x="387" y="2"/>
                      </a:lnTo>
                      <a:lnTo>
                        <a:pt x="390" y="2"/>
                      </a:lnTo>
                      <a:lnTo>
                        <a:pt x="392" y="2"/>
                      </a:lnTo>
                      <a:lnTo>
                        <a:pt x="394" y="4"/>
                      </a:lnTo>
                      <a:lnTo>
                        <a:pt x="396" y="4"/>
                      </a:lnTo>
                      <a:lnTo>
                        <a:pt x="398" y="4"/>
                      </a:lnTo>
                      <a:lnTo>
                        <a:pt x="404" y="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1" name="Freeform 123"/>
                <p:cNvSpPr>
                  <a:spLocks/>
                </p:cNvSpPr>
                <p:nvPr/>
              </p:nvSpPr>
              <p:spPr bwMode="auto">
                <a:xfrm>
                  <a:off x="3795" y="1382"/>
                  <a:ext cx="716" cy="223"/>
                </a:xfrm>
                <a:custGeom>
                  <a:avLst/>
                  <a:gdLst>
                    <a:gd name="T0" fmla="*/ 2147483647 w 500"/>
                    <a:gd name="T1" fmla="*/ 285553268 h 167"/>
                    <a:gd name="T2" fmla="*/ 2147483647 w 500"/>
                    <a:gd name="T3" fmla="*/ 467536626 h 167"/>
                    <a:gd name="T4" fmla="*/ 2147483647 w 500"/>
                    <a:gd name="T5" fmla="*/ 651267943 h 167"/>
                    <a:gd name="T6" fmla="*/ 2147483647 w 500"/>
                    <a:gd name="T7" fmla="*/ 840919806 h 167"/>
                    <a:gd name="T8" fmla="*/ 2147483647 w 500"/>
                    <a:gd name="T9" fmla="*/ 977265421 h 167"/>
                    <a:gd name="T10" fmla="*/ 2147483647 w 500"/>
                    <a:gd name="T11" fmla="*/ 1028947359 h 167"/>
                    <a:gd name="T12" fmla="*/ 2147483647 w 500"/>
                    <a:gd name="T13" fmla="*/ 977265421 h 167"/>
                    <a:gd name="T14" fmla="*/ 2147483647 w 500"/>
                    <a:gd name="T15" fmla="*/ 1028947359 h 167"/>
                    <a:gd name="T16" fmla="*/ 2147483647 w 500"/>
                    <a:gd name="T17" fmla="*/ 1176206941 h 167"/>
                    <a:gd name="T18" fmla="*/ 2147483647 w 500"/>
                    <a:gd name="T19" fmla="*/ 1295528006 h 167"/>
                    <a:gd name="T20" fmla="*/ 2147483647 w 500"/>
                    <a:gd name="T21" fmla="*/ 1304971013 h 167"/>
                    <a:gd name="T22" fmla="*/ 2147483647 w 500"/>
                    <a:gd name="T23" fmla="*/ 1176206941 h 167"/>
                    <a:gd name="T24" fmla="*/ 2147483647 w 500"/>
                    <a:gd name="T25" fmla="*/ 1028947359 h 167"/>
                    <a:gd name="T26" fmla="*/ 2147483647 w 500"/>
                    <a:gd name="T27" fmla="*/ 991775870 h 167"/>
                    <a:gd name="T28" fmla="*/ 2147483647 w 500"/>
                    <a:gd name="T29" fmla="*/ 1122903605 h 167"/>
                    <a:gd name="T30" fmla="*/ 2147483647 w 500"/>
                    <a:gd name="T31" fmla="*/ 1349493181 h 167"/>
                    <a:gd name="T32" fmla="*/ 2147483647 w 500"/>
                    <a:gd name="T33" fmla="*/ 1197245131 h 167"/>
                    <a:gd name="T34" fmla="*/ 2147483647 w 500"/>
                    <a:gd name="T35" fmla="*/ 1010607137 h 167"/>
                    <a:gd name="T36" fmla="*/ 2147483647 w 500"/>
                    <a:gd name="T37" fmla="*/ 957958367 h 167"/>
                    <a:gd name="T38" fmla="*/ 2147483647 w 500"/>
                    <a:gd name="T39" fmla="*/ 880837716 h 167"/>
                    <a:gd name="T40" fmla="*/ 2147483647 w 500"/>
                    <a:gd name="T41" fmla="*/ 787021980 h 167"/>
                    <a:gd name="T42" fmla="*/ 2147483647 w 500"/>
                    <a:gd name="T43" fmla="*/ 751156954 h 167"/>
                    <a:gd name="T44" fmla="*/ 2147483647 w 500"/>
                    <a:gd name="T45" fmla="*/ 880837716 h 167"/>
                    <a:gd name="T46" fmla="*/ 2147483647 w 500"/>
                    <a:gd name="T47" fmla="*/ 1050933242 h 167"/>
                    <a:gd name="T48" fmla="*/ 2147483647 w 500"/>
                    <a:gd name="T49" fmla="*/ 1176206941 h 167"/>
                    <a:gd name="T50" fmla="*/ 2147483647 w 500"/>
                    <a:gd name="T51" fmla="*/ 1295528006 h 167"/>
                    <a:gd name="T52" fmla="*/ 2147483647 w 500"/>
                    <a:gd name="T53" fmla="*/ 1253325651 h 167"/>
                    <a:gd name="T54" fmla="*/ 2147483647 w 500"/>
                    <a:gd name="T55" fmla="*/ 1105231757 h 167"/>
                    <a:gd name="T56" fmla="*/ 2147483647 w 500"/>
                    <a:gd name="T57" fmla="*/ 991775870 h 167"/>
                    <a:gd name="T58" fmla="*/ 2147483647 w 500"/>
                    <a:gd name="T59" fmla="*/ 866011848 h 167"/>
                    <a:gd name="T60" fmla="*/ 2147483647 w 500"/>
                    <a:gd name="T61" fmla="*/ 751156954 h 167"/>
                    <a:gd name="T62" fmla="*/ 2147483647 w 500"/>
                    <a:gd name="T63" fmla="*/ 597743676 h 167"/>
                    <a:gd name="T64" fmla="*/ 2147483647 w 500"/>
                    <a:gd name="T65" fmla="*/ 454812055 h 167"/>
                    <a:gd name="T66" fmla="*/ 2147483647 w 500"/>
                    <a:gd name="T67" fmla="*/ 221072206 h 167"/>
                    <a:gd name="T68" fmla="*/ 2147483647 w 500"/>
                    <a:gd name="T69" fmla="*/ 38994576 h 167"/>
                    <a:gd name="T70" fmla="*/ 2147483647 w 500"/>
                    <a:gd name="T71" fmla="*/ 52070587 h 167"/>
                    <a:gd name="T72" fmla="*/ 2147483647 w 500"/>
                    <a:gd name="T73" fmla="*/ 38994576 h 167"/>
                    <a:gd name="T74" fmla="*/ 2147483647 w 500"/>
                    <a:gd name="T75" fmla="*/ 16377181 h 167"/>
                    <a:gd name="T76" fmla="*/ 2147483647 w 500"/>
                    <a:gd name="T77" fmla="*/ 112172218 h 167"/>
                    <a:gd name="T78" fmla="*/ 2147483647 w 500"/>
                    <a:gd name="T79" fmla="*/ 285553268 h 167"/>
                    <a:gd name="T80" fmla="*/ 2147483647 w 500"/>
                    <a:gd name="T81" fmla="*/ 295204373 h 167"/>
                    <a:gd name="T82" fmla="*/ 2147483647 w 500"/>
                    <a:gd name="T83" fmla="*/ 185372525 h 167"/>
                    <a:gd name="T84" fmla="*/ 2147483647 w 500"/>
                    <a:gd name="T85" fmla="*/ 242355200 h 167"/>
                    <a:gd name="T86" fmla="*/ 2147483647 w 500"/>
                    <a:gd name="T87" fmla="*/ 295204373 h 167"/>
                    <a:gd name="T88" fmla="*/ 2147483647 w 500"/>
                    <a:gd name="T89" fmla="*/ 221072206 h 167"/>
                    <a:gd name="T90" fmla="*/ 2147483647 w 500"/>
                    <a:gd name="T91" fmla="*/ 52070587 h 167"/>
                    <a:gd name="T92" fmla="*/ 2147483647 w 500"/>
                    <a:gd name="T93" fmla="*/ 0 h 167"/>
                    <a:gd name="T94" fmla="*/ 2147483647 w 500"/>
                    <a:gd name="T95" fmla="*/ 16377181 h 167"/>
                    <a:gd name="T96" fmla="*/ 2147483647 w 500"/>
                    <a:gd name="T97" fmla="*/ 221072206 h 167"/>
                    <a:gd name="T98" fmla="*/ 2147483647 w 500"/>
                    <a:gd name="T99" fmla="*/ 394194870 h 167"/>
                    <a:gd name="T100" fmla="*/ 2147483647 w 500"/>
                    <a:gd name="T101" fmla="*/ 553496227 h 167"/>
                    <a:gd name="T102" fmla="*/ 2147483647 w 500"/>
                    <a:gd name="T103" fmla="*/ 578743311 h 167"/>
                    <a:gd name="T104" fmla="*/ 2147483647 w 500"/>
                    <a:gd name="T105" fmla="*/ 394194870 h 167"/>
                    <a:gd name="T106" fmla="*/ 2147483647 w 500"/>
                    <a:gd name="T107" fmla="*/ 285553268 h 167"/>
                    <a:gd name="T108" fmla="*/ 2147483647 w 500"/>
                    <a:gd name="T109" fmla="*/ 295204373 h 167"/>
                    <a:gd name="T110" fmla="*/ 2147483647 w 500"/>
                    <a:gd name="T111" fmla="*/ 221072206 h 167"/>
                    <a:gd name="T112" fmla="*/ 2147483647 w 500"/>
                    <a:gd name="T113" fmla="*/ 52070587 h 167"/>
                    <a:gd name="T114" fmla="*/ 2147483647 w 500"/>
                    <a:gd name="T115" fmla="*/ 38994576 h 16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00"/>
                    <a:gd name="T175" fmla="*/ 0 h 167"/>
                    <a:gd name="T176" fmla="*/ 500 w 500"/>
                    <a:gd name="T177" fmla="*/ 167 h 16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00" h="167">
                      <a:moveTo>
                        <a:pt x="495" y="10"/>
                      </a:moveTo>
                      <a:lnTo>
                        <a:pt x="495" y="14"/>
                      </a:lnTo>
                      <a:lnTo>
                        <a:pt x="495" y="16"/>
                      </a:lnTo>
                      <a:lnTo>
                        <a:pt x="495" y="19"/>
                      </a:lnTo>
                      <a:lnTo>
                        <a:pt x="495" y="21"/>
                      </a:lnTo>
                      <a:lnTo>
                        <a:pt x="493" y="21"/>
                      </a:lnTo>
                      <a:lnTo>
                        <a:pt x="493" y="23"/>
                      </a:lnTo>
                      <a:lnTo>
                        <a:pt x="493" y="26"/>
                      </a:lnTo>
                      <a:lnTo>
                        <a:pt x="493" y="28"/>
                      </a:lnTo>
                      <a:lnTo>
                        <a:pt x="495" y="30"/>
                      </a:lnTo>
                      <a:lnTo>
                        <a:pt x="495" y="33"/>
                      </a:lnTo>
                      <a:lnTo>
                        <a:pt x="495" y="35"/>
                      </a:lnTo>
                      <a:lnTo>
                        <a:pt x="498" y="37"/>
                      </a:lnTo>
                      <a:lnTo>
                        <a:pt x="498" y="40"/>
                      </a:lnTo>
                      <a:lnTo>
                        <a:pt x="500" y="40"/>
                      </a:lnTo>
                      <a:lnTo>
                        <a:pt x="500" y="42"/>
                      </a:lnTo>
                      <a:lnTo>
                        <a:pt x="500" y="44"/>
                      </a:lnTo>
                      <a:lnTo>
                        <a:pt x="500" y="46"/>
                      </a:lnTo>
                      <a:lnTo>
                        <a:pt x="500" y="49"/>
                      </a:lnTo>
                      <a:lnTo>
                        <a:pt x="498" y="49"/>
                      </a:lnTo>
                      <a:lnTo>
                        <a:pt x="498" y="51"/>
                      </a:lnTo>
                      <a:lnTo>
                        <a:pt x="498" y="54"/>
                      </a:lnTo>
                      <a:lnTo>
                        <a:pt x="495" y="56"/>
                      </a:lnTo>
                      <a:lnTo>
                        <a:pt x="495" y="58"/>
                      </a:lnTo>
                      <a:lnTo>
                        <a:pt x="495" y="60"/>
                      </a:lnTo>
                      <a:lnTo>
                        <a:pt x="495" y="63"/>
                      </a:lnTo>
                      <a:lnTo>
                        <a:pt x="493" y="63"/>
                      </a:lnTo>
                      <a:lnTo>
                        <a:pt x="493" y="65"/>
                      </a:lnTo>
                      <a:lnTo>
                        <a:pt x="493" y="68"/>
                      </a:lnTo>
                      <a:lnTo>
                        <a:pt x="493" y="70"/>
                      </a:lnTo>
                      <a:lnTo>
                        <a:pt x="491" y="70"/>
                      </a:lnTo>
                      <a:lnTo>
                        <a:pt x="491" y="72"/>
                      </a:lnTo>
                      <a:lnTo>
                        <a:pt x="491" y="74"/>
                      </a:lnTo>
                      <a:lnTo>
                        <a:pt x="491" y="77"/>
                      </a:lnTo>
                      <a:lnTo>
                        <a:pt x="491" y="79"/>
                      </a:lnTo>
                      <a:lnTo>
                        <a:pt x="493" y="81"/>
                      </a:lnTo>
                      <a:lnTo>
                        <a:pt x="493" y="83"/>
                      </a:lnTo>
                      <a:lnTo>
                        <a:pt x="491" y="83"/>
                      </a:lnTo>
                      <a:lnTo>
                        <a:pt x="491" y="86"/>
                      </a:lnTo>
                      <a:lnTo>
                        <a:pt x="491" y="88"/>
                      </a:lnTo>
                      <a:lnTo>
                        <a:pt x="491" y="90"/>
                      </a:lnTo>
                      <a:lnTo>
                        <a:pt x="491" y="93"/>
                      </a:lnTo>
                      <a:lnTo>
                        <a:pt x="491" y="95"/>
                      </a:lnTo>
                      <a:lnTo>
                        <a:pt x="491" y="97"/>
                      </a:lnTo>
                      <a:lnTo>
                        <a:pt x="491" y="100"/>
                      </a:lnTo>
                      <a:lnTo>
                        <a:pt x="489" y="100"/>
                      </a:lnTo>
                      <a:lnTo>
                        <a:pt x="489" y="102"/>
                      </a:lnTo>
                      <a:lnTo>
                        <a:pt x="489" y="104"/>
                      </a:lnTo>
                      <a:lnTo>
                        <a:pt x="487" y="104"/>
                      </a:lnTo>
                      <a:lnTo>
                        <a:pt x="487" y="107"/>
                      </a:lnTo>
                      <a:lnTo>
                        <a:pt x="485" y="109"/>
                      </a:lnTo>
                      <a:lnTo>
                        <a:pt x="482" y="111"/>
                      </a:lnTo>
                      <a:lnTo>
                        <a:pt x="482" y="113"/>
                      </a:lnTo>
                      <a:lnTo>
                        <a:pt x="481" y="113"/>
                      </a:lnTo>
                      <a:lnTo>
                        <a:pt x="481" y="116"/>
                      </a:lnTo>
                      <a:lnTo>
                        <a:pt x="478" y="116"/>
                      </a:lnTo>
                      <a:lnTo>
                        <a:pt x="478" y="118"/>
                      </a:lnTo>
                      <a:lnTo>
                        <a:pt x="476" y="123"/>
                      </a:lnTo>
                      <a:lnTo>
                        <a:pt x="472" y="118"/>
                      </a:lnTo>
                      <a:lnTo>
                        <a:pt x="470" y="121"/>
                      </a:lnTo>
                      <a:lnTo>
                        <a:pt x="468" y="121"/>
                      </a:lnTo>
                      <a:lnTo>
                        <a:pt x="465" y="121"/>
                      </a:lnTo>
                      <a:lnTo>
                        <a:pt x="463" y="123"/>
                      </a:lnTo>
                      <a:lnTo>
                        <a:pt x="461" y="123"/>
                      </a:lnTo>
                      <a:lnTo>
                        <a:pt x="461" y="125"/>
                      </a:lnTo>
                      <a:lnTo>
                        <a:pt x="459" y="125"/>
                      </a:lnTo>
                      <a:lnTo>
                        <a:pt x="457" y="127"/>
                      </a:lnTo>
                      <a:lnTo>
                        <a:pt x="454" y="127"/>
                      </a:lnTo>
                      <a:lnTo>
                        <a:pt x="452" y="127"/>
                      </a:lnTo>
                      <a:lnTo>
                        <a:pt x="450" y="127"/>
                      </a:lnTo>
                      <a:lnTo>
                        <a:pt x="448" y="127"/>
                      </a:lnTo>
                      <a:lnTo>
                        <a:pt x="446" y="127"/>
                      </a:lnTo>
                      <a:lnTo>
                        <a:pt x="444" y="127"/>
                      </a:lnTo>
                      <a:lnTo>
                        <a:pt x="444" y="125"/>
                      </a:lnTo>
                      <a:lnTo>
                        <a:pt x="441" y="125"/>
                      </a:lnTo>
                      <a:lnTo>
                        <a:pt x="439" y="125"/>
                      </a:lnTo>
                      <a:lnTo>
                        <a:pt x="437" y="123"/>
                      </a:lnTo>
                      <a:lnTo>
                        <a:pt x="435" y="123"/>
                      </a:lnTo>
                      <a:lnTo>
                        <a:pt x="433" y="123"/>
                      </a:lnTo>
                      <a:lnTo>
                        <a:pt x="431" y="121"/>
                      </a:lnTo>
                      <a:lnTo>
                        <a:pt x="428" y="121"/>
                      </a:lnTo>
                      <a:lnTo>
                        <a:pt x="427" y="121"/>
                      </a:lnTo>
                      <a:lnTo>
                        <a:pt x="424" y="121"/>
                      </a:lnTo>
                      <a:lnTo>
                        <a:pt x="422" y="121"/>
                      </a:lnTo>
                      <a:lnTo>
                        <a:pt x="420" y="121"/>
                      </a:lnTo>
                      <a:lnTo>
                        <a:pt x="417" y="121"/>
                      </a:lnTo>
                      <a:lnTo>
                        <a:pt x="416" y="121"/>
                      </a:lnTo>
                      <a:lnTo>
                        <a:pt x="416" y="123"/>
                      </a:lnTo>
                      <a:lnTo>
                        <a:pt x="413" y="123"/>
                      </a:lnTo>
                      <a:lnTo>
                        <a:pt x="411" y="123"/>
                      </a:lnTo>
                      <a:lnTo>
                        <a:pt x="409" y="123"/>
                      </a:lnTo>
                      <a:lnTo>
                        <a:pt x="407" y="123"/>
                      </a:lnTo>
                      <a:lnTo>
                        <a:pt x="407" y="125"/>
                      </a:lnTo>
                      <a:lnTo>
                        <a:pt x="405" y="125"/>
                      </a:lnTo>
                      <a:lnTo>
                        <a:pt x="405" y="127"/>
                      </a:lnTo>
                      <a:lnTo>
                        <a:pt x="403" y="127"/>
                      </a:lnTo>
                      <a:lnTo>
                        <a:pt x="400" y="130"/>
                      </a:lnTo>
                      <a:lnTo>
                        <a:pt x="398" y="132"/>
                      </a:lnTo>
                      <a:lnTo>
                        <a:pt x="396" y="132"/>
                      </a:lnTo>
                      <a:lnTo>
                        <a:pt x="396" y="135"/>
                      </a:lnTo>
                      <a:lnTo>
                        <a:pt x="394" y="135"/>
                      </a:lnTo>
                      <a:lnTo>
                        <a:pt x="392" y="137"/>
                      </a:lnTo>
                      <a:lnTo>
                        <a:pt x="390" y="139"/>
                      </a:lnTo>
                      <a:lnTo>
                        <a:pt x="387" y="141"/>
                      </a:lnTo>
                      <a:lnTo>
                        <a:pt x="385" y="144"/>
                      </a:lnTo>
                      <a:lnTo>
                        <a:pt x="383" y="144"/>
                      </a:lnTo>
                      <a:lnTo>
                        <a:pt x="383" y="146"/>
                      </a:lnTo>
                      <a:lnTo>
                        <a:pt x="381" y="146"/>
                      </a:lnTo>
                      <a:lnTo>
                        <a:pt x="381" y="148"/>
                      </a:lnTo>
                      <a:lnTo>
                        <a:pt x="379" y="148"/>
                      </a:lnTo>
                      <a:lnTo>
                        <a:pt x="379" y="151"/>
                      </a:lnTo>
                      <a:lnTo>
                        <a:pt x="376" y="151"/>
                      </a:lnTo>
                      <a:lnTo>
                        <a:pt x="374" y="153"/>
                      </a:lnTo>
                      <a:lnTo>
                        <a:pt x="372" y="153"/>
                      </a:lnTo>
                      <a:lnTo>
                        <a:pt x="372" y="155"/>
                      </a:lnTo>
                      <a:lnTo>
                        <a:pt x="370" y="155"/>
                      </a:lnTo>
                      <a:lnTo>
                        <a:pt x="368" y="155"/>
                      </a:lnTo>
                      <a:lnTo>
                        <a:pt x="368" y="158"/>
                      </a:lnTo>
                      <a:lnTo>
                        <a:pt x="366" y="158"/>
                      </a:lnTo>
                      <a:lnTo>
                        <a:pt x="363" y="160"/>
                      </a:lnTo>
                      <a:lnTo>
                        <a:pt x="362" y="160"/>
                      </a:lnTo>
                      <a:lnTo>
                        <a:pt x="362" y="162"/>
                      </a:lnTo>
                      <a:lnTo>
                        <a:pt x="359" y="162"/>
                      </a:lnTo>
                      <a:lnTo>
                        <a:pt x="357" y="162"/>
                      </a:lnTo>
                      <a:lnTo>
                        <a:pt x="355" y="162"/>
                      </a:lnTo>
                      <a:lnTo>
                        <a:pt x="353" y="162"/>
                      </a:lnTo>
                      <a:lnTo>
                        <a:pt x="351" y="162"/>
                      </a:lnTo>
                      <a:lnTo>
                        <a:pt x="349" y="162"/>
                      </a:lnTo>
                      <a:lnTo>
                        <a:pt x="346" y="162"/>
                      </a:lnTo>
                      <a:lnTo>
                        <a:pt x="344" y="162"/>
                      </a:lnTo>
                      <a:lnTo>
                        <a:pt x="342" y="162"/>
                      </a:lnTo>
                      <a:lnTo>
                        <a:pt x="340" y="162"/>
                      </a:lnTo>
                      <a:lnTo>
                        <a:pt x="340" y="160"/>
                      </a:lnTo>
                      <a:lnTo>
                        <a:pt x="338" y="160"/>
                      </a:lnTo>
                      <a:lnTo>
                        <a:pt x="335" y="160"/>
                      </a:lnTo>
                      <a:lnTo>
                        <a:pt x="333" y="158"/>
                      </a:lnTo>
                      <a:lnTo>
                        <a:pt x="331" y="155"/>
                      </a:lnTo>
                      <a:lnTo>
                        <a:pt x="329" y="155"/>
                      </a:lnTo>
                      <a:lnTo>
                        <a:pt x="327" y="153"/>
                      </a:lnTo>
                      <a:lnTo>
                        <a:pt x="325" y="153"/>
                      </a:lnTo>
                      <a:lnTo>
                        <a:pt x="325" y="151"/>
                      </a:lnTo>
                      <a:lnTo>
                        <a:pt x="322" y="151"/>
                      </a:lnTo>
                      <a:lnTo>
                        <a:pt x="320" y="148"/>
                      </a:lnTo>
                      <a:lnTo>
                        <a:pt x="318" y="146"/>
                      </a:lnTo>
                      <a:lnTo>
                        <a:pt x="316" y="144"/>
                      </a:lnTo>
                      <a:lnTo>
                        <a:pt x="314" y="141"/>
                      </a:lnTo>
                      <a:lnTo>
                        <a:pt x="312" y="139"/>
                      </a:lnTo>
                      <a:lnTo>
                        <a:pt x="312" y="137"/>
                      </a:lnTo>
                      <a:lnTo>
                        <a:pt x="309" y="137"/>
                      </a:lnTo>
                      <a:lnTo>
                        <a:pt x="309" y="135"/>
                      </a:lnTo>
                      <a:lnTo>
                        <a:pt x="307" y="135"/>
                      </a:lnTo>
                      <a:lnTo>
                        <a:pt x="307" y="132"/>
                      </a:lnTo>
                      <a:lnTo>
                        <a:pt x="305" y="132"/>
                      </a:lnTo>
                      <a:lnTo>
                        <a:pt x="303" y="130"/>
                      </a:lnTo>
                      <a:lnTo>
                        <a:pt x="301" y="127"/>
                      </a:lnTo>
                      <a:lnTo>
                        <a:pt x="298" y="127"/>
                      </a:lnTo>
                      <a:lnTo>
                        <a:pt x="298" y="125"/>
                      </a:lnTo>
                      <a:lnTo>
                        <a:pt x="297" y="125"/>
                      </a:lnTo>
                      <a:lnTo>
                        <a:pt x="297" y="123"/>
                      </a:lnTo>
                      <a:lnTo>
                        <a:pt x="294" y="123"/>
                      </a:lnTo>
                      <a:lnTo>
                        <a:pt x="292" y="121"/>
                      </a:lnTo>
                      <a:lnTo>
                        <a:pt x="290" y="121"/>
                      </a:lnTo>
                      <a:lnTo>
                        <a:pt x="290" y="123"/>
                      </a:lnTo>
                      <a:lnTo>
                        <a:pt x="288" y="123"/>
                      </a:lnTo>
                      <a:lnTo>
                        <a:pt x="286" y="123"/>
                      </a:lnTo>
                      <a:lnTo>
                        <a:pt x="284" y="123"/>
                      </a:lnTo>
                      <a:lnTo>
                        <a:pt x="281" y="123"/>
                      </a:lnTo>
                      <a:lnTo>
                        <a:pt x="279" y="123"/>
                      </a:lnTo>
                      <a:lnTo>
                        <a:pt x="279" y="125"/>
                      </a:lnTo>
                      <a:lnTo>
                        <a:pt x="277" y="125"/>
                      </a:lnTo>
                      <a:lnTo>
                        <a:pt x="277" y="127"/>
                      </a:lnTo>
                      <a:lnTo>
                        <a:pt x="275" y="127"/>
                      </a:lnTo>
                      <a:lnTo>
                        <a:pt x="273" y="130"/>
                      </a:lnTo>
                      <a:lnTo>
                        <a:pt x="271" y="130"/>
                      </a:lnTo>
                      <a:lnTo>
                        <a:pt x="271" y="132"/>
                      </a:lnTo>
                      <a:lnTo>
                        <a:pt x="268" y="135"/>
                      </a:lnTo>
                      <a:lnTo>
                        <a:pt x="266" y="135"/>
                      </a:lnTo>
                      <a:lnTo>
                        <a:pt x="266" y="137"/>
                      </a:lnTo>
                      <a:lnTo>
                        <a:pt x="266" y="139"/>
                      </a:lnTo>
                      <a:lnTo>
                        <a:pt x="264" y="139"/>
                      </a:lnTo>
                      <a:lnTo>
                        <a:pt x="264" y="141"/>
                      </a:lnTo>
                      <a:lnTo>
                        <a:pt x="264" y="144"/>
                      </a:lnTo>
                      <a:lnTo>
                        <a:pt x="262" y="146"/>
                      </a:lnTo>
                      <a:lnTo>
                        <a:pt x="262" y="148"/>
                      </a:lnTo>
                      <a:lnTo>
                        <a:pt x="262" y="151"/>
                      </a:lnTo>
                      <a:lnTo>
                        <a:pt x="260" y="151"/>
                      </a:lnTo>
                      <a:lnTo>
                        <a:pt x="260" y="153"/>
                      </a:lnTo>
                      <a:lnTo>
                        <a:pt x="260" y="155"/>
                      </a:lnTo>
                      <a:lnTo>
                        <a:pt x="260" y="158"/>
                      </a:lnTo>
                      <a:lnTo>
                        <a:pt x="260" y="160"/>
                      </a:lnTo>
                      <a:lnTo>
                        <a:pt x="260" y="162"/>
                      </a:lnTo>
                      <a:lnTo>
                        <a:pt x="260" y="167"/>
                      </a:lnTo>
                      <a:lnTo>
                        <a:pt x="257" y="162"/>
                      </a:lnTo>
                      <a:lnTo>
                        <a:pt x="256" y="162"/>
                      </a:lnTo>
                      <a:lnTo>
                        <a:pt x="256" y="160"/>
                      </a:lnTo>
                      <a:lnTo>
                        <a:pt x="253" y="160"/>
                      </a:lnTo>
                      <a:lnTo>
                        <a:pt x="253" y="158"/>
                      </a:lnTo>
                      <a:lnTo>
                        <a:pt x="251" y="158"/>
                      </a:lnTo>
                      <a:lnTo>
                        <a:pt x="251" y="155"/>
                      </a:lnTo>
                      <a:lnTo>
                        <a:pt x="249" y="153"/>
                      </a:lnTo>
                      <a:lnTo>
                        <a:pt x="249" y="151"/>
                      </a:lnTo>
                      <a:lnTo>
                        <a:pt x="247" y="151"/>
                      </a:lnTo>
                      <a:lnTo>
                        <a:pt x="247" y="148"/>
                      </a:lnTo>
                      <a:lnTo>
                        <a:pt x="245" y="148"/>
                      </a:lnTo>
                      <a:lnTo>
                        <a:pt x="245" y="146"/>
                      </a:lnTo>
                      <a:lnTo>
                        <a:pt x="243" y="144"/>
                      </a:lnTo>
                      <a:lnTo>
                        <a:pt x="243" y="141"/>
                      </a:lnTo>
                      <a:lnTo>
                        <a:pt x="243" y="139"/>
                      </a:lnTo>
                      <a:lnTo>
                        <a:pt x="243" y="137"/>
                      </a:lnTo>
                      <a:lnTo>
                        <a:pt x="243" y="135"/>
                      </a:lnTo>
                      <a:lnTo>
                        <a:pt x="243" y="132"/>
                      </a:lnTo>
                      <a:lnTo>
                        <a:pt x="243" y="130"/>
                      </a:lnTo>
                      <a:lnTo>
                        <a:pt x="243" y="127"/>
                      </a:lnTo>
                      <a:lnTo>
                        <a:pt x="243" y="125"/>
                      </a:lnTo>
                      <a:lnTo>
                        <a:pt x="240" y="125"/>
                      </a:lnTo>
                      <a:lnTo>
                        <a:pt x="238" y="125"/>
                      </a:lnTo>
                      <a:lnTo>
                        <a:pt x="236" y="125"/>
                      </a:lnTo>
                      <a:lnTo>
                        <a:pt x="234" y="125"/>
                      </a:lnTo>
                      <a:lnTo>
                        <a:pt x="232" y="125"/>
                      </a:lnTo>
                      <a:lnTo>
                        <a:pt x="232" y="123"/>
                      </a:lnTo>
                      <a:lnTo>
                        <a:pt x="229" y="123"/>
                      </a:lnTo>
                      <a:lnTo>
                        <a:pt x="227" y="121"/>
                      </a:lnTo>
                      <a:lnTo>
                        <a:pt x="227" y="118"/>
                      </a:lnTo>
                      <a:lnTo>
                        <a:pt x="225" y="118"/>
                      </a:lnTo>
                      <a:lnTo>
                        <a:pt x="223" y="116"/>
                      </a:lnTo>
                      <a:lnTo>
                        <a:pt x="221" y="116"/>
                      </a:lnTo>
                      <a:lnTo>
                        <a:pt x="219" y="116"/>
                      </a:lnTo>
                      <a:lnTo>
                        <a:pt x="216" y="118"/>
                      </a:lnTo>
                      <a:lnTo>
                        <a:pt x="214" y="118"/>
                      </a:lnTo>
                      <a:lnTo>
                        <a:pt x="212" y="121"/>
                      </a:lnTo>
                      <a:lnTo>
                        <a:pt x="210" y="121"/>
                      </a:lnTo>
                      <a:lnTo>
                        <a:pt x="208" y="118"/>
                      </a:lnTo>
                      <a:lnTo>
                        <a:pt x="208" y="116"/>
                      </a:lnTo>
                      <a:lnTo>
                        <a:pt x="206" y="116"/>
                      </a:lnTo>
                      <a:lnTo>
                        <a:pt x="203" y="113"/>
                      </a:lnTo>
                      <a:lnTo>
                        <a:pt x="202" y="113"/>
                      </a:lnTo>
                      <a:lnTo>
                        <a:pt x="199" y="113"/>
                      </a:lnTo>
                      <a:lnTo>
                        <a:pt x="197" y="111"/>
                      </a:lnTo>
                      <a:lnTo>
                        <a:pt x="195" y="111"/>
                      </a:lnTo>
                      <a:lnTo>
                        <a:pt x="193" y="109"/>
                      </a:lnTo>
                      <a:lnTo>
                        <a:pt x="191" y="109"/>
                      </a:lnTo>
                      <a:lnTo>
                        <a:pt x="191" y="107"/>
                      </a:lnTo>
                      <a:lnTo>
                        <a:pt x="188" y="107"/>
                      </a:lnTo>
                      <a:lnTo>
                        <a:pt x="188" y="104"/>
                      </a:lnTo>
                      <a:lnTo>
                        <a:pt x="186" y="104"/>
                      </a:lnTo>
                      <a:lnTo>
                        <a:pt x="184" y="102"/>
                      </a:lnTo>
                      <a:lnTo>
                        <a:pt x="182" y="102"/>
                      </a:lnTo>
                      <a:lnTo>
                        <a:pt x="180" y="100"/>
                      </a:lnTo>
                      <a:lnTo>
                        <a:pt x="178" y="100"/>
                      </a:lnTo>
                      <a:lnTo>
                        <a:pt x="175" y="100"/>
                      </a:lnTo>
                      <a:lnTo>
                        <a:pt x="173" y="100"/>
                      </a:lnTo>
                      <a:lnTo>
                        <a:pt x="171" y="97"/>
                      </a:lnTo>
                      <a:lnTo>
                        <a:pt x="169" y="97"/>
                      </a:lnTo>
                      <a:lnTo>
                        <a:pt x="167" y="97"/>
                      </a:lnTo>
                      <a:lnTo>
                        <a:pt x="162" y="95"/>
                      </a:lnTo>
                      <a:lnTo>
                        <a:pt x="160" y="95"/>
                      </a:lnTo>
                      <a:lnTo>
                        <a:pt x="158" y="93"/>
                      </a:lnTo>
                      <a:lnTo>
                        <a:pt x="156" y="93"/>
                      </a:lnTo>
                      <a:lnTo>
                        <a:pt x="154" y="93"/>
                      </a:lnTo>
                      <a:lnTo>
                        <a:pt x="151" y="93"/>
                      </a:lnTo>
                      <a:lnTo>
                        <a:pt x="149" y="93"/>
                      </a:lnTo>
                      <a:lnTo>
                        <a:pt x="147" y="93"/>
                      </a:lnTo>
                      <a:lnTo>
                        <a:pt x="145" y="93"/>
                      </a:lnTo>
                      <a:lnTo>
                        <a:pt x="143" y="93"/>
                      </a:lnTo>
                      <a:lnTo>
                        <a:pt x="141" y="95"/>
                      </a:lnTo>
                      <a:lnTo>
                        <a:pt x="138" y="95"/>
                      </a:lnTo>
                      <a:lnTo>
                        <a:pt x="138" y="97"/>
                      </a:lnTo>
                      <a:lnTo>
                        <a:pt x="137" y="97"/>
                      </a:lnTo>
                      <a:lnTo>
                        <a:pt x="137" y="100"/>
                      </a:lnTo>
                      <a:lnTo>
                        <a:pt x="134" y="100"/>
                      </a:lnTo>
                      <a:lnTo>
                        <a:pt x="134" y="102"/>
                      </a:lnTo>
                      <a:lnTo>
                        <a:pt x="132" y="102"/>
                      </a:lnTo>
                      <a:lnTo>
                        <a:pt x="132" y="104"/>
                      </a:lnTo>
                      <a:lnTo>
                        <a:pt x="130" y="107"/>
                      </a:lnTo>
                      <a:lnTo>
                        <a:pt x="128" y="107"/>
                      </a:lnTo>
                      <a:lnTo>
                        <a:pt x="126" y="109"/>
                      </a:lnTo>
                      <a:lnTo>
                        <a:pt x="124" y="109"/>
                      </a:lnTo>
                      <a:lnTo>
                        <a:pt x="124" y="111"/>
                      </a:lnTo>
                      <a:lnTo>
                        <a:pt x="121" y="113"/>
                      </a:lnTo>
                      <a:lnTo>
                        <a:pt x="119" y="116"/>
                      </a:lnTo>
                      <a:lnTo>
                        <a:pt x="115" y="118"/>
                      </a:lnTo>
                      <a:lnTo>
                        <a:pt x="113" y="121"/>
                      </a:lnTo>
                      <a:lnTo>
                        <a:pt x="110" y="123"/>
                      </a:lnTo>
                      <a:lnTo>
                        <a:pt x="108" y="125"/>
                      </a:lnTo>
                      <a:lnTo>
                        <a:pt x="106" y="125"/>
                      </a:lnTo>
                      <a:lnTo>
                        <a:pt x="106" y="127"/>
                      </a:lnTo>
                      <a:lnTo>
                        <a:pt x="104" y="127"/>
                      </a:lnTo>
                      <a:lnTo>
                        <a:pt x="102" y="130"/>
                      </a:lnTo>
                      <a:lnTo>
                        <a:pt x="100" y="132"/>
                      </a:lnTo>
                      <a:lnTo>
                        <a:pt x="97" y="135"/>
                      </a:lnTo>
                      <a:lnTo>
                        <a:pt x="95" y="135"/>
                      </a:lnTo>
                      <a:lnTo>
                        <a:pt x="95" y="137"/>
                      </a:lnTo>
                      <a:lnTo>
                        <a:pt x="93" y="137"/>
                      </a:lnTo>
                      <a:lnTo>
                        <a:pt x="91" y="139"/>
                      </a:lnTo>
                      <a:lnTo>
                        <a:pt x="89" y="139"/>
                      </a:lnTo>
                      <a:lnTo>
                        <a:pt x="89" y="141"/>
                      </a:lnTo>
                      <a:lnTo>
                        <a:pt x="87" y="141"/>
                      </a:lnTo>
                      <a:lnTo>
                        <a:pt x="84" y="144"/>
                      </a:lnTo>
                      <a:lnTo>
                        <a:pt x="83" y="144"/>
                      </a:lnTo>
                      <a:lnTo>
                        <a:pt x="83" y="146"/>
                      </a:lnTo>
                      <a:lnTo>
                        <a:pt x="80" y="146"/>
                      </a:lnTo>
                      <a:lnTo>
                        <a:pt x="80" y="148"/>
                      </a:lnTo>
                      <a:lnTo>
                        <a:pt x="78" y="148"/>
                      </a:lnTo>
                      <a:lnTo>
                        <a:pt x="78" y="151"/>
                      </a:lnTo>
                      <a:lnTo>
                        <a:pt x="76" y="153"/>
                      </a:lnTo>
                      <a:lnTo>
                        <a:pt x="73" y="153"/>
                      </a:lnTo>
                      <a:lnTo>
                        <a:pt x="73" y="155"/>
                      </a:lnTo>
                      <a:lnTo>
                        <a:pt x="72" y="158"/>
                      </a:lnTo>
                      <a:lnTo>
                        <a:pt x="69" y="158"/>
                      </a:lnTo>
                      <a:lnTo>
                        <a:pt x="67" y="158"/>
                      </a:lnTo>
                      <a:lnTo>
                        <a:pt x="67" y="160"/>
                      </a:lnTo>
                      <a:lnTo>
                        <a:pt x="65" y="160"/>
                      </a:lnTo>
                      <a:lnTo>
                        <a:pt x="63" y="160"/>
                      </a:lnTo>
                      <a:lnTo>
                        <a:pt x="61" y="162"/>
                      </a:lnTo>
                      <a:lnTo>
                        <a:pt x="59" y="162"/>
                      </a:lnTo>
                      <a:lnTo>
                        <a:pt x="56" y="162"/>
                      </a:lnTo>
                      <a:lnTo>
                        <a:pt x="54" y="162"/>
                      </a:lnTo>
                      <a:lnTo>
                        <a:pt x="52" y="162"/>
                      </a:lnTo>
                      <a:lnTo>
                        <a:pt x="50" y="162"/>
                      </a:lnTo>
                      <a:lnTo>
                        <a:pt x="50" y="160"/>
                      </a:lnTo>
                      <a:lnTo>
                        <a:pt x="48" y="160"/>
                      </a:lnTo>
                      <a:lnTo>
                        <a:pt x="48" y="158"/>
                      </a:lnTo>
                      <a:lnTo>
                        <a:pt x="46" y="158"/>
                      </a:lnTo>
                      <a:lnTo>
                        <a:pt x="46" y="155"/>
                      </a:lnTo>
                      <a:lnTo>
                        <a:pt x="46" y="153"/>
                      </a:lnTo>
                      <a:lnTo>
                        <a:pt x="43" y="153"/>
                      </a:lnTo>
                      <a:lnTo>
                        <a:pt x="43" y="151"/>
                      </a:lnTo>
                      <a:lnTo>
                        <a:pt x="41" y="148"/>
                      </a:lnTo>
                      <a:lnTo>
                        <a:pt x="39" y="146"/>
                      </a:lnTo>
                      <a:lnTo>
                        <a:pt x="39" y="144"/>
                      </a:lnTo>
                      <a:lnTo>
                        <a:pt x="37" y="144"/>
                      </a:lnTo>
                      <a:lnTo>
                        <a:pt x="37" y="141"/>
                      </a:lnTo>
                      <a:lnTo>
                        <a:pt x="35" y="141"/>
                      </a:lnTo>
                      <a:lnTo>
                        <a:pt x="35" y="139"/>
                      </a:lnTo>
                      <a:lnTo>
                        <a:pt x="32" y="139"/>
                      </a:lnTo>
                      <a:lnTo>
                        <a:pt x="32" y="137"/>
                      </a:lnTo>
                      <a:lnTo>
                        <a:pt x="30" y="137"/>
                      </a:lnTo>
                      <a:lnTo>
                        <a:pt x="30" y="135"/>
                      </a:lnTo>
                      <a:lnTo>
                        <a:pt x="28" y="132"/>
                      </a:lnTo>
                      <a:lnTo>
                        <a:pt x="26" y="132"/>
                      </a:lnTo>
                      <a:lnTo>
                        <a:pt x="26" y="130"/>
                      </a:lnTo>
                      <a:lnTo>
                        <a:pt x="24" y="130"/>
                      </a:lnTo>
                      <a:lnTo>
                        <a:pt x="22" y="130"/>
                      </a:lnTo>
                      <a:lnTo>
                        <a:pt x="22" y="127"/>
                      </a:lnTo>
                      <a:lnTo>
                        <a:pt x="20" y="127"/>
                      </a:lnTo>
                      <a:lnTo>
                        <a:pt x="18" y="125"/>
                      </a:lnTo>
                      <a:lnTo>
                        <a:pt x="15" y="125"/>
                      </a:lnTo>
                      <a:lnTo>
                        <a:pt x="15" y="123"/>
                      </a:lnTo>
                      <a:lnTo>
                        <a:pt x="13" y="123"/>
                      </a:lnTo>
                      <a:lnTo>
                        <a:pt x="13" y="121"/>
                      </a:lnTo>
                      <a:lnTo>
                        <a:pt x="11" y="121"/>
                      </a:lnTo>
                      <a:lnTo>
                        <a:pt x="11" y="118"/>
                      </a:lnTo>
                      <a:lnTo>
                        <a:pt x="9" y="118"/>
                      </a:lnTo>
                      <a:lnTo>
                        <a:pt x="9" y="116"/>
                      </a:lnTo>
                      <a:lnTo>
                        <a:pt x="7" y="116"/>
                      </a:lnTo>
                      <a:lnTo>
                        <a:pt x="5" y="113"/>
                      </a:lnTo>
                      <a:lnTo>
                        <a:pt x="0" y="111"/>
                      </a:lnTo>
                      <a:lnTo>
                        <a:pt x="2" y="107"/>
                      </a:lnTo>
                      <a:lnTo>
                        <a:pt x="5" y="107"/>
                      </a:lnTo>
                      <a:lnTo>
                        <a:pt x="7" y="107"/>
                      </a:lnTo>
                      <a:lnTo>
                        <a:pt x="9" y="104"/>
                      </a:lnTo>
                      <a:lnTo>
                        <a:pt x="9" y="102"/>
                      </a:lnTo>
                      <a:lnTo>
                        <a:pt x="11" y="102"/>
                      </a:lnTo>
                      <a:lnTo>
                        <a:pt x="13" y="102"/>
                      </a:lnTo>
                      <a:lnTo>
                        <a:pt x="13" y="100"/>
                      </a:lnTo>
                      <a:lnTo>
                        <a:pt x="15" y="100"/>
                      </a:lnTo>
                      <a:lnTo>
                        <a:pt x="18" y="100"/>
                      </a:lnTo>
                      <a:lnTo>
                        <a:pt x="18" y="97"/>
                      </a:lnTo>
                      <a:lnTo>
                        <a:pt x="20" y="97"/>
                      </a:lnTo>
                      <a:lnTo>
                        <a:pt x="20" y="95"/>
                      </a:lnTo>
                      <a:lnTo>
                        <a:pt x="22" y="95"/>
                      </a:lnTo>
                      <a:lnTo>
                        <a:pt x="22" y="93"/>
                      </a:lnTo>
                      <a:lnTo>
                        <a:pt x="24" y="93"/>
                      </a:lnTo>
                      <a:lnTo>
                        <a:pt x="26" y="90"/>
                      </a:lnTo>
                      <a:lnTo>
                        <a:pt x="28" y="88"/>
                      </a:lnTo>
                      <a:lnTo>
                        <a:pt x="30" y="88"/>
                      </a:lnTo>
                      <a:lnTo>
                        <a:pt x="32" y="86"/>
                      </a:lnTo>
                      <a:lnTo>
                        <a:pt x="35" y="83"/>
                      </a:lnTo>
                      <a:lnTo>
                        <a:pt x="37" y="81"/>
                      </a:lnTo>
                      <a:lnTo>
                        <a:pt x="39" y="81"/>
                      </a:lnTo>
                      <a:lnTo>
                        <a:pt x="41" y="79"/>
                      </a:lnTo>
                      <a:lnTo>
                        <a:pt x="41" y="77"/>
                      </a:lnTo>
                      <a:lnTo>
                        <a:pt x="43" y="77"/>
                      </a:lnTo>
                      <a:lnTo>
                        <a:pt x="43" y="74"/>
                      </a:lnTo>
                      <a:lnTo>
                        <a:pt x="46" y="74"/>
                      </a:lnTo>
                      <a:lnTo>
                        <a:pt x="46" y="72"/>
                      </a:lnTo>
                      <a:lnTo>
                        <a:pt x="48" y="72"/>
                      </a:lnTo>
                      <a:lnTo>
                        <a:pt x="48" y="70"/>
                      </a:lnTo>
                      <a:lnTo>
                        <a:pt x="50" y="70"/>
                      </a:lnTo>
                      <a:lnTo>
                        <a:pt x="50" y="68"/>
                      </a:lnTo>
                      <a:lnTo>
                        <a:pt x="50" y="65"/>
                      </a:lnTo>
                      <a:lnTo>
                        <a:pt x="52" y="65"/>
                      </a:lnTo>
                      <a:lnTo>
                        <a:pt x="52" y="63"/>
                      </a:lnTo>
                      <a:lnTo>
                        <a:pt x="52" y="60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2" y="54"/>
                      </a:lnTo>
                      <a:lnTo>
                        <a:pt x="52" y="51"/>
                      </a:lnTo>
                      <a:lnTo>
                        <a:pt x="52" y="49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42"/>
                      </a:lnTo>
                      <a:lnTo>
                        <a:pt x="52" y="40"/>
                      </a:lnTo>
                      <a:lnTo>
                        <a:pt x="52" y="37"/>
                      </a:lnTo>
                      <a:lnTo>
                        <a:pt x="50" y="35"/>
                      </a:lnTo>
                      <a:lnTo>
                        <a:pt x="50" y="33"/>
                      </a:lnTo>
                      <a:lnTo>
                        <a:pt x="50" y="30"/>
                      </a:lnTo>
                      <a:lnTo>
                        <a:pt x="48" y="28"/>
                      </a:lnTo>
                      <a:lnTo>
                        <a:pt x="48" y="26"/>
                      </a:lnTo>
                      <a:lnTo>
                        <a:pt x="48" y="23"/>
                      </a:lnTo>
                      <a:lnTo>
                        <a:pt x="48" y="21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6" y="16"/>
                      </a:lnTo>
                      <a:lnTo>
                        <a:pt x="46" y="14"/>
                      </a:lnTo>
                      <a:lnTo>
                        <a:pt x="46" y="12"/>
                      </a:lnTo>
                      <a:lnTo>
                        <a:pt x="43" y="12"/>
                      </a:lnTo>
                      <a:lnTo>
                        <a:pt x="43" y="10"/>
                      </a:lnTo>
                      <a:lnTo>
                        <a:pt x="43" y="7"/>
                      </a:lnTo>
                      <a:lnTo>
                        <a:pt x="46" y="5"/>
                      </a:lnTo>
                      <a:lnTo>
                        <a:pt x="48" y="0"/>
                      </a:lnTo>
                      <a:lnTo>
                        <a:pt x="52" y="2"/>
                      </a:lnTo>
                      <a:lnTo>
                        <a:pt x="54" y="2"/>
                      </a:lnTo>
                      <a:lnTo>
                        <a:pt x="54" y="5"/>
                      </a:lnTo>
                      <a:lnTo>
                        <a:pt x="56" y="5"/>
                      </a:lnTo>
                      <a:lnTo>
                        <a:pt x="59" y="5"/>
                      </a:lnTo>
                      <a:lnTo>
                        <a:pt x="59" y="7"/>
                      </a:lnTo>
                      <a:lnTo>
                        <a:pt x="61" y="7"/>
                      </a:lnTo>
                      <a:lnTo>
                        <a:pt x="63" y="7"/>
                      </a:lnTo>
                      <a:lnTo>
                        <a:pt x="65" y="7"/>
                      </a:lnTo>
                      <a:lnTo>
                        <a:pt x="67" y="7"/>
                      </a:lnTo>
                      <a:lnTo>
                        <a:pt x="69" y="7"/>
                      </a:lnTo>
                      <a:lnTo>
                        <a:pt x="72" y="7"/>
                      </a:lnTo>
                      <a:lnTo>
                        <a:pt x="73" y="7"/>
                      </a:lnTo>
                      <a:lnTo>
                        <a:pt x="76" y="7"/>
                      </a:lnTo>
                      <a:lnTo>
                        <a:pt x="78" y="5"/>
                      </a:lnTo>
                      <a:lnTo>
                        <a:pt x="80" y="7"/>
                      </a:lnTo>
                      <a:lnTo>
                        <a:pt x="83" y="7"/>
                      </a:lnTo>
                      <a:lnTo>
                        <a:pt x="84" y="5"/>
                      </a:lnTo>
                      <a:lnTo>
                        <a:pt x="87" y="5"/>
                      </a:lnTo>
                      <a:lnTo>
                        <a:pt x="89" y="5"/>
                      </a:lnTo>
                      <a:lnTo>
                        <a:pt x="91" y="5"/>
                      </a:lnTo>
                      <a:lnTo>
                        <a:pt x="93" y="5"/>
                      </a:lnTo>
                      <a:lnTo>
                        <a:pt x="95" y="5"/>
                      </a:lnTo>
                      <a:lnTo>
                        <a:pt x="97" y="2"/>
                      </a:lnTo>
                      <a:lnTo>
                        <a:pt x="100" y="2"/>
                      </a:lnTo>
                      <a:lnTo>
                        <a:pt x="102" y="2"/>
                      </a:lnTo>
                      <a:lnTo>
                        <a:pt x="104" y="2"/>
                      </a:lnTo>
                      <a:lnTo>
                        <a:pt x="106" y="2"/>
                      </a:lnTo>
                      <a:lnTo>
                        <a:pt x="108" y="2"/>
                      </a:lnTo>
                      <a:lnTo>
                        <a:pt x="110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7" y="2"/>
                      </a:lnTo>
                      <a:lnTo>
                        <a:pt x="119" y="2"/>
                      </a:lnTo>
                      <a:lnTo>
                        <a:pt x="121" y="2"/>
                      </a:lnTo>
                      <a:lnTo>
                        <a:pt x="124" y="2"/>
                      </a:lnTo>
                      <a:lnTo>
                        <a:pt x="126" y="2"/>
                      </a:lnTo>
                      <a:lnTo>
                        <a:pt x="128" y="2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4" y="7"/>
                      </a:lnTo>
                      <a:lnTo>
                        <a:pt x="137" y="7"/>
                      </a:lnTo>
                      <a:lnTo>
                        <a:pt x="138" y="10"/>
                      </a:lnTo>
                      <a:lnTo>
                        <a:pt x="138" y="12"/>
                      </a:lnTo>
                      <a:lnTo>
                        <a:pt x="141" y="12"/>
                      </a:lnTo>
                      <a:lnTo>
                        <a:pt x="141" y="14"/>
                      </a:lnTo>
                      <a:lnTo>
                        <a:pt x="143" y="14"/>
                      </a:lnTo>
                      <a:lnTo>
                        <a:pt x="143" y="16"/>
                      </a:lnTo>
                      <a:lnTo>
                        <a:pt x="145" y="19"/>
                      </a:lnTo>
                      <a:lnTo>
                        <a:pt x="147" y="19"/>
                      </a:lnTo>
                      <a:lnTo>
                        <a:pt x="147" y="21"/>
                      </a:lnTo>
                      <a:lnTo>
                        <a:pt x="149" y="23"/>
                      </a:lnTo>
                      <a:lnTo>
                        <a:pt x="149" y="26"/>
                      </a:lnTo>
                      <a:lnTo>
                        <a:pt x="151" y="28"/>
                      </a:lnTo>
                      <a:lnTo>
                        <a:pt x="151" y="30"/>
                      </a:lnTo>
                      <a:lnTo>
                        <a:pt x="154" y="30"/>
                      </a:lnTo>
                      <a:lnTo>
                        <a:pt x="154" y="33"/>
                      </a:lnTo>
                      <a:lnTo>
                        <a:pt x="156" y="33"/>
                      </a:lnTo>
                      <a:lnTo>
                        <a:pt x="158" y="35"/>
                      </a:lnTo>
                      <a:lnTo>
                        <a:pt x="160" y="35"/>
                      </a:lnTo>
                      <a:lnTo>
                        <a:pt x="162" y="37"/>
                      </a:lnTo>
                      <a:lnTo>
                        <a:pt x="165" y="37"/>
                      </a:lnTo>
                      <a:lnTo>
                        <a:pt x="167" y="37"/>
                      </a:lnTo>
                      <a:lnTo>
                        <a:pt x="167" y="40"/>
                      </a:lnTo>
                      <a:lnTo>
                        <a:pt x="169" y="40"/>
                      </a:lnTo>
                      <a:lnTo>
                        <a:pt x="171" y="40"/>
                      </a:lnTo>
                      <a:lnTo>
                        <a:pt x="173" y="40"/>
                      </a:lnTo>
                      <a:lnTo>
                        <a:pt x="175" y="40"/>
                      </a:lnTo>
                      <a:lnTo>
                        <a:pt x="178" y="40"/>
                      </a:lnTo>
                      <a:lnTo>
                        <a:pt x="178" y="37"/>
                      </a:lnTo>
                      <a:lnTo>
                        <a:pt x="180" y="37"/>
                      </a:lnTo>
                      <a:lnTo>
                        <a:pt x="182" y="37"/>
                      </a:lnTo>
                      <a:lnTo>
                        <a:pt x="184" y="35"/>
                      </a:lnTo>
                      <a:lnTo>
                        <a:pt x="184" y="33"/>
                      </a:lnTo>
                      <a:lnTo>
                        <a:pt x="186" y="33"/>
                      </a:lnTo>
                      <a:lnTo>
                        <a:pt x="188" y="30"/>
                      </a:lnTo>
                      <a:lnTo>
                        <a:pt x="188" y="28"/>
                      </a:lnTo>
                      <a:lnTo>
                        <a:pt x="191" y="26"/>
                      </a:lnTo>
                      <a:lnTo>
                        <a:pt x="191" y="23"/>
                      </a:lnTo>
                      <a:lnTo>
                        <a:pt x="193" y="23"/>
                      </a:lnTo>
                      <a:lnTo>
                        <a:pt x="195" y="23"/>
                      </a:lnTo>
                      <a:lnTo>
                        <a:pt x="197" y="23"/>
                      </a:lnTo>
                      <a:lnTo>
                        <a:pt x="199" y="23"/>
                      </a:lnTo>
                      <a:lnTo>
                        <a:pt x="203" y="23"/>
                      </a:lnTo>
                      <a:lnTo>
                        <a:pt x="208" y="26"/>
                      </a:lnTo>
                      <a:lnTo>
                        <a:pt x="210" y="26"/>
                      </a:lnTo>
                      <a:lnTo>
                        <a:pt x="212" y="26"/>
                      </a:lnTo>
                      <a:lnTo>
                        <a:pt x="214" y="26"/>
                      </a:lnTo>
                      <a:lnTo>
                        <a:pt x="214" y="28"/>
                      </a:lnTo>
                      <a:lnTo>
                        <a:pt x="216" y="28"/>
                      </a:lnTo>
                      <a:lnTo>
                        <a:pt x="219" y="28"/>
                      </a:lnTo>
                      <a:lnTo>
                        <a:pt x="219" y="30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5" y="30"/>
                      </a:lnTo>
                      <a:lnTo>
                        <a:pt x="227" y="33"/>
                      </a:lnTo>
                      <a:lnTo>
                        <a:pt x="229" y="33"/>
                      </a:lnTo>
                      <a:lnTo>
                        <a:pt x="232" y="33"/>
                      </a:lnTo>
                      <a:lnTo>
                        <a:pt x="232" y="35"/>
                      </a:lnTo>
                      <a:lnTo>
                        <a:pt x="234" y="35"/>
                      </a:lnTo>
                      <a:lnTo>
                        <a:pt x="236" y="35"/>
                      </a:lnTo>
                      <a:lnTo>
                        <a:pt x="236" y="37"/>
                      </a:lnTo>
                      <a:lnTo>
                        <a:pt x="238" y="37"/>
                      </a:lnTo>
                      <a:lnTo>
                        <a:pt x="240" y="37"/>
                      </a:lnTo>
                      <a:lnTo>
                        <a:pt x="243" y="37"/>
                      </a:lnTo>
                      <a:lnTo>
                        <a:pt x="245" y="37"/>
                      </a:lnTo>
                      <a:lnTo>
                        <a:pt x="247" y="37"/>
                      </a:lnTo>
                      <a:lnTo>
                        <a:pt x="249" y="37"/>
                      </a:lnTo>
                      <a:lnTo>
                        <a:pt x="251" y="37"/>
                      </a:lnTo>
                      <a:lnTo>
                        <a:pt x="253" y="37"/>
                      </a:lnTo>
                      <a:lnTo>
                        <a:pt x="256" y="35"/>
                      </a:lnTo>
                      <a:lnTo>
                        <a:pt x="257" y="35"/>
                      </a:lnTo>
                      <a:lnTo>
                        <a:pt x="262" y="35"/>
                      </a:lnTo>
                      <a:lnTo>
                        <a:pt x="264" y="35"/>
                      </a:lnTo>
                      <a:lnTo>
                        <a:pt x="266" y="35"/>
                      </a:lnTo>
                      <a:lnTo>
                        <a:pt x="268" y="33"/>
                      </a:lnTo>
                      <a:lnTo>
                        <a:pt x="271" y="33"/>
                      </a:lnTo>
                      <a:lnTo>
                        <a:pt x="273" y="30"/>
                      </a:lnTo>
                      <a:lnTo>
                        <a:pt x="275" y="28"/>
                      </a:lnTo>
                      <a:lnTo>
                        <a:pt x="275" y="26"/>
                      </a:lnTo>
                      <a:lnTo>
                        <a:pt x="277" y="23"/>
                      </a:lnTo>
                      <a:lnTo>
                        <a:pt x="277" y="21"/>
                      </a:lnTo>
                      <a:lnTo>
                        <a:pt x="279" y="19"/>
                      </a:lnTo>
                      <a:lnTo>
                        <a:pt x="279" y="16"/>
                      </a:lnTo>
                      <a:lnTo>
                        <a:pt x="281" y="16"/>
                      </a:lnTo>
                      <a:lnTo>
                        <a:pt x="281" y="14"/>
                      </a:lnTo>
                      <a:lnTo>
                        <a:pt x="284" y="12"/>
                      </a:lnTo>
                      <a:lnTo>
                        <a:pt x="286" y="12"/>
                      </a:lnTo>
                      <a:lnTo>
                        <a:pt x="286" y="10"/>
                      </a:lnTo>
                      <a:lnTo>
                        <a:pt x="288" y="10"/>
                      </a:lnTo>
                      <a:lnTo>
                        <a:pt x="288" y="7"/>
                      </a:lnTo>
                      <a:lnTo>
                        <a:pt x="290" y="7"/>
                      </a:lnTo>
                      <a:lnTo>
                        <a:pt x="292" y="5"/>
                      </a:lnTo>
                      <a:lnTo>
                        <a:pt x="294" y="5"/>
                      </a:lnTo>
                      <a:lnTo>
                        <a:pt x="294" y="2"/>
                      </a:lnTo>
                      <a:lnTo>
                        <a:pt x="297" y="2"/>
                      </a:lnTo>
                      <a:lnTo>
                        <a:pt x="298" y="2"/>
                      </a:lnTo>
                      <a:lnTo>
                        <a:pt x="298" y="0"/>
                      </a:lnTo>
                      <a:lnTo>
                        <a:pt x="301" y="0"/>
                      </a:lnTo>
                      <a:lnTo>
                        <a:pt x="303" y="0"/>
                      </a:lnTo>
                      <a:lnTo>
                        <a:pt x="305" y="0"/>
                      </a:lnTo>
                      <a:lnTo>
                        <a:pt x="307" y="0"/>
                      </a:lnTo>
                      <a:lnTo>
                        <a:pt x="309" y="0"/>
                      </a:lnTo>
                      <a:lnTo>
                        <a:pt x="312" y="0"/>
                      </a:lnTo>
                      <a:lnTo>
                        <a:pt x="314" y="0"/>
                      </a:lnTo>
                      <a:lnTo>
                        <a:pt x="316" y="0"/>
                      </a:lnTo>
                      <a:lnTo>
                        <a:pt x="318" y="0"/>
                      </a:lnTo>
                      <a:lnTo>
                        <a:pt x="320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7" y="0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31" y="2"/>
                      </a:lnTo>
                      <a:lnTo>
                        <a:pt x="333" y="2"/>
                      </a:lnTo>
                      <a:lnTo>
                        <a:pt x="333" y="5"/>
                      </a:lnTo>
                      <a:lnTo>
                        <a:pt x="331" y="5"/>
                      </a:lnTo>
                      <a:lnTo>
                        <a:pt x="331" y="7"/>
                      </a:lnTo>
                      <a:lnTo>
                        <a:pt x="329" y="10"/>
                      </a:lnTo>
                      <a:lnTo>
                        <a:pt x="329" y="12"/>
                      </a:lnTo>
                      <a:lnTo>
                        <a:pt x="327" y="14"/>
                      </a:lnTo>
                      <a:lnTo>
                        <a:pt x="327" y="16"/>
                      </a:lnTo>
                      <a:lnTo>
                        <a:pt x="325" y="19"/>
                      </a:lnTo>
                      <a:lnTo>
                        <a:pt x="322" y="21"/>
                      </a:lnTo>
                      <a:lnTo>
                        <a:pt x="322" y="23"/>
                      </a:lnTo>
                      <a:lnTo>
                        <a:pt x="320" y="26"/>
                      </a:lnTo>
                      <a:lnTo>
                        <a:pt x="320" y="28"/>
                      </a:lnTo>
                      <a:lnTo>
                        <a:pt x="320" y="30"/>
                      </a:lnTo>
                      <a:lnTo>
                        <a:pt x="318" y="30"/>
                      </a:lnTo>
                      <a:lnTo>
                        <a:pt x="318" y="33"/>
                      </a:lnTo>
                      <a:lnTo>
                        <a:pt x="318" y="35"/>
                      </a:lnTo>
                      <a:lnTo>
                        <a:pt x="316" y="37"/>
                      </a:lnTo>
                      <a:lnTo>
                        <a:pt x="316" y="40"/>
                      </a:lnTo>
                      <a:lnTo>
                        <a:pt x="316" y="42"/>
                      </a:lnTo>
                      <a:lnTo>
                        <a:pt x="316" y="44"/>
                      </a:lnTo>
                      <a:lnTo>
                        <a:pt x="314" y="44"/>
                      </a:lnTo>
                      <a:lnTo>
                        <a:pt x="314" y="46"/>
                      </a:lnTo>
                      <a:lnTo>
                        <a:pt x="314" y="49"/>
                      </a:lnTo>
                      <a:lnTo>
                        <a:pt x="316" y="49"/>
                      </a:lnTo>
                      <a:lnTo>
                        <a:pt x="316" y="51"/>
                      </a:lnTo>
                      <a:lnTo>
                        <a:pt x="316" y="54"/>
                      </a:lnTo>
                      <a:lnTo>
                        <a:pt x="316" y="56"/>
                      </a:lnTo>
                      <a:lnTo>
                        <a:pt x="318" y="56"/>
                      </a:lnTo>
                      <a:lnTo>
                        <a:pt x="320" y="58"/>
                      </a:lnTo>
                      <a:lnTo>
                        <a:pt x="322" y="58"/>
                      </a:lnTo>
                      <a:lnTo>
                        <a:pt x="325" y="60"/>
                      </a:lnTo>
                      <a:lnTo>
                        <a:pt x="327" y="60"/>
                      </a:lnTo>
                      <a:lnTo>
                        <a:pt x="329" y="63"/>
                      </a:lnTo>
                      <a:lnTo>
                        <a:pt x="331" y="65"/>
                      </a:lnTo>
                      <a:lnTo>
                        <a:pt x="333" y="65"/>
                      </a:lnTo>
                      <a:lnTo>
                        <a:pt x="333" y="68"/>
                      </a:lnTo>
                      <a:lnTo>
                        <a:pt x="335" y="68"/>
                      </a:lnTo>
                      <a:lnTo>
                        <a:pt x="335" y="70"/>
                      </a:lnTo>
                      <a:lnTo>
                        <a:pt x="338" y="70"/>
                      </a:lnTo>
                      <a:lnTo>
                        <a:pt x="340" y="72"/>
                      </a:lnTo>
                      <a:lnTo>
                        <a:pt x="342" y="72"/>
                      </a:lnTo>
                      <a:lnTo>
                        <a:pt x="342" y="74"/>
                      </a:lnTo>
                      <a:lnTo>
                        <a:pt x="344" y="74"/>
                      </a:lnTo>
                      <a:lnTo>
                        <a:pt x="346" y="74"/>
                      </a:lnTo>
                      <a:lnTo>
                        <a:pt x="349" y="74"/>
                      </a:lnTo>
                      <a:lnTo>
                        <a:pt x="349" y="72"/>
                      </a:lnTo>
                      <a:lnTo>
                        <a:pt x="351" y="72"/>
                      </a:lnTo>
                      <a:lnTo>
                        <a:pt x="353" y="72"/>
                      </a:lnTo>
                      <a:lnTo>
                        <a:pt x="355" y="70"/>
                      </a:lnTo>
                      <a:lnTo>
                        <a:pt x="357" y="68"/>
                      </a:lnTo>
                      <a:lnTo>
                        <a:pt x="357" y="65"/>
                      </a:lnTo>
                      <a:lnTo>
                        <a:pt x="359" y="65"/>
                      </a:lnTo>
                      <a:lnTo>
                        <a:pt x="359" y="63"/>
                      </a:lnTo>
                      <a:lnTo>
                        <a:pt x="362" y="60"/>
                      </a:lnTo>
                      <a:lnTo>
                        <a:pt x="362" y="58"/>
                      </a:lnTo>
                      <a:lnTo>
                        <a:pt x="362" y="56"/>
                      </a:lnTo>
                      <a:lnTo>
                        <a:pt x="363" y="56"/>
                      </a:lnTo>
                      <a:lnTo>
                        <a:pt x="363" y="54"/>
                      </a:lnTo>
                      <a:lnTo>
                        <a:pt x="363" y="51"/>
                      </a:lnTo>
                      <a:lnTo>
                        <a:pt x="363" y="49"/>
                      </a:lnTo>
                      <a:lnTo>
                        <a:pt x="366" y="49"/>
                      </a:lnTo>
                      <a:lnTo>
                        <a:pt x="366" y="46"/>
                      </a:lnTo>
                      <a:lnTo>
                        <a:pt x="366" y="44"/>
                      </a:lnTo>
                      <a:lnTo>
                        <a:pt x="368" y="42"/>
                      </a:lnTo>
                      <a:lnTo>
                        <a:pt x="368" y="40"/>
                      </a:lnTo>
                      <a:lnTo>
                        <a:pt x="370" y="40"/>
                      </a:lnTo>
                      <a:lnTo>
                        <a:pt x="370" y="37"/>
                      </a:lnTo>
                      <a:lnTo>
                        <a:pt x="372" y="37"/>
                      </a:lnTo>
                      <a:lnTo>
                        <a:pt x="374" y="37"/>
                      </a:lnTo>
                      <a:lnTo>
                        <a:pt x="376" y="37"/>
                      </a:lnTo>
                      <a:lnTo>
                        <a:pt x="379" y="35"/>
                      </a:lnTo>
                      <a:lnTo>
                        <a:pt x="381" y="35"/>
                      </a:lnTo>
                      <a:lnTo>
                        <a:pt x="383" y="35"/>
                      </a:lnTo>
                      <a:lnTo>
                        <a:pt x="385" y="35"/>
                      </a:lnTo>
                      <a:lnTo>
                        <a:pt x="387" y="35"/>
                      </a:lnTo>
                      <a:lnTo>
                        <a:pt x="390" y="35"/>
                      </a:lnTo>
                      <a:lnTo>
                        <a:pt x="392" y="35"/>
                      </a:lnTo>
                      <a:lnTo>
                        <a:pt x="394" y="35"/>
                      </a:lnTo>
                      <a:lnTo>
                        <a:pt x="396" y="35"/>
                      </a:lnTo>
                      <a:lnTo>
                        <a:pt x="398" y="35"/>
                      </a:lnTo>
                      <a:lnTo>
                        <a:pt x="398" y="37"/>
                      </a:lnTo>
                      <a:lnTo>
                        <a:pt x="400" y="37"/>
                      </a:lnTo>
                      <a:lnTo>
                        <a:pt x="403" y="37"/>
                      </a:lnTo>
                      <a:lnTo>
                        <a:pt x="405" y="37"/>
                      </a:lnTo>
                      <a:lnTo>
                        <a:pt x="407" y="37"/>
                      </a:lnTo>
                      <a:lnTo>
                        <a:pt x="409" y="35"/>
                      </a:lnTo>
                      <a:lnTo>
                        <a:pt x="411" y="35"/>
                      </a:lnTo>
                      <a:lnTo>
                        <a:pt x="413" y="35"/>
                      </a:lnTo>
                      <a:lnTo>
                        <a:pt x="416" y="35"/>
                      </a:lnTo>
                      <a:lnTo>
                        <a:pt x="417" y="35"/>
                      </a:lnTo>
                      <a:lnTo>
                        <a:pt x="420" y="35"/>
                      </a:lnTo>
                      <a:lnTo>
                        <a:pt x="422" y="33"/>
                      </a:lnTo>
                      <a:lnTo>
                        <a:pt x="424" y="33"/>
                      </a:lnTo>
                      <a:lnTo>
                        <a:pt x="427" y="30"/>
                      </a:lnTo>
                      <a:lnTo>
                        <a:pt x="428" y="30"/>
                      </a:lnTo>
                      <a:lnTo>
                        <a:pt x="428" y="28"/>
                      </a:lnTo>
                      <a:lnTo>
                        <a:pt x="431" y="28"/>
                      </a:lnTo>
                      <a:lnTo>
                        <a:pt x="433" y="26"/>
                      </a:lnTo>
                      <a:lnTo>
                        <a:pt x="435" y="23"/>
                      </a:lnTo>
                      <a:lnTo>
                        <a:pt x="437" y="21"/>
                      </a:lnTo>
                      <a:lnTo>
                        <a:pt x="439" y="19"/>
                      </a:lnTo>
                      <a:lnTo>
                        <a:pt x="441" y="16"/>
                      </a:lnTo>
                      <a:lnTo>
                        <a:pt x="444" y="14"/>
                      </a:lnTo>
                      <a:lnTo>
                        <a:pt x="446" y="12"/>
                      </a:lnTo>
                      <a:lnTo>
                        <a:pt x="448" y="12"/>
                      </a:lnTo>
                      <a:lnTo>
                        <a:pt x="448" y="10"/>
                      </a:lnTo>
                      <a:lnTo>
                        <a:pt x="450" y="10"/>
                      </a:lnTo>
                      <a:lnTo>
                        <a:pt x="450" y="7"/>
                      </a:lnTo>
                      <a:lnTo>
                        <a:pt x="452" y="7"/>
                      </a:lnTo>
                      <a:lnTo>
                        <a:pt x="454" y="5"/>
                      </a:lnTo>
                      <a:lnTo>
                        <a:pt x="457" y="2"/>
                      </a:lnTo>
                      <a:lnTo>
                        <a:pt x="459" y="2"/>
                      </a:lnTo>
                      <a:lnTo>
                        <a:pt x="461" y="2"/>
                      </a:lnTo>
                      <a:lnTo>
                        <a:pt x="463" y="0"/>
                      </a:lnTo>
                      <a:lnTo>
                        <a:pt x="465" y="0"/>
                      </a:lnTo>
                      <a:lnTo>
                        <a:pt x="468" y="0"/>
                      </a:lnTo>
                      <a:lnTo>
                        <a:pt x="470" y="0"/>
                      </a:lnTo>
                      <a:lnTo>
                        <a:pt x="472" y="2"/>
                      </a:lnTo>
                      <a:lnTo>
                        <a:pt x="472" y="5"/>
                      </a:lnTo>
                      <a:lnTo>
                        <a:pt x="474" y="5"/>
                      </a:lnTo>
                      <a:lnTo>
                        <a:pt x="476" y="7"/>
                      </a:lnTo>
                      <a:lnTo>
                        <a:pt x="478" y="7"/>
                      </a:lnTo>
                      <a:lnTo>
                        <a:pt x="481" y="10"/>
                      </a:lnTo>
                      <a:lnTo>
                        <a:pt x="482" y="10"/>
                      </a:lnTo>
                      <a:lnTo>
                        <a:pt x="485" y="10"/>
                      </a:lnTo>
                      <a:lnTo>
                        <a:pt x="487" y="10"/>
                      </a:lnTo>
                      <a:lnTo>
                        <a:pt x="489" y="10"/>
                      </a:lnTo>
                      <a:lnTo>
                        <a:pt x="491" y="10"/>
                      </a:lnTo>
                      <a:lnTo>
                        <a:pt x="495" y="1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2" name="Freeform 124"/>
                <p:cNvSpPr>
                  <a:spLocks/>
                </p:cNvSpPr>
                <p:nvPr/>
              </p:nvSpPr>
              <p:spPr bwMode="auto">
                <a:xfrm>
                  <a:off x="3442" y="2859"/>
                  <a:ext cx="413" cy="266"/>
                </a:xfrm>
                <a:custGeom>
                  <a:avLst/>
                  <a:gdLst>
                    <a:gd name="T0" fmla="*/ 2147483647 w 289"/>
                    <a:gd name="T1" fmla="*/ 268758705 h 200"/>
                    <a:gd name="T2" fmla="*/ 2147483647 w 289"/>
                    <a:gd name="T3" fmla="*/ 369158045 h 200"/>
                    <a:gd name="T4" fmla="*/ 2147483647 w 289"/>
                    <a:gd name="T5" fmla="*/ 475407189 h 200"/>
                    <a:gd name="T6" fmla="*/ 2147483647 w 289"/>
                    <a:gd name="T7" fmla="*/ 551777572 h 200"/>
                    <a:gd name="T8" fmla="*/ 2147483647 w 289"/>
                    <a:gd name="T9" fmla="*/ 623901553 h 200"/>
                    <a:gd name="T10" fmla="*/ 2147483647 w 289"/>
                    <a:gd name="T11" fmla="*/ 666855471 h 200"/>
                    <a:gd name="T12" fmla="*/ 2147483647 w 289"/>
                    <a:gd name="T13" fmla="*/ 710223989 h 200"/>
                    <a:gd name="T14" fmla="*/ 2147483647 w 289"/>
                    <a:gd name="T15" fmla="*/ 768259272 h 200"/>
                    <a:gd name="T16" fmla="*/ 2147483647 w 289"/>
                    <a:gd name="T17" fmla="*/ 840947187 h 200"/>
                    <a:gd name="T18" fmla="*/ 2147483647 w 289"/>
                    <a:gd name="T19" fmla="*/ 898850555 h 200"/>
                    <a:gd name="T20" fmla="*/ 2147483647 w 289"/>
                    <a:gd name="T21" fmla="*/ 1009417611 h 200"/>
                    <a:gd name="T22" fmla="*/ 2147483647 w 289"/>
                    <a:gd name="T23" fmla="*/ 1067777495 h 200"/>
                    <a:gd name="T24" fmla="*/ 2147483647 w 289"/>
                    <a:gd name="T25" fmla="*/ 1043934517 h 200"/>
                    <a:gd name="T26" fmla="*/ 2147483647 w 289"/>
                    <a:gd name="T27" fmla="*/ 1043934517 h 200"/>
                    <a:gd name="T28" fmla="*/ 2147483647 w 289"/>
                    <a:gd name="T29" fmla="*/ 1067777495 h 200"/>
                    <a:gd name="T30" fmla="*/ 2147483647 w 289"/>
                    <a:gd name="T31" fmla="*/ 1067777495 h 200"/>
                    <a:gd name="T32" fmla="*/ 2147483647 w 289"/>
                    <a:gd name="T33" fmla="*/ 957677801 h 200"/>
                    <a:gd name="T34" fmla="*/ 2147483647 w 289"/>
                    <a:gd name="T35" fmla="*/ 920536220 h 200"/>
                    <a:gd name="T36" fmla="*/ 2147483647 w 289"/>
                    <a:gd name="T37" fmla="*/ 1000704519 h 200"/>
                    <a:gd name="T38" fmla="*/ 2147483647 w 289"/>
                    <a:gd name="T39" fmla="*/ 1118460783 h 200"/>
                    <a:gd name="T40" fmla="*/ 2147483647 w 289"/>
                    <a:gd name="T41" fmla="*/ 1136432537 h 200"/>
                    <a:gd name="T42" fmla="*/ 2147483647 w 289"/>
                    <a:gd name="T43" fmla="*/ 1136432537 h 200"/>
                    <a:gd name="T44" fmla="*/ 2147483647 w 289"/>
                    <a:gd name="T45" fmla="*/ 1161659695 h 200"/>
                    <a:gd name="T46" fmla="*/ 2147483647 w 289"/>
                    <a:gd name="T47" fmla="*/ 1118460783 h 200"/>
                    <a:gd name="T48" fmla="*/ 2147483647 w 289"/>
                    <a:gd name="T49" fmla="*/ 1086953454 h 200"/>
                    <a:gd name="T50" fmla="*/ 2147483647 w 289"/>
                    <a:gd name="T51" fmla="*/ 1059373467 h 200"/>
                    <a:gd name="T52" fmla="*/ 2147483647 w 289"/>
                    <a:gd name="T53" fmla="*/ 1086953454 h 200"/>
                    <a:gd name="T54" fmla="*/ 2147483647 w 289"/>
                    <a:gd name="T55" fmla="*/ 1067777495 h 200"/>
                    <a:gd name="T56" fmla="*/ 2147483647 w 289"/>
                    <a:gd name="T57" fmla="*/ 1086953454 h 200"/>
                    <a:gd name="T58" fmla="*/ 2147483647 w 289"/>
                    <a:gd name="T59" fmla="*/ 1145716632 h 200"/>
                    <a:gd name="T60" fmla="*/ 2147483647 w 289"/>
                    <a:gd name="T61" fmla="*/ 1207120971 h 200"/>
                    <a:gd name="T62" fmla="*/ 2147483647 w 289"/>
                    <a:gd name="T63" fmla="*/ 1261637382 h 200"/>
                    <a:gd name="T64" fmla="*/ 2147483647 w 289"/>
                    <a:gd name="T65" fmla="*/ 1298132100 h 200"/>
                    <a:gd name="T66" fmla="*/ 757935621 w 289"/>
                    <a:gd name="T67" fmla="*/ 1207120971 h 200"/>
                    <a:gd name="T68" fmla="*/ 1547878577 w 289"/>
                    <a:gd name="T69" fmla="*/ 1118460783 h 200"/>
                    <a:gd name="T70" fmla="*/ 2147483647 w 289"/>
                    <a:gd name="T71" fmla="*/ 1059373467 h 200"/>
                    <a:gd name="T72" fmla="*/ 2147483647 w 289"/>
                    <a:gd name="T73" fmla="*/ 1009417611 h 200"/>
                    <a:gd name="T74" fmla="*/ 2147483647 w 289"/>
                    <a:gd name="T75" fmla="*/ 1000704519 h 200"/>
                    <a:gd name="T76" fmla="*/ 2147483647 w 289"/>
                    <a:gd name="T77" fmla="*/ 907608400 h 200"/>
                    <a:gd name="T78" fmla="*/ 2147483647 w 289"/>
                    <a:gd name="T79" fmla="*/ 920536220 h 200"/>
                    <a:gd name="T80" fmla="*/ 2147483647 w 289"/>
                    <a:gd name="T81" fmla="*/ 907608400 h 200"/>
                    <a:gd name="T82" fmla="*/ 2147483647 w 289"/>
                    <a:gd name="T83" fmla="*/ 802839788 h 200"/>
                    <a:gd name="T84" fmla="*/ 2147483647 w 289"/>
                    <a:gd name="T85" fmla="*/ 733863913 h 200"/>
                    <a:gd name="T86" fmla="*/ 2147483647 w 289"/>
                    <a:gd name="T87" fmla="*/ 733863913 h 200"/>
                    <a:gd name="T88" fmla="*/ 2147483647 w 289"/>
                    <a:gd name="T89" fmla="*/ 688470946 h 200"/>
                    <a:gd name="T90" fmla="*/ 2147483647 w 289"/>
                    <a:gd name="T91" fmla="*/ 653003292 h 200"/>
                    <a:gd name="T92" fmla="*/ 2147483647 w 289"/>
                    <a:gd name="T93" fmla="*/ 609371887 h 200"/>
                    <a:gd name="T94" fmla="*/ 2147483647 w 289"/>
                    <a:gd name="T95" fmla="*/ 623901553 h 200"/>
                    <a:gd name="T96" fmla="*/ 2147483647 w 289"/>
                    <a:gd name="T97" fmla="*/ 592043701 h 200"/>
                    <a:gd name="T98" fmla="*/ 2147483647 w 289"/>
                    <a:gd name="T99" fmla="*/ 551777572 h 200"/>
                    <a:gd name="T100" fmla="*/ 2147483647 w 289"/>
                    <a:gd name="T101" fmla="*/ 532993599 h 200"/>
                    <a:gd name="T102" fmla="*/ 2147483647 w 289"/>
                    <a:gd name="T103" fmla="*/ 490980409 h 200"/>
                    <a:gd name="T104" fmla="*/ 2147483647 w 289"/>
                    <a:gd name="T105" fmla="*/ 433370089 h 200"/>
                    <a:gd name="T106" fmla="*/ 2147483647 w 289"/>
                    <a:gd name="T107" fmla="*/ 369158045 h 200"/>
                    <a:gd name="T108" fmla="*/ 2147483647 w 289"/>
                    <a:gd name="T109" fmla="*/ 251651476 h 200"/>
                    <a:gd name="T110" fmla="*/ 2147483647 w 289"/>
                    <a:gd name="T111" fmla="*/ 151935560 h 200"/>
                    <a:gd name="T112" fmla="*/ 2147483647 w 289"/>
                    <a:gd name="T113" fmla="*/ 24222702 h 200"/>
                    <a:gd name="T114" fmla="*/ 2147483647 w 289"/>
                    <a:gd name="T115" fmla="*/ 24222702 h 200"/>
                    <a:gd name="T116" fmla="*/ 2147483647 w 289"/>
                    <a:gd name="T117" fmla="*/ 75793050 h 200"/>
                    <a:gd name="T118" fmla="*/ 2147483647 w 289"/>
                    <a:gd name="T119" fmla="*/ 151935560 h 200"/>
                    <a:gd name="T120" fmla="*/ 2147483647 w 289"/>
                    <a:gd name="T121" fmla="*/ 134070173 h 200"/>
                    <a:gd name="T122" fmla="*/ 2147483647 w 289"/>
                    <a:gd name="T123" fmla="*/ 134070173 h 200"/>
                    <a:gd name="T124" fmla="*/ 2147483647 w 289"/>
                    <a:gd name="T125" fmla="*/ 134070173 h 2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89"/>
                    <a:gd name="T190" fmla="*/ 0 h 200"/>
                    <a:gd name="T191" fmla="*/ 289 w 289"/>
                    <a:gd name="T192" fmla="*/ 200 h 20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89" h="200">
                      <a:moveTo>
                        <a:pt x="289" y="25"/>
                      </a:moveTo>
                      <a:lnTo>
                        <a:pt x="289" y="30"/>
                      </a:lnTo>
                      <a:lnTo>
                        <a:pt x="287" y="32"/>
                      </a:lnTo>
                      <a:lnTo>
                        <a:pt x="287" y="34"/>
                      </a:lnTo>
                      <a:lnTo>
                        <a:pt x="285" y="36"/>
                      </a:lnTo>
                      <a:lnTo>
                        <a:pt x="285" y="39"/>
                      </a:lnTo>
                      <a:lnTo>
                        <a:pt x="283" y="39"/>
                      </a:lnTo>
                      <a:lnTo>
                        <a:pt x="283" y="41"/>
                      </a:lnTo>
                      <a:lnTo>
                        <a:pt x="283" y="44"/>
                      </a:lnTo>
                      <a:lnTo>
                        <a:pt x="280" y="44"/>
                      </a:lnTo>
                      <a:lnTo>
                        <a:pt x="280" y="46"/>
                      </a:lnTo>
                      <a:lnTo>
                        <a:pt x="280" y="48"/>
                      </a:lnTo>
                      <a:lnTo>
                        <a:pt x="278" y="50"/>
                      </a:lnTo>
                      <a:lnTo>
                        <a:pt x="278" y="53"/>
                      </a:lnTo>
                      <a:lnTo>
                        <a:pt x="278" y="55"/>
                      </a:lnTo>
                      <a:lnTo>
                        <a:pt x="278" y="57"/>
                      </a:lnTo>
                      <a:lnTo>
                        <a:pt x="278" y="59"/>
                      </a:lnTo>
                      <a:lnTo>
                        <a:pt x="278" y="62"/>
                      </a:lnTo>
                      <a:lnTo>
                        <a:pt x="278" y="64"/>
                      </a:lnTo>
                      <a:lnTo>
                        <a:pt x="280" y="64"/>
                      </a:lnTo>
                      <a:lnTo>
                        <a:pt x="283" y="67"/>
                      </a:lnTo>
                      <a:lnTo>
                        <a:pt x="283" y="69"/>
                      </a:lnTo>
                      <a:lnTo>
                        <a:pt x="285" y="71"/>
                      </a:lnTo>
                      <a:lnTo>
                        <a:pt x="285" y="73"/>
                      </a:lnTo>
                      <a:lnTo>
                        <a:pt x="287" y="73"/>
                      </a:lnTo>
                      <a:lnTo>
                        <a:pt x="287" y="76"/>
                      </a:lnTo>
                      <a:lnTo>
                        <a:pt x="287" y="78"/>
                      </a:lnTo>
                      <a:lnTo>
                        <a:pt x="289" y="78"/>
                      </a:lnTo>
                      <a:lnTo>
                        <a:pt x="289" y="80"/>
                      </a:lnTo>
                      <a:lnTo>
                        <a:pt x="289" y="82"/>
                      </a:lnTo>
                      <a:lnTo>
                        <a:pt x="287" y="82"/>
                      </a:lnTo>
                      <a:lnTo>
                        <a:pt x="287" y="85"/>
                      </a:lnTo>
                      <a:lnTo>
                        <a:pt x="287" y="87"/>
                      </a:lnTo>
                      <a:lnTo>
                        <a:pt x="285" y="90"/>
                      </a:lnTo>
                      <a:lnTo>
                        <a:pt x="283" y="92"/>
                      </a:lnTo>
                      <a:lnTo>
                        <a:pt x="280" y="92"/>
                      </a:lnTo>
                      <a:lnTo>
                        <a:pt x="280" y="94"/>
                      </a:lnTo>
                      <a:lnTo>
                        <a:pt x="278" y="94"/>
                      </a:lnTo>
                      <a:lnTo>
                        <a:pt x="276" y="96"/>
                      </a:lnTo>
                      <a:lnTo>
                        <a:pt x="274" y="96"/>
                      </a:lnTo>
                      <a:lnTo>
                        <a:pt x="272" y="96"/>
                      </a:lnTo>
                      <a:lnTo>
                        <a:pt x="272" y="99"/>
                      </a:lnTo>
                      <a:lnTo>
                        <a:pt x="270" y="99"/>
                      </a:lnTo>
                      <a:lnTo>
                        <a:pt x="267" y="101"/>
                      </a:lnTo>
                      <a:lnTo>
                        <a:pt x="266" y="101"/>
                      </a:lnTo>
                      <a:lnTo>
                        <a:pt x="263" y="103"/>
                      </a:lnTo>
                      <a:lnTo>
                        <a:pt x="261" y="103"/>
                      </a:lnTo>
                      <a:lnTo>
                        <a:pt x="259" y="103"/>
                      </a:lnTo>
                      <a:lnTo>
                        <a:pt x="257" y="106"/>
                      </a:lnTo>
                      <a:lnTo>
                        <a:pt x="255" y="106"/>
                      </a:lnTo>
                      <a:lnTo>
                        <a:pt x="253" y="106"/>
                      </a:lnTo>
                      <a:lnTo>
                        <a:pt x="250" y="106"/>
                      </a:lnTo>
                      <a:lnTo>
                        <a:pt x="250" y="108"/>
                      </a:lnTo>
                      <a:lnTo>
                        <a:pt x="248" y="108"/>
                      </a:lnTo>
                      <a:lnTo>
                        <a:pt x="246" y="108"/>
                      </a:lnTo>
                      <a:lnTo>
                        <a:pt x="244" y="110"/>
                      </a:lnTo>
                      <a:lnTo>
                        <a:pt x="242" y="110"/>
                      </a:lnTo>
                      <a:lnTo>
                        <a:pt x="242" y="113"/>
                      </a:lnTo>
                      <a:lnTo>
                        <a:pt x="240" y="113"/>
                      </a:lnTo>
                      <a:lnTo>
                        <a:pt x="237" y="113"/>
                      </a:lnTo>
                      <a:lnTo>
                        <a:pt x="235" y="115"/>
                      </a:lnTo>
                      <a:lnTo>
                        <a:pt x="233" y="115"/>
                      </a:lnTo>
                      <a:lnTo>
                        <a:pt x="231" y="117"/>
                      </a:lnTo>
                      <a:lnTo>
                        <a:pt x="229" y="119"/>
                      </a:lnTo>
                      <a:lnTo>
                        <a:pt x="227" y="119"/>
                      </a:lnTo>
                      <a:lnTo>
                        <a:pt x="227" y="122"/>
                      </a:lnTo>
                      <a:lnTo>
                        <a:pt x="224" y="122"/>
                      </a:lnTo>
                      <a:lnTo>
                        <a:pt x="222" y="124"/>
                      </a:lnTo>
                      <a:lnTo>
                        <a:pt x="220" y="124"/>
                      </a:lnTo>
                      <a:lnTo>
                        <a:pt x="220" y="126"/>
                      </a:lnTo>
                      <a:lnTo>
                        <a:pt x="218" y="126"/>
                      </a:lnTo>
                      <a:lnTo>
                        <a:pt x="218" y="129"/>
                      </a:lnTo>
                      <a:lnTo>
                        <a:pt x="216" y="129"/>
                      </a:lnTo>
                      <a:lnTo>
                        <a:pt x="213" y="131"/>
                      </a:lnTo>
                      <a:lnTo>
                        <a:pt x="212" y="131"/>
                      </a:lnTo>
                      <a:lnTo>
                        <a:pt x="212" y="133"/>
                      </a:lnTo>
                      <a:lnTo>
                        <a:pt x="209" y="133"/>
                      </a:lnTo>
                      <a:lnTo>
                        <a:pt x="209" y="135"/>
                      </a:lnTo>
                      <a:lnTo>
                        <a:pt x="209" y="138"/>
                      </a:lnTo>
                      <a:lnTo>
                        <a:pt x="207" y="138"/>
                      </a:lnTo>
                      <a:lnTo>
                        <a:pt x="207" y="140"/>
                      </a:lnTo>
                      <a:lnTo>
                        <a:pt x="209" y="142"/>
                      </a:lnTo>
                      <a:lnTo>
                        <a:pt x="209" y="145"/>
                      </a:lnTo>
                      <a:lnTo>
                        <a:pt x="209" y="147"/>
                      </a:lnTo>
                      <a:lnTo>
                        <a:pt x="209" y="149"/>
                      </a:lnTo>
                      <a:lnTo>
                        <a:pt x="209" y="152"/>
                      </a:lnTo>
                      <a:lnTo>
                        <a:pt x="209" y="154"/>
                      </a:lnTo>
                      <a:lnTo>
                        <a:pt x="207" y="156"/>
                      </a:lnTo>
                      <a:lnTo>
                        <a:pt x="207" y="158"/>
                      </a:lnTo>
                      <a:lnTo>
                        <a:pt x="205" y="161"/>
                      </a:lnTo>
                      <a:lnTo>
                        <a:pt x="203" y="161"/>
                      </a:lnTo>
                      <a:lnTo>
                        <a:pt x="203" y="163"/>
                      </a:lnTo>
                      <a:lnTo>
                        <a:pt x="201" y="163"/>
                      </a:lnTo>
                      <a:lnTo>
                        <a:pt x="199" y="163"/>
                      </a:lnTo>
                      <a:lnTo>
                        <a:pt x="199" y="165"/>
                      </a:lnTo>
                      <a:lnTo>
                        <a:pt x="196" y="165"/>
                      </a:lnTo>
                      <a:lnTo>
                        <a:pt x="194" y="165"/>
                      </a:lnTo>
                      <a:lnTo>
                        <a:pt x="194" y="163"/>
                      </a:lnTo>
                      <a:lnTo>
                        <a:pt x="192" y="163"/>
                      </a:lnTo>
                      <a:lnTo>
                        <a:pt x="190" y="163"/>
                      </a:lnTo>
                      <a:lnTo>
                        <a:pt x="188" y="163"/>
                      </a:lnTo>
                      <a:lnTo>
                        <a:pt x="186" y="163"/>
                      </a:lnTo>
                      <a:lnTo>
                        <a:pt x="183" y="163"/>
                      </a:lnTo>
                      <a:lnTo>
                        <a:pt x="181" y="161"/>
                      </a:lnTo>
                      <a:lnTo>
                        <a:pt x="179" y="161"/>
                      </a:lnTo>
                      <a:lnTo>
                        <a:pt x="177" y="161"/>
                      </a:lnTo>
                      <a:lnTo>
                        <a:pt x="175" y="161"/>
                      </a:lnTo>
                      <a:lnTo>
                        <a:pt x="173" y="161"/>
                      </a:lnTo>
                      <a:lnTo>
                        <a:pt x="170" y="161"/>
                      </a:lnTo>
                      <a:lnTo>
                        <a:pt x="169" y="161"/>
                      </a:lnTo>
                      <a:lnTo>
                        <a:pt x="166" y="161"/>
                      </a:lnTo>
                      <a:lnTo>
                        <a:pt x="164" y="161"/>
                      </a:lnTo>
                      <a:lnTo>
                        <a:pt x="162" y="161"/>
                      </a:lnTo>
                      <a:lnTo>
                        <a:pt x="160" y="163"/>
                      </a:lnTo>
                      <a:lnTo>
                        <a:pt x="158" y="163"/>
                      </a:lnTo>
                      <a:lnTo>
                        <a:pt x="156" y="163"/>
                      </a:lnTo>
                      <a:lnTo>
                        <a:pt x="153" y="163"/>
                      </a:lnTo>
                      <a:lnTo>
                        <a:pt x="149" y="163"/>
                      </a:lnTo>
                      <a:lnTo>
                        <a:pt x="147" y="163"/>
                      </a:lnTo>
                      <a:lnTo>
                        <a:pt x="147" y="165"/>
                      </a:lnTo>
                      <a:lnTo>
                        <a:pt x="145" y="165"/>
                      </a:lnTo>
                      <a:lnTo>
                        <a:pt x="142" y="165"/>
                      </a:lnTo>
                      <a:lnTo>
                        <a:pt x="142" y="163"/>
                      </a:lnTo>
                      <a:lnTo>
                        <a:pt x="140" y="163"/>
                      </a:lnTo>
                      <a:lnTo>
                        <a:pt x="138" y="163"/>
                      </a:lnTo>
                      <a:lnTo>
                        <a:pt x="136" y="163"/>
                      </a:lnTo>
                      <a:lnTo>
                        <a:pt x="134" y="165"/>
                      </a:lnTo>
                      <a:lnTo>
                        <a:pt x="132" y="165"/>
                      </a:lnTo>
                      <a:lnTo>
                        <a:pt x="132" y="163"/>
                      </a:lnTo>
                      <a:lnTo>
                        <a:pt x="129" y="161"/>
                      </a:lnTo>
                      <a:lnTo>
                        <a:pt x="129" y="158"/>
                      </a:lnTo>
                      <a:lnTo>
                        <a:pt x="129" y="156"/>
                      </a:lnTo>
                      <a:lnTo>
                        <a:pt x="132" y="154"/>
                      </a:lnTo>
                      <a:lnTo>
                        <a:pt x="134" y="152"/>
                      </a:lnTo>
                      <a:lnTo>
                        <a:pt x="134" y="149"/>
                      </a:lnTo>
                      <a:lnTo>
                        <a:pt x="136" y="147"/>
                      </a:lnTo>
                      <a:lnTo>
                        <a:pt x="136" y="145"/>
                      </a:lnTo>
                      <a:lnTo>
                        <a:pt x="138" y="145"/>
                      </a:lnTo>
                      <a:lnTo>
                        <a:pt x="138" y="142"/>
                      </a:lnTo>
                      <a:lnTo>
                        <a:pt x="138" y="140"/>
                      </a:lnTo>
                      <a:lnTo>
                        <a:pt x="136" y="140"/>
                      </a:lnTo>
                      <a:lnTo>
                        <a:pt x="134" y="140"/>
                      </a:lnTo>
                      <a:lnTo>
                        <a:pt x="132" y="140"/>
                      </a:lnTo>
                      <a:lnTo>
                        <a:pt x="132" y="142"/>
                      </a:lnTo>
                      <a:lnTo>
                        <a:pt x="129" y="142"/>
                      </a:lnTo>
                      <a:lnTo>
                        <a:pt x="127" y="142"/>
                      </a:lnTo>
                      <a:lnTo>
                        <a:pt x="125" y="145"/>
                      </a:lnTo>
                      <a:lnTo>
                        <a:pt x="123" y="145"/>
                      </a:lnTo>
                      <a:lnTo>
                        <a:pt x="121" y="147"/>
                      </a:lnTo>
                      <a:lnTo>
                        <a:pt x="119" y="149"/>
                      </a:lnTo>
                      <a:lnTo>
                        <a:pt x="119" y="152"/>
                      </a:lnTo>
                      <a:lnTo>
                        <a:pt x="119" y="154"/>
                      </a:lnTo>
                      <a:lnTo>
                        <a:pt x="119" y="156"/>
                      </a:lnTo>
                      <a:lnTo>
                        <a:pt x="119" y="158"/>
                      </a:lnTo>
                      <a:lnTo>
                        <a:pt x="119" y="161"/>
                      </a:lnTo>
                      <a:lnTo>
                        <a:pt x="119" y="163"/>
                      </a:lnTo>
                      <a:lnTo>
                        <a:pt x="119" y="165"/>
                      </a:lnTo>
                      <a:lnTo>
                        <a:pt x="119" y="168"/>
                      </a:lnTo>
                      <a:lnTo>
                        <a:pt x="116" y="170"/>
                      </a:lnTo>
                      <a:lnTo>
                        <a:pt x="116" y="172"/>
                      </a:lnTo>
                      <a:lnTo>
                        <a:pt x="115" y="172"/>
                      </a:lnTo>
                      <a:lnTo>
                        <a:pt x="112" y="172"/>
                      </a:lnTo>
                      <a:lnTo>
                        <a:pt x="110" y="172"/>
                      </a:lnTo>
                      <a:lnTo>
                        <a:pt x="108" y="175"/>
                      </a:lnTo>
                      <a:lnTo>
                        <a:pt x="106" y="175"/>
                      </a:lnTo>
                      <a:lnTo>
                        <a:pt x="104" y="175"/>
                      </a:lnTo>
                      <a:lnTo>
                        <a:pt x="102" y="175"/>
                      </a:lnTo>
                      <a:lnTo>
                        <a:pt x="99" y="175"/>
                      </a:lnTo>
                      <a:lnTo>
                        <a:pt x="97" y="175"/>
                      </a:lnTo>
                      <a:lnTo>
                        <a:pt x="95" y="175"/>
                      </a:lnTo>
                      <a:lnTo>
                        <a:pt x="93" y="175"/>
                      </a:lnTo>
                      <a:lnTo>
                        <a:pt x="91" y="175"/>
                      </a:lnTo>
                      <a:lnTo>
                        <a:pt x="89" y="175"/>
                      </a:lnTo>
                      <a:lnTo>
                        <a:pt x="86" y="175"/>
                      </a:lnTo>
                      <a:lnTo>
                        <a:pt x="84" y="175"/>
                      </a:lnTo>
                      <a:lnTo>
                        <a:pt x="82" y="175"/>
                      </a:lnTo>
                      <a:lnTo>
                        <a:pt x="80" y="177"/>
                      </a:lnTo>
                      <a:lnTo>
                        <a:pt x="78" y="177"/>
                      </a:lnTo>
                      <a:lnTo>
                        <a:pt x="76" y="177"/>
                      </a:lnTo>
                      <a:lnTo>
                        <a:pt x="73" y="179"/>
                      </a:lnTo>
                      <a:lnTo>
                        <a:pt x="71" y="179"/>
                      </a:lnTo>
                      <a:lnTo>
                        <a:pt x="69" y="179"/>
                      </a:lnTo>
                      <a:lnTo>
                        <a:pt x="67" y="179"/>
                      </a:lnTo>
                      <a:lnTo>
                        <a:pt x="65" y="179"/>
                      </a:lnTo>
                      <a:lnTo>
                        <a:pt x="62" y="177"/>
                      </a:lnTo>
                      <a:lnTo>
                        <a:pt x="61" y="177"/>
                      </a:lnTo>
                      <a:lnTo>
                        <a:pt x="61" y="175"/>
                      </a:lnTo>
                      <a:lnTo>
                        <a:pt x="61" y="172"/>
                      </a:lnTo>
                      <a:lnTo>
                        <a:pt x="62" y="172"/>
                      </a:lnTo>
                      <a:lnTo>
                        <a:pt x="65" y="172"/>
                      </a:lnTo>
                      <a:lnTo>
                        <a:pt x="67" y="172"/>
                      </a:lnTo>
                      <a:lnTo>
                        <a:pt x="69" y="172"/>
                      </a:lnTo>
                      <a:lnTo>
                        <a:pt x="71" y="172"/>
                      </a:lnTo>
                      <a:lnTo>
                        <a:pt x="73" y="172"/>
                      </a:lnTo>
                      <a:lnTo>
                        <a:pt x="76" y="172"/>
                      </a:lnTo>
                      <a:lnTo>
                        <a:pt x="78" y="172"/>
                      </a:lnTo>
                      <a:lnTo>
                        <a:pt x="80" y="172"/>
                      </a:lnTo>
                      <a:lnTo>
                        <a:pt x="82" y="172"/>
                      </a:lnTo>
                      <a:lnTo>
                        <a:pt x="82" y="170"/>
                      </a:lnTo>
                      <a:lnTo>
                        <a:pt x="82" y="168"/>
                      </a:lnTo>
                      <a:lnTo>
                        <a:pt x="82" y="165"/>
                      </a:lnTo>
                      <a:lnTo>
                        <a:pt x="82" y="163"/>
                      </a:lnTo>
                      <a:lnTo>
                        <a:pt x="80" y="163"/>
                      </a:lnTo>
                      <a:lnTo>
                        <a:pt x="78" y="163"/>
                      </a:lnTo>
                      <a:lnTo>
                        <a:pt x="76" y="163"/>
                      </a:lnTo>
                      <a:lnTo>
                        <a:pt x="73" y="163"/>
                      </a:lnTo>
                      <a:lnTo>
                        <a:pt x="71" y="163"/>
                      </a:lnTo>
                      <a:lnTo>
                        <a:pt x="69" y="163"/>
                      </a:lnTo>
                      <a:lnTo>
                        <a:pt x="67" y="163"/>
                      </a:lnTo>
                      <a:lnTo>
                        <a:pt x="65" y="163"/>
                      </a:lnTo>
                      <a:lnTo>
                        <a:pt x="62" y="163"/>
                      </a:lnTo>
                      <a:lnTo>
                        <a:pt x="62" y="165"/>
                      </a:lnTo>
                      <a:lnTo>
                        <a:pt x="61" y="165"/>
                      </a:lnTo>
                      <a:lnTo>
                        <a:pt x="58" y="165"/>
                      </a:lnTo>
                      <a:lnTo>
                        <a:pt x="56" y="165"/>
                      </a:lnTo>
                      <a:lnTo>
                        <a:pt x="56" y="168"/>
                      </a:lnTo>
                      <a:lnTo>
                        <a:pt x="54" y="168"/>
                      </a:lnTo>
                      <a:lnTo>
                        <a:pt x="52" y="168"/>
                      </a:lnTo>
                      <a:lnTo>
                        <a:pt x="50" y="168"/>
                      </a:lnTo>
                      <a:lnTo>
                        <a:pt x="48" y="168"/>
                      </a:lnTo>
                      <a:lnTo>
                        <a:pt x="45" y="168"/>
                      </a:lnTo>
                      <a:lnTo>
                        <a:pt x="43" y="168"/>
                      </a:lnTo>
                      <a:lnTo>
                        <a:pt x="41" y="168"/>
                      </a:lnTo>
                      <a:lnTo>
                        <a:pt x="41" y="165"/>
                      </a:lnTo>
                      <a:lnTo>
                        <a:pt x="39" y="165"/>
                      </a:lnTo>
                      <a:lnTo>
                        <a:pt x="37" y="165"/>
                      </a:lnTo>
                      <a:lnTo>
                        <a:pt x="35" y="165"/>
                      </a:lnTo>
                      <a:lnTo>
                        <a:pt x="32" y="165"/>
                      </a:lnTo>
                      <a:lnTo>
                        <a:pt x="31" y="165"/>
                      </a:lnTo>
                      <a:lnTo>
                        <a:pt x="28" y="165"/>
                      </a:lnTo>
                      <a:lnTo>
                        <a:pt x="26" y="165"/>
                      </a:lnTo>
                      <a:lnTo>
                        <a:pt x="26" y="168"/>
                      </a:lnTo>
                      <a:lnTo>
                        <a:pt x="24" y="168"/>
                      </a:lnTo>
                      <a:lnTo>
                        <a:pt x="24" y="170"/>
                      </a:lnTo>
                      <a:lnTo>
                        <a:pt x="22" y="170"/>
                      </a:lnTo>
                      <a:lnTo>
                        <a:pt x="22" y="172"/>
                      </a:lnTo>
                      <a:lnTo>
                        <a:pt x="20" y="172"/>
                      </a:lnTo>
                      <a:lnTo>
                        <a:pt x="18" y="175"/>
                      </a:lnTo>
                      <a:lnTo>
                        <a:pt x="15" y="175"/>
                      </a:lnTo>
                      <a:lnTo>
                        <a:pt x="15" y="177"/>
                      </a:lnTo>
                      <a:lnTo>
                        <a:pt x="13" y="177"/>
                      </a:lnTo>
                      <a:lnTo>
                        <a:pt x="11" y="179"/>
                      </a:lnTo>
                      <a:lnTo>
                        <a:pt x="9" y="181"/>
                      </a:lnTo>
                      <a:lnTo>
                        <a:pt x="9" y="184"/>
                      </a:lnTo>
                      <a:lnTo>
                        <a:pt x="9" y="186"/>
                      </a:lnTo>
                      <a:lnTo>
                        <a:pt x="11" y="186"/>
                      </a:lnTo>
                      <a:lnTo>
                        <a:pt x="13" y="186"/>
                      </a:lnTo>
                      <a:lnTo>
                        <a:pt x="15" y="186"/>
                      </a:lnTo>
                      <a:lnTo>
                        <a:pt x="18" y="186"/>
                      </a:lnTo>
                      <a:lnTo>
                        <a:pt x="20" y="186"/>
                      </a:lnTo>
                      <a:lnTo>
                        <a:pt x="22" y="186"/>
                      </a:lnTo>
                      <a:lnTo>
                        <a:pt x="24" y="186"/>
                      </a:lnTo>
                      <a:lnTo>
                        <a:pt x="24" y="188"/>
                      </a:lnTo>
                      <a:lnTo>
                        <a:pt x="26" y="191"/>
                      </a:lnTo>
                      <a:lnTo>
                        <a:pt x="26" y="193"/>
                      </a:lnTo>
                      <a:lnTo>
                        <a:pt x="26" y="195"/>
                      </a:lnTo>
                      <a:lnTo>
                        <a:pt x="24" y="195"/>
                      </a:lnTo>
                      <a:lnTo>
                        <a:pt x="22" y="198"/>
                      </a:lnTo>
                      <a:lnTo>
                        <a:pt x="20" y="198"/>
                      </a:lnTo>
                      <a:lnTo>
                        <a:pt x="18" y="198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1" y="200"/>
                      </a:lnTo>
                      <a:lnTo>
                        <a:pt x="9" y="200"/>
                      </a:lnTo>
                      <a:lnTo>
                        <a:pt x="4" y="200"/>
                      </a:lnTo>
                      <a:lnTo>
                        <a:pt x="2" y="195"/>
                      </a:lnTo>
                      <a:lnTo>
                        <a:pt x="2" y="193"/>
                      </a:lnTo>
                      <a:lnTo>
                        <a:pt x="2" y="191"/>
                      </a:lnTo>
                      <a:lnTo>
                        <a:pt x="2" y="188"/>
                      </a:lnTo>
                      <a:lnTo>
                        <a:pt x="0" y="188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0" y="186"/>
                      </a:lnTo>
                      <a:lnTo>
                        <a:pt x="0" y="184"/>
                      </a:lnTo>
                      <a:lnTo>
                        <a:pt x="0" y="181"/>
                      </a:lnTo>
                      <a:lnTo>
                        <a:pt x="2" y="179"/>
                      </a:lnTo>
                      <a:lnTo>
                        <a:pt x="2" y="177"/>
                      </a:lnTo>
                      <a:lnTo>
                        <a:pt x="2" y="175"/>
                      </a:lnTo>
                      <a:lnTo>
                        <a:pt x="4" y="175"/>
                      </a:lnTo>
                      <a:lnTo>
                        <a:pt x="4" y="172"/>
                      </a:lnTo>
                      <a:lnTo>
                        <a:pt x="4" y="170"/>
                      </a:lnTo>
                      <a:lnTo>
                        <a:pt x="7" y="170"/>
                      </a:lnTo>
                      <a:lnTo>
                        <a:pt x="7" y="168"/>
                      </a:lnTo>
                      <a:lnTo>
                        <a:pt x="9" y="168"/>
                      </a:lnTo>
                      <a:lnTo>
                        <a:pt x="9" y="165"/>
                      </a:lnTo>
                      <a:lnTo>
                        <a:pt x="11" y="165"/>
                      </a:lnTo>
                      <a:lnTo>
                        <a:pt x="11" y="163"/>
                      </a:lnTo>
                      <a:lnTo>
                        <a:pt x="13" y="163"/>
                      </a:lnTo>
                      <a:lnTo>
                        <a:pt x="15" y="161"/>
                      </a:lnTo>
                      <a:lnTo>
                        <a:pt x="18" y="161"/>
                      </a:lnTo>
                      <a:lnTo>
                        <a:pt x="20" y="161"/>
                      </a:lnTo>
                      <a:lnTo>
                        <a:pt x="20" y="158"/>
                      </a:lnTo>
                      <a:lnTo>
                        <a:pt x="22" y="158"/>
                      </a:lnTo>
                      <a:lnTo>
                        <a:pt x="24" y="158"/>
                      </a:lnTo>
                      <a:lnTo>
                        <a:pt x="26" y="156"/>
                      </a:lnTo>
                      <a:lnTo>
                        <a:pt x="28" y="156"/>
                      </a:lnTo>
                      <a:lnTo>
                        <a:pt x="31" y="156"/>
                      </a:lnTo>
                      <a:lnTo>
                        <a:pt x="32" y="156"/>
                      </a:lnTo>
                      <a:lnTo>
                        <a:pt x="35" y="156"/>
                      </a:lnTo>
                      <a:lnTo>
                        <a:pt x="37" y="156"/>
                      </a:lnTo>
                      <a:lnTo>
                        <a:pt x="39" y="156"/>
                      </a:lnTo>
                      <a:lnTo>
                        <a:pt x="41" y="154"/>
                      </a:lnTo>
                      <a:lnTo>
                        <a:pt x="43" y="154"/>
                      </a:lnTo>
                      <a:lnTo>
                        <a:pt x="45" y="154"/>
                      </a:lnTo>
                      <a:lnTo>
                        <a:pt x="45" y="152"/>
                      </a:lnTo>
                      <a:lnTo>
                        <a:pt x="48" y="149"/>
                      </a:lnTo>
                      <a:lnTo>
                        <a:pt x="48" y="147"/>
                      </a:lnTo>
                      <a:lnTo>
                        <a:pt x="48" y="145"/>
                      </a:lnTo>
                      <a:lnTo>
                        <a:pt x="48" y="142"/>
                      </a:lnTo>
                      <a:lnTo>
                        <a:pt x="45" y="142"/>
                      </a:lnTo>
                      <a:lnTo>
                        <a:pt x="45" y="140"/>
                      </a:lnTo>
                      <a:lnTo>
                        <a:pt x="43" y="140"/>
                      </a:lnTo>
                      <a:lnTo>
                        <a:pt x="41" y="140"/>
                      </a:lnTo>
                      <a:lnTo>
                        <a:pt x="39" y="140"/>
                      </a:lnTo>
                      <a:lnTo>
                        <a:pt x="37" y="140"/>
                      </a:lnTo>
                      <a:lnTo>
                        <a:pt x="35" y="140"/>
                      </a:lnTo>
                      <a:lnTo>
                        <a:pt x="32" y="140"/>
                      </a:lnTo>
                      <a:lnTo>
                        <a:pt x="31" y="140"/>
                      </a:lnTo>
                      <a:lnTo>
                        <a:pt x="28" y="140"/>
                      </a:lnTo>
                      <a:lnTo>
                        <a:pt x="26" y="142"/>
                      </a:lnTo>
                      <a:lnTo>
                        <a:pt x="24" y="142"/>
                      </a:lnTo>
                      <a:lnTo>
                        <a:pt x="22" y="142"/>
                      </a:lnTo>
                      <a:lnTo>
                        <a:pt x="20" y="142"/>
                      </a:lnTo>
                      <a:lnTo>
                        <a:pt x="18" y="142"/>
                      </a:lnTo>
                      <a:lnTo>
                        <a:pt x="15" y="142"/>
                      </a:lnTo>
                      <a:lnTo>
                        <a:pt x="13" y="142"/>
                      </a:lnTo>
                      <a:lnTo>
                        <a:pt x="13" y="140"/>
                      </a:lnTo>
                      <a:lnTo>
                        <a:pt x="11" y="140"/>
                      </a:lnTo>
                      <a:lnTo>
                        <a:pt x="11" y="138"/>
                      </a:lnTo>
                      <a:lnTo>
                        <a:pt x="9" y="138"/>
                      </a:lnTo>
                      <a:lnTo>
                        <a:pt x="9" y="135"/>
                      </a:lnTo>
                      <a:lnTo>
                        <a:pt x="7" y="133"/>
                      </a:lnTo>
                      <a:lnTo>
                        <a:pt x="7" y="131"/>
                      </a:lnTo>
                      <a:lnTo>
                        <a:pt x="4" y="131"/>
                      </a:lnTo>
                      <a:lnTo>
                        <a:pt x="2" y="126"/>
                      </a:lnTo>
                      <a:lnTo>
                        <a:pt x="7" y="124"/>
                      </a:lnTo>
                      <a:lnTo>
                        <a:pt x="7" y="122"/>
                      </a:lnTo>
                      <a:lnTo>
                        <a:pt x="9" y="122"/>
                      </a:lnTo>
                      <a:lnTo>
                        <a:pt x="9" y="119"/>
                      </a:lnTo>
                      <a:lnTo>
                        <a:pt x="11" y="119"/>
                      </a:lnTo>
                      <a:lnTo>
                        <a:pt x="13" y="117"/>
                      </a:lnTo>
                      <a:lnTo>
                        <a:pt x="15" y="115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20" y="113"/>
                      </a:lnTo>
                      <a:lnTo>
                        <a:pt x="22" y="113"/>
                      </a:lnTo>
                      <a:lnTo>
                        <a:pt x="24" y="113"/>
                      </a:lnTo>
                      <a:lnTo>
                        <a:pt x="26" y="113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2" y="113"/>
                      </a:lnTo>
                      <a:lnTo>
                        <a:pt x="35" y="113"/>
                      </a:lnTo>
                      <a:lnTo>
                        <a:pt x="37" y="113"/>
                      </a:lnTo>
                      <a:lnTo>
                        <a:pt x="37" y="110"/>
                      </a:lnTo>
                      <a:lnTo>
                        <a:pt x="39" y="110"/>
                      </a:lnTo>
                      <a:lnTo>
                        <a:pt x="41" y="110"/>
                      </a:lnTo>
                      <a:lnTo>
                        <a:pt x="41" y="108"/>
                      </a:lnTo>
                      <a:lnTo>
                        <a:pt x="43" y="108"/>
                      </a:lnTo>
                      <a:lnTo>
                        <a:pt x="45" y="108"/>
                      </a:lnTo>
                      <a:lnTo>
                        <a:pt x="48" y="106"/>
                      </a:lnTo>
                      <a:lnTo>
                        <a:pt x="50" y="106"/>
                      </a:lnTo>
                      <a:lnTo>
                        <a:pt x="52" y="106"/>
                      </a:lnTo>
                      <a:lnTo>
                        <a:pt x="54" y="106"/>
                      </a:lnTo>
                      <a:lnTo>
                        <a:pt x="56" y="106"/>
                      </a:lnTo>
                      <a:lnTo>
                        <a:pt x="58" y="103"/>
                      </a:lnTo>
                      <a:lnTo>
                        <a:pt x="61" y="103"/>
                      </a:lnTo>
                      <a:lnTo>
                        <a:pt x="62" y="101"/>
                      </a:lnTo>
                      <a:lnTo>
                        <a:pt x="65" y="101"/>
                      </a:lnTo>
                      <a:lnTo>
                        <a:pt x="67" y="99"/>
                      </a:lnTo>
                      <a:lnTo>
                        <a:pt x="69" y="99"/>
                      </a:lnTo>
                      <a:lnTo>
                        <a:pt x="71" y="99"/>
                      </a:lnTo>
                      <a:lnTo>
                        <a:pt x="73" y="96"/>
                      </a:lnTo>
                      <a:lnTo>
                        <a:pt x="76" y="96"/>
                      </a:lnTo>
                      <a:lnTo>
                        <a:pt x="78" y="94"/>
                      </a:lnTo>
                      <a:lnTo>
                        <a:pt x="80" y="94"/>
                      </a:lnTo>
                      <a:lnTo>
                        <a:pt x="82" y="94"/>
                      </a:lnTo>
                      <a:lnTo>
                        <a:pt x="84" y="94"/>
                      </a:lnTo>
                      <a:lnTo>
                        <a:pt x="86" y="94"/>
                      </a:lnTo>
                      <a:lnTo>
                        <a:pt x="89" y="94"/>
                      </a:lnTo>
                      <a:lnTo>
                        <a:pt x="91" y="94"/>
                      </a:lnTo>
                      <a:lnTo>
                        <a:pt x="93" y="94"/>
                      </a:lnTo>
                      <a:lnTo>
                        <a:pt x="95" y="94"/>
                      </a:lnTo>
                      <a:lnTo>
                        <a:pt x="95" y="96"/>
                      </a:lnTo>
                      <a:lnTo>
                        <a:pt x="97" y="96"/>
                      </a:lnTo>
                      <a:lnTo>
                        <a:pt x="99" y="96"/>
                      </a:lnTo>
                      <a:lnTo>
                        <a:pt x="102" y="96"/>
                      </a:lnTo>
                      <a:lnTo>
                        <a:pt x="104" y="96"/>
                      </a:lnTo>
                      <a:lnTo>
                        <a:pt x="106" y="96"/>
                      </a:lnTo>
                      <a:lnTo>
                        <a:pt x="106" y="94"/>
                      </a:lnTo>
                      <a:lnTo>
                        <a:pt x="108" y="94"/>
                      </a:lnTo>
                      <a:lnTo>
                        <a:pt x="108" y="92"/>
                      </a:lnTo>
                      <a:lnTo>
                        <a:pt x="110" y="92"/>
                      </a:lnTo>
                      <a:lnTo>
                        <a:pt x="110" y="90"/>
                      </a:lnTo>
                      <a:lnTo>
                        <a:pt x="112" y="90"/>
                      </a:lnTo>
                      <a:lnTo>
                        <a:pt x="112" y="87"/>
                      </a:lnTo>
                      <a:lnTo>
                        <a:pt x="115" y="85"/>
                      </a:lnTo>
                      <a:lnTo>
                        <a:pt x="116" y="82"/>
                      </a:lnTo>
                      <a:lnTo>
                        <a:pt x="119" y="82"/>
                      </a:lnTo>
                      <a:lnTo>
                        <a:pt x="119" y="85"/>
                      </a:lnTo>
                      <a:lnTo>
                        <a:pt x="121" y="85"/>
                      </a:lnTo>
                      <a:lnTo>
                        <a:pt x="123" y="85"/>
                      </a:lnTo>
                      <a:lnTo>
                        <a:pt x="125" y="85"/>
                      </a:lnTo>
                      <a:lnTo>
                        <a:pt x="127" y="87"/>
                      </a:lnTo>
                      <a:lnTo>
                        <a:pt x="129" y="87"/>
                      </a:lnTo>
                      <a:lnTo>
                        <a:pt x="132" y="87"/>
                      </a:lnTo>
                      <a:lnTo>
                        <a:pt x="134" y="85"/>
                      </a:lnTo>
                      <a:lnTo>
                        <a:pt x="136" y="82"/>
                      </a:lnTo>
                      <a:lnTo>
                        <a:pt x="138" y="82"/>
                      </a:lnTo>
                      <a:lnTo>
                        <a:pt x="138" y="80"/>
                      </a:lnTo>
                      <a:lnTo>
                        <a:pt x="140" y="80"/>
                      </a:lnTo>
                      <a:lnTo>
                        <a:pt x="142" y="78"/>
                      </a:lnTo>
                      <a:lnTo>
                        <a:pt x="145" y="78"/>
                      </a:lnTo>
                      <a:lnTo>
                        <a:pt x="147" y="78"/>
                      </a:lnTo>
                      <a:lnTo>
                        <a:pt x="149" y="76"/>
                      </a:lnTo>
                      <a:lnTo>
                        <a:pt x="151" y="76"/>
                      </a:lnTo>
                      <a:lnTo>
                        <a:pt x="153" y="76"/>
                      </a:lnTo>
                      <a:lnTo>
                        <a:pt x="153" y="73"/>
                      </a:lnTo>
                      <a:lnTo>
                        <a:pt x="156" y="73"/>
                      </a:lnTo>
                      <a:lnTo>
                        <a:pt x="158" y="71"/>
                      </a:lnTo>
                      <a:lnTo>
                        <a:pt x="160" y="71"/>
                      </a:lnTo>
                      <a:lnTo>
                        <a:pt x="162" y="69"/>
                      </a:lnTo>
                      <a:lnTo>
                        <a:pt x="164" y="69"/>
                      </a:lnTo>
                      <a:lnTo>
                        <a:pt x="166" y="67"/>
                      </a:lnTo>
                      <a:lnTo>
                        <a:pt x="169" y="67"/>
                      </a:lnTo>
                      <a:lnTo>
                        <a:pt x="170" y="67"/>
                      </a:lnTo>
                      <a:lnTo>
                        <a:pt x="173" y="67"/>
                      </a:lnTo>
                      <a:lnTo>
                        <a:pt x="175" y="64"/>
                      </a:lnTo>
                      <a:lnTo>
                        <a:pt x="177" y="64"/>
                      </a:lnTo>
                      <a:lnTo>
                        <a:pt x="177" y="62"/>
                      </a:lnTo>
                      <a:lnTo>
                        <a:pt x="179" y="62"/>
                      </a:lnTo>
                      <a:lnTo>
                        <a:pt x="181" y="59"/>
                      </a:lnTo>
                      <a:lnTo>
                        <a:pt x="181" y="57"/>
                      </a:lnTo>
                      <a:lnTo>
                        <a:pt x="181" y="55"/>
                      </a:lnTo>
                      <a:lnTo>
                        <a:pt x="181" y="53"/>
                      </a:lnTo>
                      <a:lnTo>
                        <a:pt x="181" y="50"/>
                      </a:lnTo>
                      <a:lnTo>
                        <a:pt x="183" y="48"/>
                      </a:lnTo>
                      <a:lnTo>
                        <a:pt x="183" y="46"/>
                      </a:lnTo>
                      <a:lnTo>
                        <a:pt x="183" y="44"/>
                      </a:lnTo>
                      <a:lnTo>
                        <a:pt x="183" y="41"/>
                      </a:lnTo>
                      <a:lnTo>
                        <a:pt x="183" y="39"/>
                      </a:lnTo>
                      <a:lnTo>
                        <a:pt x="186" y="36"/>
                      </a:lnTo>
                      <a:lnTo>
                        <a:pt x="186" y="34"/>
                      </a:lnTo>
                      <a:lnTo>
                        <a:pt x="186" y="32"/>
                      </a:lnTo>
                      <a:lnTo>
                        <a:pt x="186" y="30"/>
                      </a:lnTo>
                      <a:lnTo>
                        <a:pt x="186" y="27"/>
                      </a:lnTo>
                      <a:lnTo>
                        <a:pt x="186" y="25"/>
                      </a:lnTo>
                      <a:lnTo>
                        <a:pt x="188" y="25"/>
                      </a:lnTo>
                      <a:lnTo>
                        <a:pt x="188" y="23"/>
                      </a:lnTo>
                      <a:lnTo>
                        <a:pt x="188" y="21"/>
                      </a:lnTo>
                      <a:lnTo>
                        <a:pt x="188" y="18"/>
                      </a:lnTo>
                      <a:lnTo>
                        <a:pt x="188" y="16"/>
                      </a:lnTo>
                      <a:lnTo>
                        <a:pt x="188" y="13"/>
                      </a:lnTo>
                      <a:lnTo>
                        <a:pt x="188" y="12"/>
                      </a:lnTo>
                      <a:lnTo>
                        <a:pt x="188" y="9"/>
                      </a:lnTo>
                      <a:lnTo>
                        <a:pt x="190" y="7"/>
                      </a:lnTo>
                      <a:lnTo>
                        <a:pt x="190" y="4"/>
                      </a:lnTo>
                      <a:lnTo>
                        <a:pt x="190" y="2"/>
                      </a:lnTo>
                      <a:lnTo>
                        <a:pt x="192" y="2"/>
                      </a:lnTo>
                      <a:lnTo>
                        <a:pt x="194" y="0"/>
                      </a:lnTo>
                      <a:lnTo>
                        <a:pt x="196" y="2"/>
                      </a:lnTo>
                      <a:lnTo>
                        <a:pt x="199" y="2"/>
                      </a:lnTo>
                      <a:lnTo>
                        <a:pt x="201" y="2"/>
                      </a:lnTo>
                      <a:lnTo>
                        <a:pt x="205" y="4"/>
                      </a:lnTo>
                      <a:lnTo>
                        <a:pt x="209" y="4"/>
                      </a:lnTo>
                      <a:lnTo>
                        <a:pt x="212" y="4"/>
                      </a:lnTo>
                      <a:lnTo>
                        <a:pt x="213" y="7"/>
                      </a:lnTo>
                      <a:lnTo>
                        <a:pt x="216" y="4"/>
                      </a:lnTo>
                      <a:lnTo>
                        <a:pt x="216" y="7"/>
                      </a:lnTo>
                      <a:lnTo>
                        <a:pt x="218" y="7"/>
                      </a:lnTo>
                      <a:lnTo>
                        <a:pt x="220" y="7"/>
                      </a:lnTo>
                      <a:lnTo>
                        <a:pt x="222" y="9"/>
                      </a:lnTo>
                      <a:lnTo>
                        <a:pt x="224" y="12"/>
                      </a:lnTo>
                      <a:lnTo>
                        <a:pt x="224" y="13"/>
                      </a:lnTo>
                      <a:lnTo>
                        <a:pt x="227" y="13"/>
                      </a:lnTo>
                      <a:lnTo>
                        <a:pt x="227" y="16"/>
                      </a:lnTo>
                      <a:lnTo>
                        <a:pt x="229" y="18"/>
                      </a:lnTo>
                      <a:lnTo>
                        <a:pt x="231" y="18"/>
                      </a:lnTo>
                      <a:lnTo>
                        <a:pt x="231" y="21"/>
                      </a:lnTo>
                      <a:lnTo>
                        <a:pt x="231" y="23"/>
                      </a:lnTo>
                      <a:lnTo>
                        <a:pt x="233" y="23"/>
                      </a:lnTo>
                      <a:lnTo>
                        <a:pt x="235" y="23"/>
                      </a:lnTo>
                      <a:lnTo>
                        <a:pt x="237" y="23"/>
                      </a:lnTo>
                      <a:lnTo>
                        <a:pt x="240" y="21"/>
                      </a:lnTo>
                      <a:lnTo>
                        <a:pt x="242" y="21"/>
                      </a:lnTo>
                      <a:lnTo>
                        <a:pt x="244" y="21"/>
                      </a:lnTo>
                      <a:lnTo>
                        <a:pt x="246" y="21"/>
                      </a:lnTo>
                      <a:lnTo>
                        <a:pt x="248" y="21"/>
                      </a:lnTo>
                      <a:lnTo>
                        <a:pt x="250" y="21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3"/>
                      </a:lnTo>
                      <a:lnTo>
                        <a:pt x="259" y="23"/>
                      </a:lnTo>
                      <a:lnTo>
                        <a:pt x="261" y="23"/>
                      </a:lnTo>
                      <a:lnTo>
                        <a:pt x="263" y="23"/>
                      </a:lnTo>
                      <a:lnTo>
                        <a:pt x="263" y="21"/>
                      </a:lnTo>
                      <a:lnTo>
                        <a:pt x="266" y="21"/>
                      </a:lnTo>
                      <a:lnTo>
                        <a:pt x="267" y="21"/>
                      </a:lnTo>
                      <a:lnTo>
                        <a:pt x="270" y="21"/>
                      </a:lnTo>
                      <a:lnTo>
                        <a:pt x="272" y="21"/>
                      </a:lnTo>
                      <a:lnTo>
                        <a:pt x="274" y="21"/>
                      </a:lnTo>
                      <a:lnTo>
                        <a:pt x="276" y="21"/>
                      </a:lnTo>
                      <a:lnTo>
                        <a:pt x="278" y="21"/>
                      </a:lnTo>
                      <a:lnTo>
                        <a:pt x="280" y="21"/>
                      </a:lnTo>
                      <a:lnTo>
                        <a:pt x="283" y="21"/>
                      </a:lnTo>
                      <a:lnTo>
                        <a:pt x="283" y="23"/>
                      </a:lnTo>
                      <a:lnTo>
                        <a:pt x="285" y="23"/>
                      </a:lnTo>
                      <a:lnTo>
                        <a:pt x="289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3" name="Freeform 125"/>
                <p:cNvSpPr>
                  <a:spLocks/>
                </p:cNvSpPr>
                <p:nvPr/>
              </p:nvSpPr>
              <p:spPr bwMode="auto">
                <a:xfrm>
                  <a:off x="4082" y="1239"/>
                  <a:ext cx="430" cy="242"/>
                </a:xfrm>
                <a:custGeom>
                  <a:avLst/>
                  <a:gdLst>
                    <a:gd name="T0" fmla="*/ 2147483647 w 300"/>
                    <a:gd name="T1" fmla="*/ 293973957 h 182"/>
                    <a:gd name="T2" fmla="*/ 2147483647 w 300"/>
                    <a:gd name="T3" fmla="*/ 382819284 h 182"/>
                    <a:gd name="T4" fmla="*/ 2147483647 w 300"/>
                    <a:gd name="T5" fmla="*/ 467151472 h 182"/>
                    <a:gd name="T6" fmla="*/ 2147483647 w 300"/>
                    <a:gd name="T7" fmla="*/ 578461224 h 182"/>
                    <a:gd name="T8" fmla="*/ 2147483647 w 300"/>
                    <a:gd name="T9" fmla="*/ 676832982 h 182"/>
                    <a:gd name="T10" fmla="*/ 2147483647 w 300"/>
                    <a:gd name="T11" fmla="*/ 757084968 h 182"/>
                    <a:gd name="T12" fmla="*/ 2147483647 w 300"/>
                    <a:gd name="T13" fmla="*/ 691099945 h 182"/>
                    <a:gd name="T14" fmla="*/ 2147483647 w 300"/>
                    <a:gd name="T15" fmla="*/ 734187740 h 182"/>
                    <a:gd name="T16" fmla="*/ 2147483647 w 300"/>
                    <a:gd name="T17" fmla="*/ 813828793 h 182"/>
                    <a:gd name="T18" fmla="*/ 2147483647 w 300"/>
                    <a:gd name="T19" fmla="*/ 899964871 h 182"/>
                    <a:gd name="T20" fmla="*/ 2147483647 w 300"/>
                    <a:gd name="T21" fmla="*/ 930052251 h 182"/>
                    <a:gd name="T22" fmla="*/ 2147483647 w 300"/>
                    <a:gd name="T23" fmla="*/ 913868294 h 182"/>
                    <a:gd name="T24" fmla="*/ 2147483647 w 300"/>
                    <a:gd name="T25" fmla="*/ 930052251 h 182"/>
                    <a:gd name="T26" fmla="*/ 2147483647 w 300"/>
                    <a:gd name="T27" fmla="*/ 1006675068 h 182"/>
                    <a:gd name="T28" fmla="*/ 2147483647 w 300"/>
                    <a:gd name="T29" fmla="*/ 1088099546 h 182"/>
                    <a:gd name="T30" fmla="*/ 2147483647 w 300"/>
                    <a:gd name="T31" fmla="*/ 1164999607 h 182"/>
                    <a:gd name="T32" fmla="*/ 2147483647 w 300"/>
                    <a:gd name="T33" fmla="*/ 1121620692 h 182"/>
                    <a:gd name="T34" fmla="*/ 2147483647 w 300"/>
                    <a:gd name="T35" fmla="*/ 1063497435 h 182"/>
                    <a:gd name="T36" fmla="*/ 2147483647 w 300"/>
                    <a:gd name="T37" fmla="*/ 974901379 h 182"/>
                    <a:gd name="T38" fmla="*/ 2147483647 w 300"/>
                    <a:gd name="T39" fmla="*/ 877062006 h 182"/>
                    <a:gd name="T40" fmla="*/ 2147483647 w 300"/>
                    <a:gd name="T41" fmla="*/ 769163568 h 182"/>
                    <a:gd name="T42" fmla="*/ 2147483647 w 300"/>
                    <a:gd name="T43" fmla="*/ 691099945 h 182"/>
                    <a:gd name="T44" fmla="*/ 2147483647 w 300"/>
                    <a:gd name="T45" fmla="*/ 691099945 h 182"/>
                    <a:gd name="T46" fmla="*/ 2147483647 w 300"/>
                    <a:gd name="T47" fmla="*/ 701707874 h 182"/>
                    <a:gd name="T48" fmla="*/ 2147483647 w 300"/>
                    <a:gd name="T49" fmla="*/ 769163568 h 182"/>
                    <a:gd name="T50" fmla="*/ 2147483647 w 300"/>
                    <a:gd name="T51" fmla="*/ 849791810 h 182"/>
                    <a:gd name="T52" fmla="*/ 2147483647 w 300"/>
                    <a:gd name="T53" fmla="*/ 913868294 h 182"/>
                    <a:gd name="T54" fmla="*/ 2147483647 w 300"/>
                    <a:gd name="T55" fmla="*/ 930052251 h 182"/>
                    <a:gd name="T56" fmla="*/ 2147483647 w 300"/>
                    <a:gd name="T57" fmla="*/ 899964871 h 182"/>
                    <a:gd name="T58" fmla="*/ 2147483647 w 300"/>
                    <a:gd name="T59" fmla="*/ 849791810 h 182"/>
                    <a:gd name="T60" fmla="*/ 2147483647 w 300"/>
                    <a:gd name="T61" fmla="*/ 769163568 h 182"/>
                    <a:gd name="T62" fmla="*/ 1794009461 w 300"/>
                    <a:gd name="T63" fmla="*/ 659609150 h 182"/>
                    <a:gd name="T64" fmla="*/ 0 w 300"/>
                    <a:gd name="T65" fmla="*/ 559379177 h 182"/>
                    <a:gd name="T66" fmla="*/ 873233646 w 300"/>
                    <a:gd name="T67" fmla="*/ 439074923 h 182"/>
                    <a:gd name="T68" fmla="*/ 2147483647 w 300"/>
                    <a:gd name="T69" fmla="*/ 337247530 h 182"/>
                    <a:gd name="T70" fmla="*/ 2147483647 w 300"/>
                    <a:gd name="T71" fmla="*/ 234553405 h 182"/>
                    <a:gd name="T72" fmla="*/ 2147483647 w 300"/>
                    <a:gd name="T73" fmla="*/ 99772156 h 182"/>
                    <a:gd name="T74" fmla="*/ 2147483647 w 300"/>
                    <a:gd name="T75" fmla="*/ 176399697 h 182"/>
                    <a:gd name="T76" fmla="*/ 2147483647 w 300"/>
                    <a:gd name="T77" fmla="*/ 190748498 h 182"/>
                    <a:gd name="T78" fmla="*/ 2147483647 w 300"/>
                    <a:gd name="T79" fmla="*/ 158696266 h 182"/>
                    <a:gd name="T80" fmla="*/ 2147483647 w 300"/>
                    <a:gd name="T81" fmla="*/ 99772156 h 182"/>
                    <a:gd name="T82" fmla="*/ 2147483647 w 300"/>
                    <a:gd name="T83" fmla="*/ 56431487 h 182"/>
                    <a:gd name="T84" fmla="*/ 2147483647 w 300"/>
                    <a:gd name="T85" fmla="*/ 13576947 h 182"/>
                    <a:gd name="T86" fmla="*/ 2147483647 w 300"/>
                    <a:gd name="T87" fmla="*/ 31917861 h 182"/>
                    <a:gd name="T88" fmla="*/ 2147483647 w 300"/>
                    <a:gd name="T89" fmla="*/ 132664278 h 182"/>
                    <a:gd name="T90" fmla="*/ 2147483647 w 300"/>
                    <a:gd name="T91" fmla="*/ 223762645 h 182"/>
                    <a:gd name="T92" fmla="*/ 2147483647 w 300"/>
                    <a:gd name="T93" fmla="*/ 311878328 h 182"/>
                    <a:gd name="T94" fmla="*/ 2147483647 w 300"/>
                    <a:gd name="T95" fmla="*/ 351328958 h 182"/>
                    <a:gd name="T96" fmla="*/ 2147483647 w 300"/>
                    <a:gd name="T97" fmla="*/ 369702702 h 182"/>
                    <a:gd name="T98" fmla="*/ 2147483647 w 300"/>
                    <a:gd name="T99" fmla="*/ 327179757 h 182"/>
                    <a:gd name="T100" fmla="*/ 2147483647 w 300"/>
                    <a:gd name="T101" fmla="*/ 395617696 h 182"/>
                    <a:gd name="T102" fmla="*/ 2147483647 w 300"/>
                    <a:gd name="T103" fmla="*/ 462845988 h 182"/>
                    <a:gd name="T104" fmla="*/ 2147483647 w 300"/>
                    <a:gd name="T105" fmla="*/ 382819284 h 182"/>
                    <a:gd name="T106" fmla="*/ 2147483647 w 300"/>
                    <a:gd name="T107" fmla="*/ 264222380 h 182"/>
                    <a:gd name="T108" fmla="*/ 2147483647 w 300"/>
                    <a:gd name="T109" fmla="*/ 176399697 h 182"/>
                    <a:gd name="T110" fmla="*/ 2147483647 w 300"/>
                    <a:gd name="T111" fmla="*/ 158696266 h 182"/>
                    <a:gd name="T112" fmla="*/ 2147483647 w 300"/>
                    <a:gd name="T113" fmla="*/ 206313530 h 182"/>
                    <a:gd name="T114" fmla="*/ 2147483647 w 300"/>
                    <a:gd name="T115" fmla="*/ 248342236 h 182"/>
                    <a:gd name="T116" fmla="*/ 2147483647 w 300"/>
                    <a:gd name="T117" fmla="*/ 234553405 h 182"/>
                    <a:gd name="T118" fmla="*/ 2147483647 w 300"/>
                    <a:gd name="T119" fmla="*/ 190748498 h 182"/>
                    <a:gd name="T120" fmla="*/ 2147483647 w 300"/>
                    <a:gd name="T121" fmla="*/ 176399697 h 182"/>
                    <a:gd name="T122" fmla="*/ 2147483647 w 300"/>
                    <a:gd name="T123" fmla="*/ 190748498 h 18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00"/>
                    <a:gd name="T187" fmla="*/ 0 h 182"/>
                    <a:gd name="T188" fmla="*/ 300 w 300"/>
                    <a:gd name="T189" fmla="*/ 182 h 18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00" h="182">
                      <a:moveTo>
                        <a:pt x="285" y="30"/>
                      </a:moveTo>
                      <a:lnTo>
                        <a:pt x="285" y="35"/>
                      </a:lnTo>
                      <a:lnTo>
                        <a:pt x="285" y="37"/>
                      </a:lnTo>
                      <a:lnTo>
                        <a:pt x="285" y="39"/>
                      </a:lnTo>
                      <a:lnTo>
                        <a:pt x="285" y="41"/>
                      </a:lnTo>
                      <a:lnTo>
                        <a:pt x="285" y="44"/>
                      </a:lnTo>
                      <a:lnTo>
                        <a:pt x="287" y="44"/>
                      </a:lnTo>
                      <a:lnTo>
                        <a:pt x="287" y="46"/>
                      </a:lnTo>
                      <a:lnTo>
                        <a:pt x="287" y="49"/>
                      </a:lnTo>
                      <a:lnTo>
                        <a:pt x="287" y="51"/>
                      </a:lnTo>
                      <a:lnTo>
                        <a:pt x="287" y="53"/>
                      </a:lnTo>
                      <a:lnTo>
                        <a:pt x="289" y="53"/>
                      </a:lnTo>
                      <a:lnTo>
                        <a:pt x="289" y="55"/>
                      </a:lnTo>
                      <a:lnTo>
                        <a:pt x="289" y="58"/>
                      </a:lnTo>
                      <a:lnTo>
                        <a:pt x="291" y="58"/>
                      </a:lnTo>
                      <a:lnTo>
                        <a:pt x="291" y="60"/>
                      </a:lnTo>
                      <a:lnTo>
                        <a:pt x="291" y="62"/>
                      </a:lnTo>
                      <a:lnTo>
                        <a:pt x="294" y="64"/>
                      </a:lnTo>
                      <a:lnTo>
                        <a:pt x="294" y="67"/>
                      </a:lnTo>
                      <a:lnTo>
                        <a:pt x="294" y="69"/>
                      </a:lnTo>
                      <a:lnTo>
                        <a:pt x="296" y="69"/>
                      </a:lnTo>
                      <a:lnTo>
                        <a:pt x="296" y="72"/>
                      </a:lnTo>
                      <a:lnTo>
                        <a:pt x="296" y="73"/>
                      </a:lnTo>
                      <a:lnTo>
                        <a:pt x="298" y="73"/>
                      </a:lnTo>
                      <a:lnTo>
                        <a:pt x="298" y="76"/>
                      </a:lnTo>
                      <a:lnTo>
                        <a:pt x="298" y="78"/>
                      </a:lnTo>
                      <a:lnTo>
                        <a:pt x="298" y="81"/>
                      </a:lnTo>
                      <a:lnTo>
                        <a:pt x="300" y="81"/>
                      </a:lnTo>
                      <a:lnTo>
                        <a:pt x="300" y="83"/>
                      </a:lnTo>
                      <a:lnTo>
                        <a:pt x="300" y="85"/>
                      </a:lnTo>
                      <a:lnTo>
                        <a:pt x="300" y="87"/>
                      </a:lnTo>
                      <a:lnTo>
                        <a:pt x="300" y="90"/>
                      </a:lnTo>
                      <a:lnTo>
                        <a:pt x="300" y="92"/>
                      </a:lnTo>
                      <a:lnTo>
                        <a:pt x="298" y="95"/>
                      </a:lnTo>
                      <a:lnTo>
                        <a:pt x="298" y="97"/>
                      </a:lnTo>
                      <a:lnTo>
                        <a:pt x="298" y="99"/>
                      </a:lnTo>
                      <a:lnTo>
                        <a:pt x="300" y="101"/>
                      </a:lnTo>
                      <a:lnTo>
                        <a:pt x="300" y="104"/>
                      </a:lnTo>
                      <a:lnTo>
                        <a:pt x="300" y="106"/>
                      </a:lnTo>
                      <a:lnTo>
                        <a:pt x="298" y="106"/>
                      </a:lnTo>
                      <a:lnTo>
                        <a:pt x="298" y="108"/>
                      </a:lnTo>
                      <a:lnTo>
                        <a:pt x="298" y="110"/>
                      </a:lnTo>
                      <a:lnTo>
                        <a:pt x="296" y="113"/>
                      </a:lnTo>
                      <a:lnTo>
                        <a:pt x="294" y="118"/>
                      </a:lnTo>
                      <a:lnTo>
                        <a:pt x="289" y="118"/>
                      </a:lnTo>
                      <a:lnTo>
                        <a:pt x="287" y="118"/>
                      </a:lnTo>
                      <a:lnTo>
                        <a:pt x="285" y="118"/>
                      </a:lnTo>
                      <a:lnTo>
                        <a:pt x="283" y="118"/>
                      </a:lnTo>
                      <a:lnTo>
                        <a:pt x="281" y="118"/>
                      </a:lnTo>
                      <a:lnTo>
                        <a:pt x="279" y="118"/>
                      </a:lnTo>
                      <a:lnTo>
                        <a:pt x="277" y="115"/>
                      </a:lnTo>
                      <a:lnTo>
                        <a:pt x="274" y="115"/>
                      </a:lnTo>
                      <a:lnTo>
                        <a:pt x="272" y="113"/>
                      </a:lnTo>
                      <a:lnTo>
                        <a:pt x="270" y="113"/>
                      </a:lnTo>
                      <a:lnTo>
                        <a:pt x="270" y="110"/>
                      </a:lnTo>
                      <a:lnTo>
                        <a:pt x="268" y="108"/>
                      </a:lnTo>
                      <a:lnTo>
                        <a:pt x="266" y="108"/>
                      </a:lnTo>
                      <a:lnTo>
                        <a:pt x="264" y="108"/>
                      </a:lnTo>
                      <a:lnTo>
                        <a:pt x="261" y="108"/>
                      </a:lnTo>
                      <a:lnTo>
                        <a:pt x="259" y="110"/>
                      </a:lnTo>
                      <a:lnTo>
                        <a:pt x="257" y="110"/>
                      </a:lnTo>
                      <a:lnTo>
                        <a:pt x="255" y="110"/>
                      </a:lnTo>
                      <a:lnTo>
                        <a:pt x="253" y="113"/>
                      </a:lnTo>
                      <a:lnTo>
                        <a:pt x="250" y="115"/>
                      </a:lnTo>
                      <a:lnTo>
                        <a:pt x="248" y="115"/>
                      </a:lnTo>
                      <a:lnTo>
                        <a:pt x="248" y="118"/>
                      </a:lnTo>
                      <a:lnTo>
                        <a:pt x="246" y="118"/>
                      </a:lnTo>
                      <a:lnTo>
                        <a:pt x="246" y="120"/>
                      </a:lnTo>
                      <a:lnTo>
                        <a:pt x="244" y="120"/>
                      </a:lnTo>
                      <a:lnTo>
                        <a:pt x="242" y="122"/>
                      </a:lnTo>
                      <a:lnTo>
                        <a:pt x="240" y="124"/>
                      </a:lnTo>
                      <a:lnTo>
                        <a:pt x="237" y="127"/>
                      </a:lnTo>
                      <a:lnTo>
                        <a:pt x="236" y="129"/>
                      </a:lnTo>
                      <a:lnTo>
                        <a:pt x="233" y="131"/>
                      </a:lnTo>
                      <a:lnTo>
                        <a:pt x="231" y="133"/>
                      </a:lnTo>
                      <a:lnTo>
                        <a:pt x="229" y="136"/>
                      </a:lnTo>
                      <a:lnTo>
                        <a:pt x="227" y="136"/>
                      </a:lnTo>
                      <a:lnTo>
                        <a:pt x="227" y="138"/>
                      </a:lnTo>
                      <a:lnTo>
                        <a:pt x="225" y="138"/>
                      </a:lnTo>
                      <a:lnTo>
                        <a:pt x="223" y="141"/>
                      </a:lnTo>
                      <a:lnTo>
                        <a:pt x="220" y="141"/>
                      </a:lnTo>
                      <a:lnTo>
                        <a:pt x="218" y="143"/>
                      </a:lnTo>
                      <a:lnTo>
                        <a:pt x="216" y="143"/>
                      </a:lnTo>
                      <a:lnTo>
                        <a:pt x="214" y="143"/>
                      </a:lnTo>
                      <a:lnTo>
                        <a:pt x="212" y="143"/>
                      </a:lnTo>
                      <a:lnTo>
                        <a:pt x="209" y="143"/>
                      </a:lnTo>
                      <a:lnTo>
                        <a:pt x="207" y="143"/>
                      </a:lnTo>
                      <a:lnTo>
                        <a:pt x="205" y="145"/>
                      </a:lnTo>
                      <a:lnTo>
                        <a:pt x="203" y="145"/>
                      </a:lnTo>
                      <a:lnTo>
                        <a:pt x="201" y="145"/>
                      </a:lnTo>
                      <a:lnTo>
                        <a:pt x="199" y="145"/>
                      </a:lnTo>
                      <a:lnTo>
                        <a:pt x="196" y="145"/>
                      </a:lnTo>
                      <a:lnTo>
                        <a:pt x="196" y="143"/>
                      </a:lnTo>
                      <a:lnTo>
                        <a:pt x="194" y="143"/>
                      </a:lnTo>
                      <a:lnTo>
                        <a:pt x="192" y="143"/>
                      </a:lnTo>
                      <a:lnTo>
                        <a:pt x="190" y="143"/>
                      </a:lnTo>
                      <a:lnTo>
                        <a:pt x="188" y="143"/>
                      </a:lnTo>
                      <a:lnTo>
                        <a:pt x="186" y="143"/>
                      </a:lnTo>
                      <a:lnTo>
                        <a:pt x="183" y="143"/>
                      </a:lnTo>
                      <a:lnTo>
                        <a:pt x="182" y="143"/>
                      </a:lnTo>
                      <a:lnTo>
                        <a:pt x="179" y="143"/>
                      </a:lnTo>
                      <a:lnTo>
                        <a:pt x="177" y="143"/>
                      </a:lnTo>
                      <a:lnTo>
                        <a:pt x="175" y="145"/>
                      </a:lnTo>
                      <a:lnTo>
                        <a:pt x="173" y="145"/>
                      </a:lnTo>
                      <a:lnTo>
                        <a:pt x="171" y="145"/>
                      </a:lnTo>
                      <a:lnTo>
                        <a:pt x="168" y="145"/>
                      </a:lnTo>
                      <a:lnTo>
                        <a:pt x="168" y="147"/>
                      </a:lnTo>
                      <a:lnTo>
                        <a:pt x="166" y="147"/>
                      </a:lnTo>
                      <a:lnTo>
                        <a:pt x="166" y="150"/>
                      </a:lnTo>
                      <a:lnTo>
                        <a:pt x="164" y="152"/>
                      </a:lnTo>
                      <a:lnTo>
                        <a:pt x="164" y="154"/>
                      </a:lnTo>
                      <a:lnTo>
                        <a:pt x="164" y="157"/>
                      </a:lnTo>
                      <a:lnTo>
                        <a:pt x="162" y="157"/>
                      </a:lnTo>
                      <a:lnTo>
                        <a:pt x="162" y="159"/>
                      </a:lnTo>
                      <a:lnTo>
                        <a:pt x="162" y="161"/>
                      </a:lnTo>
                      <a:lnTo>
                        <a:pt x="162" y="164"/>
                      </a:lnTo>
                      <a:lnTo>
                        <a:pt x="160" y="164"/>
                      </a:lnTo>
                      <a:lnTo>
                        <a:pt x="160" y="166"/>
                      </a:lnTo>
                      <a:lnTo>
                        <a:pt x="160" y="168"/>
                      </a:lnTo>
                      <a:lnTo>
                        <a:pt x="158" y="170"/>
                      </a:lnTo>
                      <a:lnTo>
                        <a:pt x="158" y="173"/>
                      </a:lnTo>
                      <a:lnTo>
                        <a:pt x="155" y="173"/>
                      </a:lnTo>
                      <a:lnTo>
                        <a:pt x="155" y="175"/>
                      </a:lnTo>
                      <a:lnTo>
                        <a:pt x="153" y="177"/>
                      </a:lnTo>
                      <a:lnTo>
                        <a:pt x="151" y="180"/>
                      </a:lnTo>
                      <a:lnTo>
                        <a:pt x="149" y="180"/>
                      </a:lnTo>
                      <a:lnTo>
                        <a:pt x="147" y="180"/>
                      </a:lnTo>
                      <a:lnTo>
                        <a:pt x="147" y="182"/>
                      </a:lnTo>
                      <a:lnTo>
                        <a:pt x="145" y="182"/>
                      </a:lnTo>
                      <a:lnTo>
                        <a:pt x="142" y="182"/>
                      </a:lnTo>
                      <a:lnTo>
                        <a:pt x="140" y="182"/>
                      </a:lnTo>
                      <a:lnTo>
                        <a:pt x="140" y="180"/>
                      </a:lnTo>
                      <a:lnTo>
                        <a:pt x="138" y="180"/>
                      </a:lnTo>
                      <a:lnTo>
                        <a:pt x="136" y="177"/>
                      </a:lnTo>
                      <a:lnTo>
                        <a:pt x="134" y="177"/>
                      </a:lnTo>
                      <a:lnTo>
                        <a:pt x="134" y="175"/>
                      </a:lnTo>
                      <a:lnTo>
                        <a:pt x="132" y="175"/>
                      </a:lnTo>
                      <a:lnTo>
                        <a:pt x="132" y="173"/>
                      </a:lnTo>
                      <a:lnTo>
                        <a:pt x="129" y="173"/>
                      </a:lnTo>
                      <a:lnTo>
                        <a:pt x="127" y="170"/>
                      </a:lnTo>
                      <a:lnTo>
                        <a:pt x="125" y="168"/>
                      </a:lnTo>
                      <a:lnTo>
                        <a:pt x="123" y="168"/>
                      </a:lnTo>
                      <a:lnTo>
                        <a:pt x="121" y="166"/>
                      </a:lnTo>
                      <a:lnTo>
                        <a:pt x="118" y="166"/>
                      </a:lnTo>
                      <a:lnTo>
                        <a:pt x="117" y="164"/>
                      </a:lnTo>
                      <a:lnTo>
                        <a:pt x="114" y="164"/>
                      </a:lnTo>
                      <a:lnTo>
                        <a:pt x="114" y="161"/>
                      </a:lnTo>
                      <a:lnTo>
                        <a:pt x="114" y="159"/>
                      </a:lnTo>
                      <a:lnTo>
                        <a:pt x="114" y="157"/>
                      </a:lnTo>
                      <a:lnTo>
                        <a:pt x="112" y="157"/>
                      </a:lnTo>
                      <a:lnTo>
                        <a:pt x="112" y="154"/>
                      </a:lnTo>
                      <a:lnTo>
                        <a:pt x="112" y="152"/>
                      </a:lnTo>
                      <a:lnTo>
                        <a:pt x="114" y="152"/>
                      </a:lnTo>
                      <a:lnTo>
                        <a:pt x="114" y="150"/>
                      </a:lnTo>
                      <a:lnTo>
                        <a:pt x="114" y="147"/>
                      </a:lnTo>
                      <a:lnTo>
                        <a:pt x="114" y="145"/>
                      </a:lnTo>
                      <a:lnTo>
                        <a:pt x="117" y="143"/>
                      </a:lnTo>
                      <a:lnTo>
                        <a:pt x="117" y="141"/>
                      </a:lnTo>
                      <a:lnTo>
                        <a:pt x="117" y="138"/>
                      </a:lnTo>
                      <a:lnTo>
                        <a:pt x="118" y="138"/>
                      </a:lnTo>
                      <a:lnTo>
                        <a:pt x="118" y="136"/>
                      </a:lnTo>
                      <a:lnTo>
                        <a:pt x="118" y="133"/>
                      </a:lnTo>
                      <a:lnTo>
                        <a:pt x="121" y="131"/>
                      </a:lnTo>
                      <a:lnTo>
                        <a:pt x="121" y="129"/>
                      </a:lnTo>
                      <a:lnTo>
                        <a:pt x="123" y="127"/>
                      </a:lnTo>
                      <a:lnTo>
                        <a:pt x="125" y="124"/>
                      </a:lnTo>
                      <a:lnTo>
                        <a:pt x="125" y="122"/>
                      </a:lnTo>
                      <a:lnTo>
                        <a:pt x="127" y="120"/>
                      </a:lnTo>
                      <a:lnTo>
                        <a:pt x="127" y="118"/>
                      </a:lnTo>
                      <a:lnTo>
                        <a:pt x="129" y="115"/>
                      </a:lnTo>
                      <a:lnTo>
                        <a:pt x="129" y="113"/>
                      </a:lnTo>
                      <a:lnTo>
                        <a:pt x="132" y="113"/>
                      </a:lnTo>
                      <a:lnTo>
                        <a:pt x="132" y="110"/>
                      </a:lnTo>
                      <a:lnTo>
                        <a:pt x="129" y="110"/>
                      </a:lnTo>
                      <a:lnTo>
                        <a:pt x="129" y="108"/>
                      </a:lnTo>
                      <a:lnTo>
                        <a:pt x="127" y="108"/>
                      </a:lnTo>
                      <a:lnTo>
                        <a:pt x="125" y="108"/>
                      </a:lnTo>
                      <a:lnTo>
                        <a:pt x="123" y="108"/>
                      </a:lnTo>
                      <a:lnTo>
                        <a:pt x="121" y="108"/>
                      </a:lnTo>
                      <a:lnTo>
                        <a:pt x="118" y="108"/>
                      </a:lnTo>
                      <a:lnTo>
                        <a:pt x="117" y="108"/>
                      </a:lnTo>
                      <a:lnTo>
                        <a:pt x="114" y="108"/>
                      </a:lnTo>
                      <a:lnTo>
                        <a:pt x="112" y="108"/>
                      </a:lnTo>
                      <a:lnTo>
                        <a:pt x="110" y="108"/>
                      </a:lnTo>
                      <a:lnTo>
                        <a:pt x="108" y="108"/>
                      </a:lnTo>
                      <a:lnTo>
                        <a:pt x="106" y="108"/>
                      </a:lnTo>
                      <a:lnTo>
                        <a:pt x="104" y="108"/>
                      </a:lnTo>
                      <a:lnTo>
                        <a:pt x="101" y="108"/>
                      </a:lnTo>
                      <a:lnTo>
                        <a:pt x="99" y="108"/>
                      </a:lnTo>
                      <a:lnTo>
                        <a:pt x="97" y="108"/>
                      </a:lnTo>
                      <a:lnTo>
                        <a:pt x="97" y="110"/>
                      </a:lnTo>
                      <a:lnTo>
                        <a:pt x="95" y="110"/>
                      </a:lnTo>
                      <a:lnTo>
                        <a:pt x="93" y="110"/>
                      </a:lnTo>
                      <a:lnTo>
                        <a:pt x="93" y="113"/>
                      </a:lnTo>
                      <a:lnTo>
                        <a:pt x="91" y="113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6" y="118"/>
                      </a:lnTo>
                      <a:lnTo>
                        <a:pt x="84" y="118"/>
                      </a:lnTo>
                      <a:lnTo>
                        <a:pt x="84" y="120"/>
                      </a:lnTo>
                      <a:lnTo>
                        <a:pt x="82" y="120"/>
                      </a:lnTo>
                      <a:lnTo>
                        <a:pt x="80" y="122"/>
                      </a:lnTo>
                      <a:lnTo>
                        <a:pt x="80" y="124"/>
                      </a:lnTo>
                      <a:lnTo>
                        <a:pt x="77" y="124"/>
                      </a:lnTo>
                      <a:lnTo>
                        <a:pt x="77" y="127"/>
                      </a:lnTo>
                      <a:lnTo>
                        <a:pt x="75" y="129"/>
                      </a:lnTo>
                      <a:lnTo>
                        <a:pt x="75" y="131"/>
                      </a:lnTo>
                      <a:lnTo>
                        <a:pt x="73" y="133"/>
                      </a:lnTo>
                      <a:lnTo>
                        <a:pt x="73" y="136"/>
                      </a:lnTo>
                      <a:lnTo>
                        <a:pt x="71" y="138"/>
                      </a:lnTo>
                      <a:lnTo>
                        <a:pt x="69" y="141"/>
                      </a:lnTo>
                      <a:lnTo>
                        <a:pt x="67" y="141"/>
                      </a:lnTo>
                      <a:lnTo>
                        <a:pt x="64" y="143"/>
                      </a:lnTo>
                      <a:lnTo>
                        <a:pt x="63" y="143"/>
                      </a:lnTo>
                      <a:lnTo>
                        <a:pt x="60" y="143"/>
                      </a:lnTo>
                      <a:lnTo>
                        <a:pt x="56" y="143"/>
                      </a:lnTo>
                      <a:lnTo>
                        <a:pt x="54" y="143"/>
                      </a:lnTo>
                      <a:lnTo>
                        <a:pt x="52" y="145"/>
                      </a:lnTo>
                      <a:lnTo>
                        <a:pt x="50" y="145"/>
                      </a:lnTo>
                      <a:lnTo>
                        <a:pt x="47" y="145"/>
                      </a:lnTo>
                      <a:lnTo>
                        <a:pt x="45" y="145"/>
                      </a:lnTo>
                      <a:lnTo>
                        <a:pt x="43" y="145"/>
                      </a:lnTo>
                      <a:lnTo>
                        <a:pt x="41" y="145"/>
                      </a:lnTo>
                      <a:lnTo>
                        <a:pt x="39" y="145"/>
                      </a:lnTo>
                      <a:lnTo>
                        <a:pt x="36" y="145"/>
                      </a:lnTo>
                      <a:lnTo>
                        <a:pt x="34" y="145"/>
                      </a:lnTo>
                      <a:lnTo>
                        <a:pt x="34" y="143"/>
                      </a:lnTo>
                      <a:lnTo>
                        <a:pt x="32" y="143"/>
                      </a:lnTo>
                      <a:lnTo>
                        <a:pt x="30" y="143"/>
                      </a:lnTo>
                      <a:lnTo>
                        <a:pt x="30" y="141"/>
                      </a:lnTo>
                      <a:lnTo>
                        <a:pt x="28" y="141"/>
                      </a:lnTo>
                      <a:lnTo>
                        <a:pt x="26" y="141"/>
                      </a:lnTo>
                      <a:lnTo>
                        <a:pt x="23" y="138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7" y="138"/>
                      </a:lnTo>
                      <a:lnTo>
                        <a:pt x="17" y="136"/>
                      </a:lnTo>
                      <a:lnTo>
                        <a:pt x="15" y="136"/>
                      </a:lnTo>
                      <a:lnTo>
                        <a:pt x="13" y="136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9" y="133"/>
                      </a:lnTo>
                      <a:lnTo>
                        <a:pt x="6" y="133"/>
                      </a:lnTo>
                      <a:lnTo>
                        <a:pt x="2" y="131"/>
                      </a:lnTo>
                      <a:lnTo>
                        <a:pt x="4" y="124"/>
                      </a:lnTo>
                      <a:lnTo>
                        <a:pt x="4" y="122"/>
                      </a:lnTo>
                      <a:lnTo>
                        <a:pt x="6" y="122"/>
                      </a:lnTo>
                      <a:lnTo>
                        <a:pt x="6" y="120"/>
                      </a:lnTo>
                      <a:lnTo>
                        <a:pt x="6" y="118"/>
                      </a:lnTo>
                      <a:lnTo>
                        <a:pt x="9" y="115"/>
                      </a:lnTo>
                      <a:lnTo>
                        <a:pt x="9" y="113"/>
                      </a:lnTo>
                      <a:lnTo>
                        <a:pt x="9" y="110"/>
                      </a:lnTo>
                      <a:lnTo>
                        <a:pt x="9" y="108"/>
                      </a:lnTo>
                      <a:lnTo>
                        <a:pt x="6" y="108"/>
                      </a:lnTo>
                      <a:lnTo>
                        <a:pt x="6" y="106"/>
                      </a:lnTo>
                      <a:lnTo>
                        <a:pt x="4" y="104"/>
                      </a:lnTo>
                      <a:lnTo>
                        <a:pt x="4" y="101"/>
                      </a:lnTo>
                      <a:lnTo>
                        <a:pt x="2" y="101"/>
                      </a:lnTo>
                      <a:lnTo>
                        <a:pt x="2" y="99"/>
                      </a:lnTo>
                      <a:lnTo>
                        <a:pt x="2" y="97"/>
                      </a:lnTo>
                      <a:lnTo>
                        <a:pt x="2" y="95"/>
                      </a:lnTo>
                      <a:lnTo>
                        <a:pt x="2" y="92"/>
                      </a:lnTo>
                      <a:lnTo>
                        <a:pt x="0" y="90"/>
                      </a:lnTo>
                      <a:lnTo>
                        <a:pt x="0" y="87"/>
                      </a:lnTo>
                      <a:lnTo>
                        <a:pt x="0" y="85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0" y="78"/>
                      </a:lnTo>
                      <a:lnTo>
                        <a:pt x="0" y="76"/>
                      </a:lnTo>
                      <a:lnTo>
                        <a:pt x="0" y="73"/>
                      </a:lnTo>
                      <a:lnTo>
                        <a:pt x="0" y="72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2" y="64"/>
                      </a:lnTo>
                      <a:lnTo>
                        <a:pt x="2" y="62"/>
                      </a:lnTo>
                      <a:lnTo>
                        <a:pt x="4" y="62"/>
                      </a:lnTo>
                      <a:lnTo>
                        <a:pt x="4" y="60"/>
                      </a:lnTo>
                      <a:lnTo>
                        <a:pt x="4" y="58"/>
                      </a:lnTo>
                      <a:lnTo>
                        <a:pt x="6" y="55"/>
                      </a:lnTo>
                      <a:lnTo>
                        <a:pt x="6" y="53"/>
                      </a:lnTo>
                      <a:lnTo>
                        <a:pt x="9" y="53"/>
                      </a:lnTo>
                      <a:lnTo>
                        <a:pt x="9" y="51"/>
                      </a:lnTo>
                      <a:lnTo>
                        <a:pt x="11" y="49"/>
                      </a:lnTo>
                      <a:lnTo>
                        <a:pt x="11" y="46"/>
                      </a:lnTo>
                      <a:lnTo>
                        <a:pt x="13" y="44"/>
                      </a:lnTo>
                      <a:lnTo>
                        <a:pt x="13" y="41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3" y="35"/>
                      </a:lnTo>
                      <a:lnTo>
                        <a:pt x="13" y="32"/>
                      </a:lnTo>
                      <a:lnTo>
                        <a:pt x="13" y="30"/>
                      </a:lnTo>
                      <a:lnTo>
                        <a:pt x="13" y="28"/>
                      </a:lnTo>
                      <a:lnTo>
                        <a:pt x="13" y="25"/>
                      </a:lnTo>
                      <a:lnTo>
                        <a:pt x="11" y="23"/>
                      </a:lnTo>
                      <a:lnTo>
                        <a:pt x="11" y="21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19" y="18"/>
                      </a:lnTo>
                      <a:lnTo>
                        <a:pt x="22" y="18"/>
                      </a:lnTo>
                      <a:lnTo>
                        <a:pt x="22" y="21"/>
                      </a:lnTo>
                      <a:lnTo>
                        <a:pt x="23" y="21"/>
                      </a:lnTo>
                      <a:lnTo>
                        <a:pt x="26" y="23"/>
                      </a:lnTo>
                      <a:lnTo>
                        <a:pt x="28" y="25"/>
                      </a:lnTo>
                      <a:lnTo>
                        <a:pt x="30" y="28"/>
                      </a:lnTo>
                      <a:lnTo>
                        <a:pt x="32" y="28"/>
                      </a:lnTo>
                      <a:lnTo>
                        <a:pt x="34" y="28"/>
                      </a:lnTo>
                      <a:lnTo>
                        <a:pt x="34" y="30"/>
                      </a:lnTo>
                      <a:lnTo>
                        <a:pt x="36" y="30"/>
                      </a:lnTo>
                      <a:lnTo>
                        <a:pt x="39" y="30"/>
                      </a:lnTo>
                      <a:lnTo>
                        <a:pt x="41" y="30"/>
                      </a:lnTo>
                      <a:lnTo>
                        <a:pt x="43" y="30"/>
                      </a:lnTo>
                      <a:lnTo>
                        <a:pt x="45" y="30"/>
                      </a:lnTo>
                      <a:lnTo>
                        <a:pt x="47" y="30"/>
                      </a:lnTo>
                      <a:lnTo>
                        <a:pt x="50" y="30"/>
                      </a:lnTo>
                      <a:lnTo>
                        <a:pt x="52" y="30"/>
                      </a:lnTo>
                      <a:lnTo>
                        <a:pt x="52" y="28"/>
                      </a:lnTo>
                      <a:lnTo>
                        <a:pt x="54" y="28"/>
                      </a:lnTo>
                      <a:lnTo>
                        <a:pt x="56" y="28"/>
                      </a:lnTo>
                      <a:lnTo>
                        <a:pt x="56" y="25"/>
                      </a:lnTo>
                      <a:lnTo>
                        <a:pt x="58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3" y="23"/>
                      </a:lnTo>
                      <a:lnTo>
                        <a:pt x="64" y="21"/>
                      </a:lnTo>
                      <a:lnTo>
                        <a:pt x="67" y="21"/>
                      </a:lnTo>
                      <a:lnTo>
                        <a:pt x="67" y="18"/>
                      </a:lnTo>
                      <a:lnTo>
                        <a:pt x="69" y="18"/>
                      </a:lnTo>
                      <a:lnTo>
                        <a:pt x="71" y="16"/>
                      </a:lnTo>
                      <a:lnTo>
                        <a:pt x="73" y="16"/>
                      </a:lnTo>
                      <a:lnTo>
                        <a:pt x="75" y="14"/>
                      </a:lnTo>
                      <a:lnTo>
                        <a:pt x="77" y="14"/>
                      </a:lnTo>
                      <a:lnTo>
                        <a:pt x="80" y="12"/>
                      </a:lnTo>
                      <a:lnTo>
                        <a:pt x="82" y="12"/>
                      </a:lnTo>
                      <a:lnTo>
                        <a:pt x="82" y="9"/>
                      </a:lnTo>
                      <a:lnTo>
                        <a:pt x="84" y="9"/>
                      </a:lnTo>
                      <a:lnTo>
                        <a:pt x="86" y="9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91" y="7"/>
                      </a:lnTo>
                      <a:lnTo>
                        <a:pt x="93" y="5"/>
                      </a:lnTo>
                      <a:lnTo>
                        <a:pt x="95" y="5"/>
                      </a:lnTo>
                      <a:lnTo>
                        <a:pt x="97" y="2"/>
                      </a:lnTo>
                      <a:lnTo>
                        <a:pt x="99" y="2"/>
                      </a:lnTo>
                      <a:lnTo>
                        <a:pt x="101" y="2"/>
                      </a:lnTo>
                      <a:lnTo>
                        <a:pt x="101" y="0"/>
                      </a:lnTo>
                      <a:lnTo>
                        <a:pt x="104" y="0"/>
                      </a:lnTo>
                      <a:lnTo>
                        <a:pt x="106" y="0"/>
                      </a:lnTo>
                      <a:lnTo>
                        <a:pt x="108" y="0"/>
                      </a:lnTo>
                      <a:lnTo>
                        <a:pt x="110" y="0"/>
                      </a:lnTo>
                      <a:lnTo>
                        <a:pt x="112" y="0"/>
                      </a:lnTo>
                      <a:lnTo>
                        <a:pt x="112" y="2"/>
                      </a:lnTo>
                      <a:lnTo>
                        <a:pt x="112" y="5"/>
                      </a:lnTo>
                      <a:lnTo>
                        <a:pt x="112" y="7"/>
                      </a:lnTo>
                      <a:lnTo>
                        <a:pt x="112" y="9"/>
                      </a:lnTo>
                      <a:lnTo>
                        <a:pt x="112" y="12"/>
                      </a:lnTo>
                      <a:lnTo>
                        <a:pt x="110" y="12"/>
                      </a:lnTo>
                      <a:lnTo>
                        <a:pt x="110" y="14"/>
                      </a:lnTo>
                      <a:lnTo>
                        <a:pt x="108" y="16"/>
                      </a:lnTo>
                      <a:lnTo>
                        <a:pt x="106" y="18"/>
                      </a:lnTo>
                      <a:lnTo>
                        <a:pt x="104" y="21"/>
                      </a:lnTo>
                      <a:lnTo>
                        <a:pt x="104" y="23"/>
                      </a:lnTo>
                      <a:lnTo>
                        <a:pt x="101" y="23"/>
                      </a:lnTo>
                      <a:lnTo>
                        <a:pt x="101" y="25"/>
                      </a:lnTo>
                      <a:lnTo>
                        <a:pt x="99" y="28"/>
                      </a:lnTo>
                      <a:lnTo>
                        <a:pt x="97" y="30"/>
                      </a:lnTo>
                      <a:lnTo>
                        <a:pt x="97" y="32"/>
                      </a:lnTo>
                      <a:lnTo>
                        <a:pt x="95" y="32"/>
                      </a:lnTo>
                      <a:lnTo>
                        <a:pt x="95" y="35"/>
                      </a:lnTo>
                      <a:lnTo>
                        <a:pt x="95" y="37"/>
                      </a:lnTo>
                      <a:lnTo>
                        <a:pt x="93" y="37"/>
                      </a:lnTo>
                      <a:lnTo>
                        <a:pt x="93" y="39"/>
                      </a:lnTo>
                      <a:lnTo>
                        <a:pt x="93" y="41"/>
                      </a:lnTo>
                      <a:lnTo>
                        <a:pt x="93" y="44"/>
                      </a:lnTo>
                      <a:lnTo>
                        <a:pt x="95" y="44"/>
                      </a:lnTo>
                      <a:lnTo>
                        <a:pt x="95" y="46"/>
                      </a:lnTo>
                      <a:lnTo>
                        <a:pt x="95" y="49"/>
                      </a:lnTo>
                      <a:lnTo>
                        <a:pt x="97" y="49"/>
                      </a:lnTo>
                      <a:lnTo>
                        <a:pt x="97" y="51"/>
                      </a:lnTo>
                      <a:lnTo>
                        <a:pt x="99" y="53"/>
                      </a:lnTo>
                      <a:lnTo>
                        <a:pt x="101" y="53"/>
                      </a:lnTo>
                      <a:lnTo>
                        <a:pt x="104" y="53"/>
                      </a:lnTo>
                      <a:lnTo>
                        <a:pt x="106" y="53"/>
                      </a:lnTo>
                      <a:lnTo>
                        <a:pt x="106" y="55"/>
                      </a:lnTo>
                      <a:lnTo>
                        <a:pt x="108" y="55"/>
                      </a:lnTo>
                      <a:lnTo>
                        <a:pt x="110" y="55"/>
                      </a:lnTo>
                      <a:lnTo>
                        <a:pt x="110" y="58"/>
                      </a:lnTo>
                      <a:lnTo>
                        <a:pt x="112" y="58"/>
                      </a:lnTo>
                      <a:lnTo>
                        <a:pt x="114" y="58"/>
                      </a:lnTo>
                      <a:lnTo>
                        <a:pt x="117" y="58"/>
                      </a:lnTo>
                      <a:lnTo>
                        <a:pt x="118" y="58"/>
                      </a:lnTo>
                      <a:lnTo>
                        <a:pt x="121" y="58"/>
                      </a:lnTo>
                      <a:lnTo>
                        <a:pt x="123" y="58"/>
                      </a:lnTo>
                      <a:lnTo>
                        <a:pt x="125" y="55"/>
                      </a:lnTo>
                      <a:lnTo>
                        <a:pt x="127" y="55"/>
                      </a:lnTo>
                      <a:lnTo>
                        <a:pt x="127" y="53"/>
                      </a:lnTo>
                      <a:lnTo>
                        <a:pt x="129" y="53"/>
                      </a:lnTo>
                      <a:lnTo>
                        <a:pt x="132" y="53"/>
                      </a:lnTo>
                      <a:lnTo>
                        <a:pt x="132" y="51"/>
                      </a:lnTo>
                      <a:lnTo>
                        <a:pt x="134" y="51"/>
                      </a:lnTo>
                      <a:lnTo>
                        <a:pt x="136" y="51"/>
                      </a:lnTo>
                      <a:lnTo>
                        <a:pt x="136" y="53"/>
                      </a:lnTo>
                      <a:lnTo>
                        <a:pt x="138" y="53"/>
                      </a:lnTo>
                      <a:lnTo>
                        <a:pt x="138" y="55"/>
                      </a:lnTo>
                      <a:lnTo>
                        <a:pt x="140" y="55"/>
                      </a:lnTo>
                      <a:lnTo>
                        <a:pt x="140" y="58"/>
                      </a:lnTo>
                      <a:lnTo>
                        <a:pt x="142" y="58"/>
                      </a:lnTo>
                      <a:lnTo>
                        <a:pt x="142" y="60"/>
                      </a:lnTo>
                      <a:lnTo>
                        <a:pt x="145" y="62"/>
                      </a:lnTo>
                      <a:lnTo>
                        <a:pt x="147" y="64"/>
                      </a:lnTo>
                      <a:lnTo>
                        <a:pt x="147" y="67"/>
                      </a:lnTo>
                      <a:lnTo>
                        <a:pt x="149" y="69"/>
                      </a:lnTo>
                      <a:lnTo>
                        <a:pt x="151" y="72"/>
                      </a:lnTo>
                      <a:lnTo>
                        <a:pt x="153" y="73"/>
                      </a:lnTo>
                      <a:lnTo>
                        <a:pt x="155" y="73"/>
                      </a:lnTo>
                      <a:lnTo>
                        <a:pt x="158" y="73"/>
                      </a:lnTo>
                      <a:lnTo>
                        <a:pt x="158" y="72"/>
                      </a:lnTo>
                      <a:lnTo>
                        <a:pt x="160" y="72"/>
                      </a:lnTo>
                      <a:lnTo>
                        <a:pt x="162" y="72"/>
                      </a:lnTo>
                      <a:lnTo>
                        <a:pt x="162" y="69"/>
                      </a:lnTo>
                      <a:lnTo>
                        <a:pt x="164" y="69"/>
                      </a:lnTo>
                      <a:lnTo>
                        <a:pt x="166" y="67"/>
                      </a:lnTo>
                      <a:lnTo>
                        <a:pt x="166" y="64"/>
                      </a:lnTo>
                      <a:lnTo>
                        <a:pt x="168" y="62"/>
                      </a:lnTo>
                      <a:lnTo>
                        <a:pt x="168" y="60"/>
                      </a:lnTo>
                      <a:lnTo>
                        <a:pt x="168" y="58"/>
                      </a:lnTo>
                      <a:lnTo>
                        <a:pt x="168" y="55"/>
                      </a:lnTo>
                      <a:lnTo>
                        <a:pt x="171" y="53"/>
                      </a:lnTo>
                      <a:lnTo>
                        <a:pt x="171" y="51"/>
                      </a:lnTo>
                      <a:lnTo>
                        <a:pt x="171" y="49"/>
                      </a:lnTo>
                      <a:lnTo>
                        <a:pt x="171" y="46"/>
                      </a:lnTo>
                      <a:lnTo>
                        <a:pt x="171" y="44"/>
                      </a:lnTo>
                      <a:lnTo>
                        <a:pt x="173" y="41"/>
                      </a:lnTo>
                      <a:lnTo>
                        <a:pt x="173" y="39"/>
                      </a:lnTo>
                      <a:lnTo>
                        <a:pt x="171" y="39"/>
                      </a:lnTo>
                      <a:lnTo>
                        <a:pt x="173" y="39"/>
                      </a:lnTo>
                      <a:lnTo>
                        <a:pt x="173" y="37"/>
                      </a:lnTo>
                      <a:lnTo>
                        <a:pt x="173" y="35"/>
                      </a:lnTo>
                      <a:lnTo>
                        <a:pt x="173" y="32"/>
                      </a:lnTo>
                      <a:lnTo>
                        <a:pt x="173" y="30"/>
                      </a:lnTo>
                      <a:lnTo>
                        <a:pt x="173" y="28"/>
                      </a:lnTo>
                      <a:lnTo>
                        <a:pt x="175" y="25"/>
                      </a:lnTo>
                      <a:lnTo>
                        <a:pt x="175" y="23"/>
                      </a:lnTo>
                      <a:lnTo>
                        <a:pt x="177" y="23"/>
                      </a:lnTo>
                      <a:lnTo>
                        <a:pt x="177" y="21"/>
                      </a:lnTo>
                      <a:lnTo>
                        <a:pt x="179" y="21"/>
                      </a:lnTo>
                      <a:lnTo>
                        <a:pt x="182" y="23"/>
                      </a:lnTo>
                      <a:lnTo>
                        <a:pt x="183" y="23"/>
                      </a:lnTo>
                      <a:lnTo>
                        <a:pt x="183" y="25"/>
                      </a:lnTo>
                      <a:lnTo>
                        <a:pt x="186" y="25"/>
                      </a:lnTo>
                      <a:lnTo>
                        <a:pt x="188" y="25"/>
                      </a:lnTo>
                      <a:lnTo>
                        <a:pt x="188" y="28"/>
                      </a:lnTo>
                      <a:lnTo>
                        <a:pt x="190" y="28"/>
                      </a:lnTo>
                      <a:lnTo>
                        <a:pt x="190" y="30"/>
                      </a:lnTo>
                      <a:lnTo>
                        <a:pt x="192" y="30"/>
                      </a:lnTo>
                      <a:lnTo>
                        <a:pt x="194" y="32"/>
                      </a:lnTo>
                      <a:lnTo>
                        <a:pt x="196" y="32"/>
                      </a:lnTo>
                      <a:lnTo>
                        <a:pt x="199" y="32"/>
                      </a:lnTo>
                      <a:lnTo>
                        <a:pt x="199" y="35"/>
                      </a:lnTo>
                      <a:lnTo>
                        <a:pt x="201" y="35"/>
                      </a:lnTo>
                      <a:lnTo>
                        <a:pt x="203" y="35"/>
                      </a:lnTo>
                      <a:lnTo>
                        <a:pt x="205" y="37"/>
                      </a:lnTo>
                      <a:lnTo>
                        <a:pt x="207" y="39"/>
                      </a:lnTo>
                      <a:lnTo>
                        <a:pt x="209" y="39"/>
                      </a:lnTo>
                      <a:lnTo>
                        <a:pt x="212" y="39"/>
                      </a:lnTo>
                      <a:lnTo>
                        <a:pt x="214" y="41"/>
                      </a:lnTo>
                      <a:lnTo>
                        <a:pt x="214" y="39"/>
                      </a:lnTo>
                      <a:lnTo>
                        <a:pt x="216" y="39"/>
                      </a:lnTo>
                      <a:lnTo>
                        <a:pt x="218" y="39"/>
                      </a:lnTo>
                      <a:lnTo>
                        <a:pt x="220" y="39"/>
                      </a:lnTo>
                      <a:lnTo>
                        <a:pt x="223" y="39"/>
                      </a:lnTo>
                      <a:lnTo>
                        <a:pt x="225" y="39"/>
                      </a:lnTo>
                      <a:lnTo>
                        <a:pt x="225" y="37"/>
                      </a:lnTo>
                      <a:lnTo>
                        <a:pt x="227" y="37"/>
                      </a:lnTo>
                      <a:lnTo>
                        <a:pt x="229" y="37"/>
                      </a:lnTo>
                      <a:lnTo>
                        <a:pt x="231" y="35"/>
                      </a:lnTo>
                      <a:lnTo>
                        <a:pt x="233" y="35"/>
                      </a:lnTo>
                      <a:lnTo>
                        <a:pt x="236" y="32"/>
                      </a:lnTo>
                      <a:lnTo>
                        <a:pt x="237" y="32"/>
                      </a:lnTo>
                      <a:lnTo>
                        <a:pt x="240" y="30"/>
                      </a:lnTo>
                      <a:lnTo>
                        <a:pt x="242" y="30"/>
                      </a:lnTo>
                      <a:lnTo>
                        <a:pt x="244" y="28"/>
                      </a:lnTo>
                      <a:lnTo>
                        <a:pt x="246" y="28"/>
                      </a:lnTo>
                      <a:lnTo>
                        <a:pt x="248" y="28"/>
                      </a:lnTo>
                      <a:lnTo>
                        <a:pt x="250" y="28"/>
                      </a:lnTo>
                      <a:lnTo>
                        <a:pt x="253" y="28"/>
                      </a:lnTo>
                      <a:lnTo>
                        <a:pt x="255" y="28"/>
                      </a:lnTo>
                      <a:lnTo>
                        <a:pt x="257" y="28"/>
                      </a:lnTo>
                      <a:lnTo>
                        <a:pt x="259" y="28"/>
                      </a:lnTo>
                      <a:lnTo>
                        <a:pt x="261" y="28"/>
                      </a:lnTo>
                      <a:lnTo>
                        <a:pt x="264" y="25"/>
                      </a:lnTo>
                      <a:lnTo>
                        <a:pt x="266" y="25"/>
                      </a:lnTo>
                      <a:lnTo>
                        <a:pt x="268" y="28"/>
                      </a:lnTo>
                      <a:lnTo>
                        <a:pt x="270" y="28"/>
                      </a:lnTo>
                      <a:lnTo>
                        <a:pt x="272" y="28"/>
                      </a:lnTo>
                      <a:lnTo>
                        <a:pt x="274" y="30"/>
                      </a:lnTo>
                      <a:lnTo>
                        <a:pt x="285" y="3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4" name="Freeform 126"/>
                <p:cNvSpPr>
                  <a:spLocks/>
                </p:cNvSpPr>
                <p:nvPr/>
              </p:nvSpPr>
              <p:spPr bwMode="auto">
                <a:xfrm>
                  <a:off x="3737" y="2528"/>
                  <a:ext cx="253" cy="363"/>
                </a:xfrm>
                <a:custGeom>
                  <a:avLst/>
                  <a:gdLst>
                    <a:gd name="T0" fmla="*/ 2147483647 w 177"/>
                    <a:gd name="T1" fmla="*/ 327179246 h 273"/>
                    <a:gd name="T2" fmla="*/ 2147483647 w 177"/>
                    <a:gd name="T3" fmla="*/ 404547027 h 273"/>
                    <a:gd name="T4" fmla="*/ 2147483647 w 177"/>
                    <a:gd name="T5" fmla="*/ 491582107 h 273"/>
                    <a:gd name="T6" fmla="*/ 2147483647 w 177"/>
                    <a:gd name="T7" fmla="*/ 578460686 h 273"/>
                    <a:gd name="T8" fmla="*/ 2147483647 w 177"/>
                    <a:gd name="T9" fmla="*/ 659608138 h 273"/>
                    <a:gd name="T10" fmla="*/ 2147483647 w 177"/>
                    <a:gd name="T11" fmla="*/ 757084885 h 273"/>
                    <a:gd name="T12" fmla="*/ 2147483647 w 177"/>
                    <a:gd name="T13" fmla="*/ 813821179 h 273"/>
                    <a:gd name="T14" fmla="*/ 2147483647 w 177"/>
                    <a:gd name="T15" fmla="*/ 869128185 h 273"/>
                    <a:gd name="T16" fmla="*/ 2147483647 w 177"/>
                    <a:gd name="T17" fmla="*/ 918933934 h 273"/>
                    <a:gd name="T18" fmla="*/ 2147483647 w 177"/>
                    <a:gd name="T19" fmla="*/ 957736227 h 273"/>
                    <a:gd name="T20" fmla="*/ 2147483647 w 177"/>
                    <a:gd name="T21" fmla="*/ 1050029409 h 273"/>
                    <a:gd name="T22" fmla="*/ 2147483647 w 177"/>
                    <a:gd name="T23" fmla="*/ 1124361552 h 273"/>
                    <a:gd name="T24" fmla="*/ 2147483647 w 177"/>
                    <a:gd name="T25" fmla="*/ 1183461166 h 273"/>
                    <a:gd name="T26" fmla="*/ 2147483647 w 177"/>
                    <a:gd name="T27" fmla="*/ 1273472623 h 273"/>
                    <a:gd name="T28" fmla="*/ 2147483647 w 177"/>
                    <a:gd name="T29" fmla="*/ 1359897467 h 273"/>
                    <a:gd name="T30" fmla="*/ 2147483647 w 177"/>
                    <a:gd name="T31" fmla="*/ 1417439412 h 273"/>
                    <a:gd name="T32" fmla="*/ 2147483647 w 177"/>
                    <a:gd name="T33" fmla="*/ 1495031771 h 273"/>
                    <a:gd name="T34" fmla="*/ 2147483647 w 177"/>
                    <a:gd name="T35" fmla="*/ 1536638539 h 273"/>
                    <a:gd name="T36" fmla="*/ 2147483647 w 177"/>
                    <a:gd name="T37" fmla="*/ 1573612716 h 273"/>
                    <a:gd name="T38" fmla="*/ 2147483647 w 177"/>
                    <a:gd name="T39" fmla="*/ 1644352600 h 273"/>
                    <a:gd name="T40" fmla="*/ 2147483647 w 177"/>
                    <a:gd name="T41" fmla="*/ 1732733009 h 273"/>
                    <a:gd name="T42" fmla="*/ 2147483647 w 177"/>
                    <a:gd name="T43" fmla="*/ 1723648429 h 273"/>
                    <a:gd name="T44" fmla="*/ 2147483647 w 177"/>
                    <a:gd name="T45" fmla="*/ 1732733009 h 273"/>
                    <a:gd name="T46" fmla="*/ 2147483647 w 177"/>
                    <a:gd name="T47" fmla="*/ 1723648429 h 273"/>
                    <a:gd name="T48" fmla="*/ 2147483647 w 177"/>
                    <a:gd name="T49" fmla="*/ 1732733009 h 273"/>
                    <a:gd name="T50" fmla="*/ 2147483647 w 177"/>
                    <a:gd name="T51" fmla="*/ 1702469259 h 273"/>
                    <a:gd name="T52" fmla="*/ 2147483647 w 177"/>
                    <a:gd name="T53" fmla="*/ 1632494110 h 273"/>
                    <a:gd name="T54" fmla="*/ 1560611409 w 177"/>
                    <a:gd name="T55" fmla="*/ 1610174903 h 273"/>
                    <a:gd name="T56" fmla="*/ 1560611409 w 177"/>
                    <a:gd name="T57" fmla="*/ 1512835018 h 273"/>
                    <a:gd name="T58" fmla="*/ 2147483647 w 177"/>
                    <a:gd name="T59" fmla="*/ 1438854678 h 273"/>
                    <a:gd name="T60" fmla="*/ 2147483647 w 177"/>
                    <a:gd name="T61" fmla="*/ 1359897467 h 273"/>
                    <a:gd name="T62" fmla="*/ 2147483647 w 177"/>
                    <a:gd name="T63" fmla="*/ 1303131553 h 273"/>
                    <a:gd name="T64" fmla="*/ 2147483647 w 177"/>
                    <a:gd name="T65" fmla="*/ 1240631564 h 273"/>
                    <a:gd name="T66" fmla="*/ 2147483647 w 177"/>
                    <a:gd name="T67" fmla="*/ 1199192224 h 273"/>
                    <a:gd name="T68" fmla="*/ 2147483647 w 177"/>
                    <a:gd name="T69" fmla="*/ 1110722452 h 273"/>
                    <a:gd name="T70" fmla="*/ 2147483647 w 177"/>
                    <a:gd name="T71" fmla="*/ 1032214868 h 273"/>
                    <a:gd name="T72" fmla="*/ 2147483647 w 177"/>
                    <a:gd name="T73" fmla="*/ 957736227 h 273"/>
                    <a:gd name="T74" fmla="*/ 2147483647 w 177"/>
                    <a:gd name="T75" fmla="*/ 890042095 h 273"/>
                    <a:gd name="T76" fmla="*/ 2147483647 w 177"/>
                    <a:gd name="T77" fmla="*/ 799819473 h 273"/>
                    <a:gd name="T78" fmla="*/ 2147483647 w 177"/>
                    <a:gd name="T79" fmla="*/ 712790273 h 273"/>
                    <a:gd name="T80" fmla="*/ 2147483647 w 177"/>
                    <a:gd name="T81" fmla="*/ 639099636 h 273"/>
                    <a:gd name="T82" fmla="*/ 2147483647 w 177"/>
                    <a:gd name="T83" fmla="*/ 564099185 h 273"/>
                    <a:gd name="T84" fmla="*/ 2147483647 w 177"/>
                    <a:gd name="T85" fmla="*/ 491582107 h 273"/>
                    <a:gd name="T86" fmla="*/ 2147483647 w 177"/>
                    <a:gd name="T87" fmla="*/ 428209453 h 273"/>
                    <a:gd name="T88" fmla="*/ 2147483647 w 177"/>
                    <a:gd name="T89" fmla="*/ 369702423 h 273"/>
                    <a:gd name="T90" fmla="*/ 2147483647 w 177"/>
                    <a:gd name="T91" fmla="*/ 293973694 h 273"/>
                    <a:gd name="T92" fmla="*/ 2147483647 w 177"/>
                    <a:gd name="T93" fmla="*/ 223762379 h 273"/>
                    <a:gd name="T94" fmla="*/ 2147483647 w 177"/>
                    <a:gd name="T95" fmla="*/ 149445059 h 273"/>
                    <a:gd name="T96" fmla="*/ 2147483647 w 177"/>
                    <a:gd name="T97" fmla="*/ 89759164 h 273"/>
                    <a:gd name="T98" fmla="*/ 2147483647 w 177"/>
                    <a:gd name="T99" fmla="*/ 31917853 h 273"/>
                    <a:gd name="T100" fmla="*/ 2147483647 w 177"/>
                    <a:gd name="T101" fmla="*/ 31917853 h 273"/>
                    <a:gd name="T102" fmla="*/ 2147483647 w 177"/>
                    <a:gd name="T103" fmla="*/ 75035231 h 273"/>
                    <a:gd name="T104" fmla="*/ 2147483647 w 177"/>
                    <a:gd name="T105" fmla="*/ 132664028 h 273"/>
                    <a:gd name="T106" fmla="*/ 2147483647 w 177"/>
                    <a:gd name="T107" fmla="*/ 176399561 h 273"/>
                    <a:gd name="T108" fmla="*/ 2147483647 w 177"/>
                    <a:gd name="T109" fmla="*/ 234553137 h 27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77"/>
                    <a:gd name="T166" fmla="*/ 0 h 273"/>
                    <a:gd name="T167" fmla="*/ 177 w 177"/>
                    <a:gd name="T168" fmla="*/ 273 h 27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77" h="273">
                      <a:moveTo>
                        <a:pt x="177" y="37"/>
                      </a:moveTo>
                      <a:lnTo>
                        <a:pt x="177" y="42"/>
                      </a:lnTo>
                      <a:lnTo>
                        <a:pt x="177" y="44"/>
                      </a:lnTo>
                      <a:lnTo>
                        <a:pt x="177" y="46"/>
                      </a:lnTo>
                      <a:lnTo>
                        <a:pt x="177" y="49"/>
                      </a:lnTo>
                      <a:lnTo>
                        <a:pt x="177" y="51"/>
                      </a:lnTo>
                      <a:lnTo>
                        <a:pt x="177" y="54"/>
                      </a:lnTo>
                      <a:lnTo>
                        <a:pt x="177" y="55"/>
                      </a:lnTo>
                      <a:lnTo>
                        <a:pt x="177" y="58"/>
                      </a:lnTo>
                      <a:lnTo>
                        <a:pt x="175" y="58"/>
                      </a:lnTo>
                      <a:lnTo>
                        <a:pt x="175" y="60"/>
                      </a:lnTo>
                      <a:lnTo>
                        <a:pt x="175" y="63"/>
                      </a:lnTo>
                      <a:lnTo>
                        <a:pt x="175" y="65"/>
                      </a:lnTo>
                      <a:lnTo>
                        <a:pt x="175" y="67"/>
                      </a:lnTo>
                      <a:lnTo>
                        <a:pt x="175" y="69"/>
                      </a:lnTo>
                      <a:lnTo>
                        <a:pt x="175" y="72"/>
                      </a:lnTo>
                      <a:lnTo>
                        <a:pt x="175" y="74"/>
                      </a:lnTo>
                      <a:lnTo>
                        <a:pt x="175" y="77"/>
                      </a:lnTo>
                      <a:lnTo>
                        <a:pt x="175" y="79"/>
                      </a:lnTo>
                      <a:lnTo>
                        <a:pt x="175" y="81"/>
                      </a:lnTo>
                      <a:lnTo>
                        <a:pt x="175" y="83"/>
                      </a:lnTo>
                      <a:lnTo>
                        <a:pt x="177" y="86"/>
                      </a:lnTo>
                      <a:lnTo>
                        <a:pt x="177" y="88"/>
                      </a:lnTo>
                      <a:lnTo>
                        <a:pt x="177" y="90"/>
                      </a:lnTo>
                      <a:lnTo>
                        <a:pt x="177" y="93"/>
                      </a:lnTo>
                      <a:lnTo>
                        <a:pt x="177" y="95"/>
                      </a:lnTo>
                      <a:lnTo>
                        <a:pt x="177" y="97"/>
                      </a:lnTo>
                      <a:lnTo>
                        <a:pt x="177" y="100"/>
                      </a:lnTo>
                      <a:lnTo>
                        <a:pt x="177" y="102"/>
                      </a:lnTo>
                      <a:lnTo>
                        <a:pt x="177" y="104"/>
                      </a:lnTo>
                      <a:lnTo>
                        <a:pt x="177" y="107"/>
                      </a:lnTo>
                      <a:lnTo>
                        <a:pt x="177" y="109"/>
                      </a:lnTo>
                      <a:lnTo>
                        <a:pt x="177" y="111"/>
                      </a:lnTo>
                      <a:lnTo>
                        <a:pt x="175" y="113"/>
                      </a:lnTo>
                      <a:lnTo>
                        <a:pt x="175" y="116"/>
                      </a:lnTo>
                      <a:lnTo>
                        <a:pt x="175" y="118"/>
                      </a:lnTo>
                      <a:lnTo>
                        <a:pt x="173" y="118"/>
                      </a:lnTo>
                      <a:lnTo>
                        <a:pt x="173" y="121"/>
                      </a:lnTo>
                      <a:lnTo>
                        <a:pt x="170" y="123"/>
                      </a:lnTo>
                      <a:lnTo>
                        <a:pt x="170" y="125"/>
                      </a:lnTo>
                      <a:lnTo>
                        <a:pt x="168" y="125"/>
                      </a:lnTo>
                      <a:lnTo>
                        <a:pt x="168" y="127"/>
                      </a:lnTo>
                      <a:lnTo>
                        <a:pt x="168" y="130"/>
                      </a:lnTo>
                      <a:lnTo>
                        <a:pt x="166" y="130"/>
                      </a:lnTo>
                      <a:lnTo>
                        <a:pt x="166" y="132"/>
                      </a:lnTo>
                      <a:lnTo>
                        <a:pt x="164" y="132"/>
                      </a:lnTo>
                      <a:lnTo>
                        <a:pt x="164" y="135"/>
                      </a:lnTo>
                      <a:lnTo>
                        <a:pt x="162" y="136"/>
                      </a:lnTo>
                      <a:lnTo>
                        <a:pt x="159" y="136"/>
                      </a:lnTo>
                      <a:lnTo>
                        <a:pt x="159" y="139"/>
                      </a:lnTo>
                      <a:lnTo>
                        <a:pt x="157" y="139"/>
                      </a:lnTo>
                      <a:lnTo>
                        <a:pt x="157" y="141"/>
                      </a:lnTo>
                      <a:lnTo>
                        <a:pt x="157" y="144"/>
                      </a:lnTo>
                      <a:lnTo>
                        <a:pt x="155" y="144"/>
                      </a:lnTo>
                      <a:lnTo>
                        <a:pt x="155" y="146"/>
                      </a:lnTo>
                      <a:lnTo>
                        <a:pt x="153" y="146"/>
                      </a:lnTo>
                      <a:lnTo>
                        <a:pt x="153" y="148"/>
                      </a:lnTo>
                      <a:lnTo>
                        <a:pt x="151" y="148"/>
                      </a:lnTo>
                      <a:lnTo>
                        <a:pt x="151" y="150"/>
                      </a:lnTo>
                      <a:lnTo>
                        <a:pt x="149" y="150"/>
                      </a:lnTo>
                      <a:lnTo>
                        <a:pt x="149" y="153"/>
                      </a:lnTo>
                      <a:lnTo>
                        <a:pt x="146" y="155"/>
                      </a:lnTo>
                      <a:lnTo>
                        <a:pt x="146" y="158"/>
                      </a:lnTo>
                      <a:lnTo>
                        <a:pt x="145" y="160"/>
                      </a:lnTo>
                      <a:lnTo>
                        <a:pt x="145" y="162"/>
                      </a:lnTo>
                      <a:lnTo>
                        <a:pt x="142" y="164"/>
                      </a:lnTo>
                      <a:lnTo>
                        <a:pt x="142" y="167"/>
                      </a:lnTo>
                      <a:lnTo>
                        <a:pt x="142" y="169"/>
                      </a:lnTo>
                      <a:lnTo>
                        <a:pt x="140" y="169"/>
                      </a:lnTo>
                      <a:lnTo>
                        <a:pt x="140" y="171"/>
                      </a:lnTo>
                      <a:lnTo>
                        <a:pt x="140" y="174"/>
                      </a:lnTo>
                      <a:lnTo>
                        <a:pt x="140" y="176"/>
                      </a:lnTo>
                      <a:lnTo>
                        <a:pt x="140" y="178"/>
                      </a:lnTo>
                      <a:lnTo>
                        <a:pt x="138" y="178"/>
                      </a:lnTo>
                      <a:lnTo>
                        <a:pt x="138" y="180"/>
                      </a:lnTo>
                      <a:lnTo>
                        <a:pt x="138" y="183"/>
                      </a:lnTo>
                      <a:lnTo>
                        <a:pt x="138" y="185"/>
                      </a:lnTo>
                      <a:lnTo>
                        <a:pt x="136" y="185"/>
                      </a:lnTo>
                      <a:lnTo>
                        <a:pt x="136" y="188"/>
                      </a:lnTo>
                      <a:lnTo>
                        <a:pt x="136" y="190"/>
                      </a:lnTo>
                      <a:lnTo>
                        <a:pt x="134" y="192"/>
                      </a:lnTo>
                      <a:lnTo>
                        <a:pt x="134" y="194"/>
                      </a:lnTo>
                      <a:lnTo>
                        <a:pt x="134" y="197"/>
                      </a:lnTo>
                      <a:lnTo>
                        <a:pt x="134" y="199"/>
                      </a:lnTo>
                      <a:lnTo>
                        <a:pt x="132" y="202"/>
                      </a:lnTo>
                      <a:lnTo>
                        <a:pt x="132" y="204"/>
                      </a:lnTo>
                      <a:lnTo>
                        <a:pt x="129" y="206"/>
                      </a:lnTo>
                      <a:lnTo>
                        <a:pt x="129" y="208"/>
                      </a:lnTo>
                      <a:lnTo>
                        <a:pt x="127" y="211"/>
                      </a:lnTo>
                      <a:lnTo>
                        <a:pt x="125" y="213"/>
                      </a:lnTo>
                      <a:lnTo>
                        <a:pt x="125" y="215"/>
                      </a:lnTo>
                      <a:lnTo>
                        <a:pt x="123" y="215"/>
                      </a:lnTo>
                      <a:lnTo>
                        <a:pt x="123" y="218"/>
                      </a:lnTo>
                      <a:lnTo>
                        <a:pt x="123" y="220"/>
                      </a:lnTo>
                      <a:lnTo>
                        <a:pt x="121" y="220"/>
                      </a:lnTo>
                      <a:lnTo>
                        <a:pt x="121" y="222"/>
                      </a:lnTo>
                      <a:lnTo>
                        <a:pt x="119" y="225"/>
                      </a:lnTo>
                      <a:lnTo>
                        <a:pt x="119" y="227"/>
                      </a:lnTo>
                      <a:lnTo>
                        <a:pt x="116" y="227"/>
                      </a:lnTo>
                      <a:lnTo>
                        <a:pt x="116" y="229"/>
                      </a:lnTo>
                      <a:lnTo>
                        <a:pt x="114" y="232"/>
                      </a:lnTo>
                      <a:lnTo>
                        <a:pt x="114" y="234"/>
                      </a:lnTo>
                      <a:lnTo>
                        <a:pt x="112" y="234"/>
                      </a:lnTo>
                      <a:lnTo>
                        <a:pt x="112" y="236"/>
                      </a:lnTo>
                      <a:lnTo>
                        <a:pt x="110" y="238"/>
                      </a:lnTo>
                      <a:lnTo>
                        <a:pt x="108" y="241"/>
                      </a:lnTo>
                      <a:lnTo>
                        <a:pt x="106" y="241"/>
                      </a:lnTo>
                      <a:lnTo>
                        <a:pt x="103" y="241"/>
                      </a:lnTo>
                      <a:lnTo>
                        <a:pt x="103" y="243"/>
                      </a:lnTo>
                      <a:lnTo>
                        <a:pt x="102" y="243"/>
                      </a:lnTo>
                      <a:lnTo>
                        <a:pt x="99" y="243"/>
                      </a:lnTo>
                      <a:lnTo>
                        <a:pt x="97" y="243"/>
                      </a:lnTo>
                      <a:lnTo>
                        <a:pt x="95" y="243"/>
                      </a:lnTo>
                      <a:lnTo>
                        <a:pt x="93" y="246"/>
                      </a:lnTo>
                      <a:lnTo>
                        <a:pt x="91" y="246"/>
                      </a:lnTo>
                      <a:lnTo>
                        <a:pt x="91" y="248"/>
                      </a:lnTo>
                      <a:lnTo>
                        <a:pt x="91" y="250"/>
                      </a:lnTo>
                      <a:lnTo>
                        <a:pt x="91" y="252"/>
                      </a:lnTo>
                      <a:lnTo>
                        <a:pt x="91" y="255"/>
                      </a:lnTo>
                      <a:lnTo>
                        <a:pt x="88" y="257"/>
                      </a:lnTo>
                      <a:lnTo>
                        <a:pt x="88" y="259"/>
                      </a:lnTo>
                      <a:lnTo>
                        <a:pt x="88" y="261"/>
                      </a:lnTo>
                      <a:lnTo>
                        <a:pt x="86" y="264"/>
                      </a:lnTo>
                      <a:lnTo>
                        <a:pt x="86" y="266"/>
                      </a:lnTo>
                      <a:lnTo>
                        <a:pt x="84" y="273"/>
                      </a:lnTo>
                      <a:lnTo>
                        <a:pt x="80" y="271"/>
                      </a:lnTo>
                      <a:lnTo>
                        <a:pt x="78" y="271"/>
                      </a:lnTo>
                      <a:lnTo>
                        <a:pt x="78" y="269"/>
                      </a:lnTo>
                      <a:lnTo>
                        <a:pt x="75" y="269"/>
                      </a:lnTo>
                      <a:lnTo>
                        <a:pt x="73" y="269"/>
                      </a:lnTo>
                      <a:lnTo>
                        <a:pt x="71" y="269"/>
                      </a:lnTo>
                      <a:lnTo>
                        <a:pt x="69" y="269"/>
                      </a:lnTo>
                      <a:lnTo>
                        <a:pt x="67" y="269"/>
                      </a:lnTo>
                      <a:lnTo>
                        <a:pt x="65" y="269"/>
                      </a:lnTo>
                      <a:lnTo>
                        <a:pt x="62" y="269"/>
                      </a:lnTo>
                      <a:lnTo>
                        <a:pt x="61" y="269"/>
                      </a:lnTo>
                      <a:lnTo>
                        <a:pt x="58" y="269"/>
                      </a:lnTo>
                      <a:lnTo>
                        <a:pt x="58" y="271"/>
                      </a:lnTo>
                      <a:lnTo>
                        <a:pt x="56" y="271"/>
                      </a:lnTo>
                      <a:lnTo>
                        <a:pt x="54" y="271"/>
                      </a:lnTo>
                      <a:lnTo>
                        <a:pt x="52" y="271"/>
                      </a:lnTo>
                      <a:lnTo>
                        <a:pt x="50" y="269"/>
                      </a:lnTo>
                      <a:lnTo>
                        <a:pt x="48" y="269"/>
                      </a:lnTo>
                      <a:lnTo>
                        <a:pt x="45" y="269"/>
                      </a:lnTo>
                      <a:lnTo>
                        <a:pt x="43" y="269"/>
                      </a:lnTo>
                      <a:lnTo>
                        <a:pt x="41" y="269"/>
                      </a:lnTo>
                      <a:lnTo>
                        <a:pt x="39" y="269"/>
                      </a:lnTo>
                      <a:lnTo>
                        <a:pt x="37" y="269"/>
                      </a:lnTo>
                      <a:lnTo>
                        <a:pt x="35" y="269"/>
                      </a:lnTo>
                      <a:lnTo>
                        <a:pt x="32" y="271"/>
                      </a:lnTo>
                      <a:lnTo>
                        <a:pt x="30" y="271"/>
                      </a:lnTo>
                      <a:lnTo>
                        <a:pt x="28" y="271"/>
                      </a:lnTo>
                      <a:lnTo>
                        <a:pt x="26" y="271"/>
                      </a:lnTo>
                      <a:lnTo>
                        <a:pt x="26" y="269"/>
                      </a:lnTo>
                      <a:lnTo>
                        <a:pt x="26" y="266"/>
                      </a:lnTo>
                      <a:lnTo>
                        <a:pt x="24" y="266"/>
                      </a:lnTo>
                      <a:lnTo>
                        <a:pt x="22" y="264"/>
                      </a:lnTo>
                      <a:lnTo>
                        <a:pt x="22" y="261"/>
                      </a:lnTo>
                      <a:lnTo>
                        <a:pt x="19" y="261"/>
                      </a:lnTo>
                      <a:lnTo>
                        <a:pt x="19" y="259"/>
                      </a:lnTo>
                      <a:lnTo>
                        <a:pt x="18" y="257"/>
                      </a:lnTo>
                      <a:lnTo>
                        <a:pt x="15" y="255"/>
                      </a:lnTo>
                      <a:lnTo>
                        <a:pt x="13" y="255"/>
                      </a:lnTo>
                      <a:lnTo>
                        <a:pt x="11" y="255"/>
                      </a:lnTo>
                      <a:lnTo>
                        <a:pt x="11" y="252"/>
                      </a:lnTo>
                      <a:lnTo>
                        <a:pt x="9" y="255"/>
                      </a:lnTo>
                      <a:lnTo>
                        <a:pt x="7" y="252"/>
                      </a:lnTo>
                      <a:lnTo>
                        <a:pt x="4" y="252"/>
                      </a:lnTo>
                      <a:lnTo>
                        <a:pt x="0" y="252"/>
                      </a:lnTo>
                      <a:lnTo>
                        <a:pt x="2" y="246"/>
                      </a:lnTo>
                      <a:lnTo>
                        <a:pt x="2" y="243"/>
                      </a:lnTo>
                      <a:lnTo>
                        <a:pt x="2" y="241"/>
                      </a:lnTo>
                      <a:lnTo>
                        <a:pt x="4" y="238"/>
                      </a:lnTo>
                      <a:lnTo>
                        <a:pt x="4" y="236"/>
                      </a:lnTo>
                      <a:lnTo>
                        <a:pt x="4" y="234"/>
                      </a:lnTo>
                      <a:lnTo>
                        <a:pt x="7" y="234"/>
                      </a:lnTo>
                      <a:lnTo>
                        <a:pt x="7" y="232"/>
                      </a:lnTo>
                      <a:lnTo>
                        <a:pt x="7" y="229"/>
                      </a:lnTo>
                      <a:lnTo>
                        <a:pt x="9" y="227"/>
                      </a:lnTo>
                      <a:lnTo>
                        <a:pt x="9" y="225"/>
                      </a:lnTo>
                      <a:lnTo>
                        <a:pt x="9" y="222"/>
                      </a:lnTo>
                      <a:lnTo>
                        <a:pt x="11" y="220"/>
                      </a:lnTo>
                      <a:lnTo>
                        <a:pt x="11" y="218"/>
                      </a:lnTo>
                      <a:lnTo>
                        <a:pt x="13" y="218"/>
                      </a:lnTo>
                      <a:lnTo>
                        <a:pt x="13" y="215"/>
                      </a:lnTo>
                      <a:lnTo>
                        <a:pt x="13" y="213"/>
                      </a:lnTo>
                      <a:lnTo>
                        <a:pt x="15" y="213"/>
                      </a:lnTo>
                      <a:lnTo>
                        <a:pt x="15" y="211"/>
                      </a:lnTo>
                      <a:lnTo>
                        <a:pt x="18" y="208"/>
                      </a:lnTo>
                      <a:lnTo>
                        <a:pt x="18" y="206"/>
                      </a:lnTo>
                      <a:lnTo>
                        <a:pt x="19" y="206"/>
                      </a:lnTo>
                      <a:lnTo>
                        <a:pt x="19" y="204"/>
                      </a:lnTo>
                      <a:lnTo>
                        <a:pt x="22" y="204"/>
                      </a:lnTo>
                      <a:lnTo>
                        <a:pt x="22" y="202"/>
                      </a:lnTo>
                      <a:lnTo>
                        <a:pt x="24" y="199"/>
                      </a:lnTo>
                      <a:lnTo>
                        <a:pt x="26" y="197"/>
                      </a:lnTo>
                      <a:lnTo>
                        <a:pt x="28" y="197"/>
                      </a:lnTo>
                      <a:lnTo>
                        <a:pt x="28" y="194"/>
                      </a:lnTo>
                      <a:lnTo>
                        <a:pt x="30" y="194"/>
                      </a:lnTo>
                      <a:lnTo>
                        <a:pt x="30" y="192"/>
                      </a:lnTo>
                      <a:lnTo>
                        <a:pt x="32" y="192"/>
                      </a:lnTo>
                      <a:lnTo>
                        <a:pt x="35" y="192"/>
                      </a:lnTo>
                      <a:lnTo>
                        <a:pt x="37" y="190"/>
                      </a:lnTo>
                      <a:lnTo>
                        <a:pt x="39" y="188"/>
                      </a:lnTo>
                      <a:lnTo>
                        <a:pt x="41" y="185"/>
                      </a:lnTo>
                      <a:lnTo>
                        <a:pt x="43" y="183"/>
                      </a:lnTo>
                      <a:lnTo>
                        <a:pt x="43" y="180"/>
                      </a:lnTo>
                      <a:lnTo>
                        <a:pt x="45" y="178"/>
                      </a:lnTo>
                      <a:lnTo>
                        <a:pt x="48" y="176"/>
                      </a:lnTo>
                      <a:lnTo>
                        <a:pt x="48" y="174"/>
                      </a:lnTo>
                      <a:lnTo>
                        <a:pt x="48" y="171"/>
                      </a:lnTo>
                      <a:lnTo>
                        <a:pt x="50" y="169"/>
                      </a:lnTo>
                      <a:lnTo>
                        <a:pt x="50" y="167"/>
                      </a:lnTo>
                      <a:lnTo>
                        <a:pt x="50" y="164"/>
                      </a:lnTo>
                      <a:lnTo>
                        <a:pt x="52" y="164"/>
                      </a:lnTo>
                      <a:lnTo>
                        <a:pt x="52" y="162"/>
                      </a:lnTo>
                      <a:lnTo>
                        <a:pt x="52" y="160"/>
                      </a:lnTo>
                      <a:lnTo>
                        <a:pt x="54" y="160"/>
                      </a:lnTo>
                      <a:lnTo>
                        <a:pt x="54" y="158"/>
                      </a:lnTo>
                      <a:lnTo>
                        <a:pt x="54" y="155"/>
                      </a:lnTo>
                      <a:lnTo>
                        <a:pt x="56" y="153"/>
                      </a:lnTo>
                      <a:lnTo>
                        <a:pt x="56" y="150"/>
                      </a:lnTo>
                      <a:lnTo>
                        <a:pt x="58" y="150"/>
                      </a:lnTo>
                      <a:lnTo>
                        <a:pt x="58" y="148"/>
                      </a:lnTo>
                      <a:lnTo>
                        <a:pt x="61" y="146"/>
                      </a:lnTo>
                      <a:lnTo>
                        <a:pt x="61" y="144"/>
                      </a:lnTo>
                      <a:lnTo>
                        <a:pt x="62" y="141"/>
                      </a:lnTo>
                      <a:lnTo>
                        <a:pt x="62" y="139"/>
                      </a:lnTo>
                      <a:lnTo>
                        <a:pt x="65" y="136"/>
                      </a:lnTo>
                      <a:lnTo>
                        <a:pt x="65" y="135"/>
                      </a:lnTo>
                      <a:lnTo>
                        <a:pt x="67" y="132"/>
                      </a:lnTo>
                      <a:lnTo>
                        <a:pt x="67" y="130"/>
                      </a:lnTo>
                      <a:lnTo>
                        <a:pt x="69" y="127"/>
                      </a:lnTo>
                      <a:lnTo>
                        <a:pt x="69" y="125"/>
                      </a:lnTo>
                      <a:lnTo>
                        <a:pt x="71" y="123"/>
                      </a:lnTo>
                      <a:lnTo>
                        <a:pt x="71" y="121"/>
                      </a:lnTo>
                      <a:lnTo>
                        <a:pt x="73" y="118"/>
                      </a:lnTo>
                      <a:lnTo>
                        <a:pt x="73" y="116"/>
                      </a:lnTo>
                      <a:lnTo>
                        <a:pt x="75" y="113"/>
                      </a:lnTo>
                      <a:lnTo>
                        <a:pt x="75" y="111"/>
                      </a:lnTo>
                      <a:lnTo>
                        <a:pt x="78" y="111"/>
                      </a:lnTo>
                      <a:lnTo>
                        <a:pt x="78" y="109"/>
                      </a:lnTo>
                      <a:lnTo>
                        <a:pt x="80" y="107"/>
                      </a:lnTo>
                      <a:lnTo>
                        <a:pt x="80" y="104"/>
                      </a:lnTo>
                      <a:lnTo>
                        <a:pt x="80" y="102"/>
                      </a:lnTo>
                      <a:lnTo>
                        <a:pt x="80" y="100"/>
                      </a:lnTo>
                      <a:lnTo>
                        <a:pt x="82" y="97"/>
                      </a:lnTo>
                      <a:lnTo>
                        <a:pt x="82" y="95"/>
                      </a:lnTo>
                      <a:lnTo>
                        <a:pt x="82" y="93"/>
                      </a:lnTo>
                      <a:lnTo>
                        <a:pt x="82" y="90"/>
                      </a:lnTo>
                      <a:lnTo>
                        <a:pt x="84" y="90"/>
                      </a:lnTo>
                      <a:lnTo>
                        <a:pt x="84" y="88"/>
                      </a:lnTo>
                      <a:lnTo>
                        <a:pt x="84" y="86"/>
                      </a:lnTo>
                      <a:lnTo>
                        <a:pt x="86" y="83"/>
                      </a:lnTo>
                      <a:lnTo>
                        <a:pt x="86" y="81"/>
                      </a:lnTo>
                      <a:lnTo>
                        <a:pt x="86" y="79"/>
                      </a:lnTo>
                      <a:lnTo>
                        <a:pt x="88" y="79"/>
                      </a:lnTo>
                      <a:lnTo>
                        <a:pt x="88" y="77"/>
                      </a:lnTo>
                      <a:lnTo>
                        <a:pt x="88" y="74"/>
                      </a:lnTo>
                      <a:lnTo>
                        <a:pt x="91" y="74"/>
                      </a:lnTo>
                      <a:lnTo>
                        <a:pt x="91" y="72"/>
                      </a:lnTo>
                      <a:lnTo>
                        <a:pt x="91" y="69"/>
                      </a:lnTo>
                      <a:lnTo>
                        <a:pt x="93" y="69"/>
                      </a:lnTo>
                      <a:lnTo>
                        <a:pt x="93" y="67"/>
                      </a:lnTo>
                      <a:lnTo>
                        <a:pt x="93" y="65"/>
                      </a:lnTo>
                      <a:lnTo>
                        <a:pt x="95" y="65"/>
                      </a:lnTo>
                      <a:lnTo>
                        <a:pt x="95" y="63"/>
                      </a:lnTo>
                      <a:lnTo>
                        <a:pt x="95" y="60"/>
                      </a:lnTo>
                      <a:lnTo>
                        <a:pt x="97" y="60"/>
                      </a:lnTo>
                      <a:lnTo>
                        <a:pt x="97" y="58"/>
                      </a:lnTo>
                      <a:lnTo>
                        <a:pt x="99" y="55"/>
                      </a:lnTo>
                      <a:lnTo>
                        <a:pt x="99" y="54"/>
                      </a:lnTo>
                      <a:lnTo>
                        <a:pt x="102" y="54"/>
                      </a:lnTo>
                      <a:lnTo>
                        <a:pt x="103" y="51"/>
                      </a:lnTo>
                      <a:lnTo>
                        <a:pt x="106" y="49"/>
                      </a:lnTo>
                      <a:lnTo>
                        <a:pt x="106" y="46"/>
                      </a:lnTo>
                      <a:lnTo>
                        <a:pt x="108" y="46"/>
                      </a:lnTo>
                      <a:lnTo>
                        <a:pt x="108" y="44"/>
                      </a:lnTo>
                      <a:lnTo>
                        <a:pt x="110" y="42"/>
                      </a:lnTo>
                      <a:lnTo>
                        <a:pt x="112" y="40"/>
                      </a:lnTo>
                      <a:lnTo>
                        <a:pt x="114" y="37"/>
                      </a:lnTo>
                      <a:lnTo>
                        <a:pt x="116" y="35"/>
                      </a:lnTo>
                      <a:lnTo>
                        <a:pt x="119" y="33"/>
                      </a:lnTo>
                      <a:lnTo>
                        <a:pt x="119" y="30"/>
                      </a:lnTo>
                      <a:lnTo>
                        <a:pt x="121" y="30"/>
                      </a:lnTo>
                      <a:lnTo>
                        <a:pt x="121" y="28"/>
                      </a:lnTo>
                      <a:lnTo>
                        <a:pt x="123" y="26"/>
                      </a:lnTo>
                      <a:lnTo>
                        <a:pt x="123" y="23"/>
                      </a:lnTo>
                      <a:lnTo>
                        <a:pt x="125" y="23"/>
                      </a:lnTo>
                      <a:lnTo>
                        <a:pt x="125" y="21"/>
                      </a:lnTo>
                      <a:lnTo>
                        <a:pt x="125" y="19"/>
                      </a:lnTo>
                      <a:lnTo>
                        <a:pt x="127" y="19"/>
                      </a:lnTo>
                      <a:lnTo>
                        <a:pt x="127" y="16"/>
                      </a:lnTo>
                      <a:lnTo>
                        <a:pt x="127" y="14"/>
                      </a:lnTo>
                      <a:lnTo>
                        <a:pt x="129" y="14"/>
                      </a:lnTo>
                      <a:lnTo>
                        <a:pt x="129" y="12"/>
                      </a:lnTo>
                      <a:lnTo>
                        <a:pt x="129" y="10"/>
                      </a:lnTo>
                      <a:lnTo>
                        <a:pt x="132" y="10"/>
                      </a:lnTo>
                      <a:lnTo>
                        <a:pt x="132" y="7"/>
                      </a:lnTo>
                      <a:lnTo>
                        <a:pt x="132" y="5"/>
                      </a:lnTo>
                      <a:lnTo>
                        <a:pt x="134" y="5"/>
                      </a:lnTo>
                      <a:lnTo>
                        <a:pt x="134" y="0"/>
                      </a:lnTo>
                      <a:lnTo>
                        <a:pt x="138" y="2"/>
                      </a:lnTo>
                      <a:lnTo>
                        <a:pt x="138" y="5"/>
                      </a:lnTo>
                      <a:lnTo>
                        <a:pt x="140" y="5"/>
                      </a:lnTo>
                      <a:lnTo>
                        <a:pt x="142" y="5"/>
                      </a:lnTo>
                      <a:lnTo>
                        <a:pt x="142" y="7"/>
                      </a:lnTo>
                      <a:lnTo>
                        <a:pt x="145" y="7"/>
                      </a:lnTo>
                      <a:lnTo>
                        <a:pt x="145" y="10"/>
                      </a:lnTo>
                      <a:lnTo>
                        <a:pt x="146" y="10"/>
                      </a:lnTo>
                      <a:lnTo>
                        <a:pt x="146" y="12"/>
                      </a:lnTo>
                      <a:lnTo>
                        <a:pt x="149" y="12"/>
                      </a:lnTo>
                      <a:lnTo>
                        <a:pt x="149" y="14"/>
                      </a:lnTo>
                      <a:lnTo>
                        <a:pt x="151" y="14"/>
                      </a:lnTo>
                      <a:lnTo>
                        <a:pt x="151" y="16"/>
                      </a:lnTo>
                      <a:lnTo>
                        <a:pt x="153" y="16"/>
                      </a:lnTo>
                      <a:lnTo>
                        <a:pt x="155" y="19"/>
                      </a:lnTo>
                      <a:lnTo>
                        <a:pt x="157" y="21"/>
                      </a:lnTo>
                      <a:lnTo>
                        <a:pt x="159" y="21"/>
                      </a:lnTo>
                      <a:lnTo>
                        <a:pt x="159" y="23"/>
                      </a:lnTo>
                      <a:lnTo>
                        <a:pt x="162" y="23"/>
                      </a:lnTo>
                      <a:lnTo>
                        <a:pt x="162" y="26"/>
                      </a:lnTo>
                      <a:lnTo>
                        <a:pt x="164" y="26"/>
                      </a:lnTo>
                      <a:lnTo>
                        <a:pt x="164" y="28"/>
                      </a:lnTo>
                      <a:lnTo>
                        <a:pt x="166" y="28"/>
                      </a:lnTo>
                      <a:lnTo>
                        <a:pt x="166" y="30"/>
                      </a:lnTo>
                      <a:lnTo>
                        <a:pt x="168" y="30"/>
                      </a:lnTo>
                      <a:lnTo>
                        <a:pt x="170" y="33"/>
                      </a:lnTo>
                      <a:lnTo>
                        <a:pt x="173" y="33"/>
                      </a:lnTo>
                      <a:lnTo>
                        <a:pt x="177" y="3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5" name="Freeform 127"/>
                <p:cNvSpPr>
                  <a:spLocks/>
                </p:cNvSpPr>
                <p:nvPr/>
              </p:nvSpPr>
              <p:spPr bwMode="auto">
                <a:xfrm>
                  <a:off x="4100" y="1108"/>
                  <a:ext cx="392" cy="228"/>
                </a:xfrm>
                <a:custGeom>
                  <a:avLst/>
                  <a:gdLst>
                    <a:gd name="T0" fmla="*/ 2147483647 w 274"/>
                    <a:gd name="T1" fmla="*/ 27467419 h 171"/>
                    <a:gd name="T2" fmla="*/ 2147483647 w 274"/>
                    <a:gd name="T3" fmla="*/ 0 h 171"/>
                    <a:gd name="T4" fmla="*/ 2147483647 w 274"/>
                    <a:gd name="T5" fmla="*/ 27467419 h 171"/>
                    <a:gd name="T6" fmla="*/ 2147483647 w 274"/>
                    <a:gd name="T7" fmla="*/ 104489669 h 171"/>
                    <a:gd name="T8" fmla="*/ 2147483647 w 274"/>
                    <a:gd name="T9" fmla="*/ 104489669 h 171"/>
                    <a:gd name="T10" fmla="*/ 2147483647 w 274"/>
                    <a:gd name="T11" fmla="*/ 104489669 h 171"/>
                    <a:gd name="T12" fmla="*/ 2147483647 w 274"/>
                    <a:gd name="T13" fmla="*/ 104489669 h 171"/>
                    <a:gd name="T14" fmla="*/ 2147483647 w 274"/>
                    <a:gd name="T15" fmla="*/ 115747535 h 171"/>
                    <a:gd name="T16" fmla="*/ 2147483647 w 274"/>
                    <a:gd name="T17" fmla="*/ 134207552 h 171"/>
                    <a:gd name="T18" fmla="*/ 2147483647 w 274"/>
                    <a:gd name="T19" fmla="*/ 185759287 h 171"/>
                    <a:gd name="T20" fmla="*/ 2147483647 w 274"/>
                    <a:gd name="T21" fmla="*/ 263055957 h 171"/>
                    <a:gd name="T22" fmla="*/ 2147483647 w 274"/>
                    <a:gd name="T23" fmla="*/ 380596151 h 171"/>
                    <a:gd name="T24" fmla="*/ 2147483647 w 274"/>
                    <a:gd name="T25" fmla="*/ 464663679 h 171"/>
                    <a:gd name="T26" fmla="*/ 2147483647 w 274"/>
                    <a:gd name="T27" fmla="*/ 551695333 h 171"/>
                    <a:gd name="T28" fmla="*/ 2147483647 w 274"/>
                    <a:gd name="T29" fmla="*/ 652199417 h 171"/>
                    <a:gd name="T30" fmla="*/ 2147483647 w 274"/>
                    <a:gd name="T31" fmla="*/ 755823333 h 171"/>
                    <a:gd name="T32" fmla="*/ 2147483647 w 274"/>
                    <a:gd name="T33" fmla="*/ 854380329 h 171"/>
                    <a:gd name="T34" fmla="*/ 2147483647 w 274"/>
                    <a:gd name="T35" fmla="*/ 932457740 h 171"/>
                    <a:gd name="T36" fmla="*/ 2147483647 w 274"/>
                    <a:gd name="T37" fmla="*/ 932457740 h 171"/>
                    <a:gd name="T38" fmla="*/ 2147483647 w 274"/>
                    <a:gd name="T39" fmla="*/ 941729031 h 171"/>
                    <a:gd name="T40" fmla="*/ 2147483647 w 274"/>
                    <a:gd name="T41" fmla="*/ 1001134892 h 171"/>
                    <a:gd name="T42" fmla="*/ 2147483647 w 274"/>
                    <a:gd name="T43" fmla="*/ 1032998505 h 171"/>
                    <a:gd name="T44" fmla="*/ 2147483647 w 274"/>
                    <a:gd name="T45" fmla="*/ 980790991 h 171"/>
                    <a:gd name="T46" fmla="*/ 2147483647 w 274"/>
                    <a:gd name="T47" fmla="*/ 932457740 h 171"/>
                    <a:gd name="T48" fmla="*/ 2147483647 w 274"/>
                    <a:gd name="T49" fmla="*/ 875190748 h 171"/>
                    <a:gd name="T50" fmla="*/ 2147483647 w 274"/>
                    <a:gd name="T51" fmla="*/ 980790991 h 171"/>
                    <a:gd name="T52" fmla="*/ 2147483647 w 274"/>
                    <a:gd name="T53" fmla="*/ 1066093596 h 171"/>
                    <a:gd name="T54" fmla="*/ 2147483647 w 274"/>
                    <a:gd name="T55" fmla="*/ 1188059200 h 171"/>
                    <a:gd name="T56" fmla="*/ 2147483647 w 274"/>
                    <a:gd name="T57" fmla="*/ 1255638868 h 171"/>
                    <a:gd name="T58" fmla="*/ 2147483647 w 274"/>
                    <a:gd name="T59" fmla="*/ 1206857807 h 171"/>
                    <a:gd name="T60" fmla="*/ 2147483647 w 274"/>
                    <a:gd name="T61" fmla="*/ 1117384148 h 171"/>
                    <a:gd name="T62" fmla="*/ 2147483647 w 274"/>
                    <a:gd name="T63" fmla="*/ 1117384148 h 171"/>
                    <a:gd name="T64" fmla="*/ 2147483647 w 274"/>
                    <a:gd name="T65" fmla="*/ 1156168497 h 171"/>
                    <a:gd name="T66" fmla="*/ 2147483647 w 274"/>
                    <a:gd name="T67" fmla="*/ 1117384148 h 171"/>
                    <a:gd name="T68" fmla="*/ 2147483647 w 274"/>
                    <a:gd name="T69" fmla="*/ 1052401225 h 171"/>
                    <a:gd name="T70" fmla="*/ 2147483647 w 274"/>
                    <a:gd name="T71" fmla="*/ 958864396 h 171"/>
                    <a:gd name="T72" fmla="*/ 2147483647 w 274"/>
                    <a:gd name="T73" fmla="*/ 875190748 h 171"/>
                    <a:gd name="T74" fmla="*/ 2147483647 w 274"/>
                    <a:gd name="T75" fmla="*/ 774749471 h 171"/>
                    <a:gd name="T76" fmla="*/ 2147483647 w 274"/>
                    <a:gd name="T77" fmla="*/ 719148599 h 171"/>
                    <a:gd name="T78" fmla="*/ 2147483647 w 274"/>
                    <a:gd name="T79" fmla="*/ 774749471 h 171"/>
                    <a:gd name="T80" fmla="*/ 2147483647 w 274"/>
                    <a:gd name="T81" fmla="*/ 806735585 h 171"/>
                    <a:gd name="T82" fmla="*/ 2147483647 w 274"/>
                    <a:gd name="T83" fmla="*/ 875190748 h 171"/>
                    <a:gd name="T84" fmla="*/ 2147483647 w 274"/>
                    <a:gd name="T85" fmla="*/ 932457740 h 171"/>
                    <a:gd name="T86" fmla="*/ 2147483647 w 274"/>
                    <a:gd name="T87" fmla="*/ 941729031 h 171"/>
                    <a:gd name="T88" fmla="*/ 2147483647 w 274"/>
                    <a:gd name="T89" fmla="*/ 932457740 h 171"/>
                    <a:gd name="T90" fmla="*/ 1718296388 w 274"/>
                    <a:gd name="T91" fmla="*/ 849505676 h 171"/>
                    <a:gd name="T92" fmla="*/ 2147483647 w 274"/>
                    <a:gd name="T93" fmla="*/ 774749471 h 171"/>
                    <a:gd name="T94" fmla="*/ 2147483647 w 274"/>
                    <a:gd name="T95" fmla="*/ 687362417 h 171"/>
                    <a:gd name="T96" fmla="*/ 2147483647 w 274"/>
                    <a:gd name="T97" fmla="*/ 603122047 h 171"/>
                    <a:gd name="T98" fmla="*/ 2147483647 w 274"/>
                    <a:gd name="T99" fmla="*/ 499987541 h 171"/>
                    <a:gd name="T100" fmla="*/ 2147483647 w 274"/>
                    <a:gd name="T101" fmla="*/ 397291860 h 171"/>
                    <a:gd name="T102" fmla="*/ 2147483647 w 274"/>
                    <a:gd name="T103" fmla="*/ 289981147 h 171"/>
                    <a:gd name="T104" fmla="*/ 2147483647 w 274"/>
                    <a:gd name="T105" fmla="*/ 185759287 h 171"/>
                    <a:gd name="T106" fmla="*/ 2147483647 w 274"/>
                    <a:gd name="T107" fmla="*/ 104489669 h 171"/>
                    <a:gd name="T108" fmla="*/ 2147483647 w 274"/>
                    <a:gd name="T109" fmla="*/ 48830975 h 171"/>
                    <a:gd name="T110" fmla="*/ 2147483647 w 274"/>
                    <a:gd name="T111" fmla="*/ 15450432 h 17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4"/>
                    <a:gd name="T169" fmla="*/ 0 h 171"/>
                    <a:gd name="T170" fmla="*/ 274 w 274"/>
                    <a:gd name="T171" fmla="*/ 171 h 17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4" h="171">
                      <a:moveTo>
                        <a:pt x="100" y="0"/>
                      </a:moveTo>
                      <a:lnTo>
                        <a:pt x="102" y="4"/>
                      </a:lnTo>
                      <a:lnTo>
                        <a:pt x="105" y="4"/>
                      </a:lnTo>
                      <a:lnTo>
                        <a:pt x="105" y="7"/>
                      </a:lnTo>
                      <a:lnTo>
                        <a:pt x="106" y="7"/>
                      </a:lnTo>
                      <a:lnTo>
                        <a:pt x="109" y="7"/>
                      </a:lnTo>
                      <a:lnTo>
                        <a:pt x="111" y="4"/>
                      </a:lnTo>
                      <a:lnTo>
                        <a:pt x="113" y="4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7" y="2"/>
                      </a:lnTo>
                      <a:lnTo>
                        <a:pt x="120" y="2"/>
                      </a:lnTo>
                      <a:lnTo>
                        <a:pt x="120" y="0"/>
                      </a:lnTo>
                      <a:lnTo>
                        <a:pt x="122" y="0"/>
                      </a:lnTo>
                      <a:lnTo>
                        <a:pt x="124" y="0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30" y="0"/>
                      </a:lnTo>
                      <a:lnTo>
                        <a:pt x="133" y="2"/>
                      </a:lnTo>
                      <a:lnTo>
                        <a:pt x="135" y="4"/>
                      </a:lnTo>
                      <a:lnTo>
                        <a:pt x="137" y="4"/>
                      </a:lnTo>
                      <a:lnTo>
                        <a:pt x="137" y="7"/>
                      </a:lnTo>
                      <a:lnTo>
                        <a:pt x="139" y="9"/>
                      </a:lnTo>
                      <a:lnTo>
                        <a:pt x="139" y="12"/>
                      </a:lnTo>
                      <a:lnTo>
                        <a:pt x="141" y="12"/>
                      </a:lnTo>
                      <a:lnTo>
                        <a:pt x="141" y="14"/>
                      </a:lnTo>
                      <a:lnTo>
                        <a:pt x="144" y="14"/>
                      </a:lnTo>
                      <a:lnTo>
                        <a:pt x="146" y="14"/>
                      </a:lnTo>
                      <a:lnTo>
                        <a:pt x="148" y="14"/>
                      </a:lnTo>
                      <a:lnTo>
                        <a:pt x="150" y="14"/>
                      </a:lnTo>
                      <a:lnTo>
                        <a:pt x="152" y="14"/>
                      </a:lnTo>
                      <a:lnTo>
                        <a:pt x="154" y="14"/>
                      </a:lnTo>
                      <a:lnTo>
                        <a:pt x="157" y="14"/>
                      </a:lnTo>
                      <a:lnTo>
                        <a:pt x="159" y="14"/>
                      </a:lnTo>
                      <a:lnTo>
                        <a:pt x="161" y="14"/>
                      </a:lnTo>
                      <a:lnTo>
                        <a:pt x="163" y="14"/>
                      </a:lnTo>
                      <a:lnTo>
                        <a:pt x="165" y="14"/>
                      </a:lnTo>
                      <a:lnTo>
                        <a:pt x="168" y="14"/>
                      </a:lnTo>
                      <a:lnTo>
                        <a:pt x="170" y="14"/>
                      </a:lnTo>
                      <a:lnTo>
                        <a:pt x="172" y="14"/>
                      </a:lnTo>
                      <a:lnTo>
                        <a:pt x="174" y="14"/>
                      </a:lnTo>
                      <a:lnTo>
                        <a:pt x="176" y="14"/>
                      </a:lnTo>
                      <a:lnTo>
                        <a:pt x="178" y="14"/>
                      </a:lnTo>
                      <a:lnTo>
                        <a:pt x="181" y="14"/>
                      </a:lnTo>
                      <a:lnTo>
                        <a:pt x="183" y="14"/>
                      </a:lnTo>
                      <a:lnTo>
                        <a:pt x="187" y="14"/>
                      </a:lnTo>
                      <a:lnTo>
                        <a:pt x="189" y="14"/>
                      </a:lnTo>
                      <a:lnTo>
                        <a:pt x="192" y="14"/>
                      </a:lnTo>
                      <a:lnTo>
                        <a:pt x="193" y="14"/>
                      </a:lnTo>
                      <a:lnTo>
                        <a:pt x="196" y="16"/>
                      </a:lnTo>
                      <a:lnTo>
                        <a:pt x="198" y="14"/>
                      </a:lnTo>
                      <a:lnTo>
                        <a:pt x="200" y="14"/>
                      </a:lnTo>
                      <a:lnTo>
                        <a:pt x="202" y="16"/>
                      </a:lnTo>
                      <a:lnTo>
                        <a:pt x="204" y="16"/>
                      </a:lnTo>
                      <a:lnTo>
                        <a:pt x="207" y="16"/>
                      </a:lnTo>
                      <a:lnTo>
                        <a:pt x="209" y="16"/>
                      </a:lnTo>
                      <a:lnTo>
                        <a:pt x="211" y="16"/>
                      </a:lnTo>
                      <a:lnTo>
                        <a:pt x="213" y="16"/>
                      </a:lnTo>
                      <a:lnTo>
                        <a:pt x="215" y="16"/>
                      </a:lnTo>
                      <a:lnTo>
                        <a:pt x="217" y="16"/>
                      </a:lnTo>
                      <a:lnTo>
                        <a:pt x="217" y="18"/>
                      </a:lnTo>
                      <a:lnTo>
                        <a:pt x="220" y="18"/>
                      </a:lnTo>
                      <a:lnTo>
                        <a:pt x="222" y="18"/>
                      </a:lnTo>
                      <a:lnTo>
                        <a:pt x="224" y="18"/>
                      </a:lnTo>
                      <a:lnTo>
                        <a:pt x="226" y="21"/>
                      </a:lnTo>
                      <a:lnTo>
                        <a:pt x="228" y="21"/>
                      </a:lnTo>
                      <a:lnTo>
                        <a:pt x="228" y="23"/>
                      </a:lnTo>
                      <a:lnTo>
                        <a:pt x="231" y="23"/>
                      </a:lnTo>
                      <a:lnTo>
                        <a:pt x="233" y="23"/>
                      </a:lnTo>
                      <a:lnTo>
                        <a:pt x="233" y="25"/>
                      </a:lnTo>
                      <a:lnTo>
                        <a:pt x="235" y="25"/>
                      </a:lnTo>
                      <a:lnTo>
                        <a:pt x="237" y="28"/>
                      </a:lnTo>
                      <a:lnTo>
                        <a:pt x="237" y="30"/>
                      </a:lnTo>
                      <a:lnTo>
                        <a:pt x="239" y="30"/>
                      </a:lnTo>
                      <a:lnTo>
                        <a:pt x="241" y="32"/>
                      </a:lnTo>
                      <a:lnTo>
                        <a:pt x="241" y="35"/>
                      </a:lnTo>
                      <a:lnTo>
                        <a:pt x="244" y="35"/>
                      </a:lnTo>
                      <a:lnTo>
                        <a:pt x="244" y="37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8" y="44"/>
                      </a:lnTo>
                      <a:lnTo>
                        <a:pt x="248" y="46"/>
                      </a:lnTo>
                      <a:lnTo>
                        <a:pt x="250" y="48"/>
                      </a:lnTo>
                      <a:lnTo>
                        <a:pt x="250" y="51"/>
                      </a:lnTo>
                      <a:lnTo>
                        <a:pt x="252" y="51"/>
                      </a:lnTo>
                      <a:lnTo>
                        <a:pt x="252" y="53"/>
                      </a:lnTo>
                      <a:lnTo>
                        <a:pt x="252" y="56"/>
                      </a:lnTo>
                      <a:lnTo>
                        <a:pt x="252" y="58"/>
                      </a:lnTo>
                      <a:lnTo>
                        <a:pt x="255" y="58"/>
                      </a:lnTo>
                      <a:lnTo>
                        <a:pt x="255" y="60"/>
                      </a:lnTo>
                      <a:lnTo>
                        <a:pt x="255" y="62"/>
                      </a:lnTo>
                      <a:lnTo>
                        <a:pt x="255" y="65"/>
                      </a:lnTo>
                      <a:lnTo>
                        <a:pt x="257" y="65"/>
                      </a:lnTo>
                      <a:lnTo>
                        <a:pt x="257" y="67"/>
                      </a:lnTo>
                      <a:lnTo>
                        <a:pt x="257" y="69"/>
                      </a:lnTo>
                      <a:lnTo>
                        <a:pt x="259" y="69"/>
                      </a:lnTo>
                      <a:lnTo>
                        <a:pt x="259" y="71"/>
                      </a:lnTo>
                      <a:lnTo>
                        <a:pt x="259" y="74"/>
                      </a:lnTo>
                      <a:lnTo>
                        <a:pt x="261" y="74"/>
                      </a:lnTo>
                      <a:lnTo>
                        <a:pt x="261" y="76"/>
                      </a:lnTo>
                      <a:lnTo>
                        <a:pt x="263" y="79"/>
                      </a:lnTo>
                      <a:lnTo>
                        <a:pt x="263" y="81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8"/>
                      </a:lnTo>
                      <a:lnTo>
                        <a:pt x="263" y="90"/>
                      </a:lnTo>
                      <a:lnTo>
                        <a:pt x="263" y="92"/>
                      </a:lnTo>
                      <a:lnTo>
                        <a:pt x="263" y="95"/>
                      </a:lnTo>
                      <a:lnTo>
                        <a:pt x="263" y="97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5" y="102"/>
                      </a:lnTo>
                      <a:lnTo>
                        <a:pt x="265" y="104"/>
                      </a:lnTo>
                      <a:lnTo>
                        <a:pt x="265" y="106"/>
                      </a:lnTo>
                      <a:lnTo>
                        <a:pt x="265" y="109"/>
                      </a:lnTo>
                      <a:lnTo>
                        <a:pt x="268" y="109"/>
                      </a:lnTo>
                      <a:lnTo>
                        <a:pt x="268" y="111"/>
                      </a:lnTo>
                      <a:lnTo>
                        <a:pt x="269" y="114"/>
                      </a:lnTo>
                      <a:lnTo>
                        <a:pt x="269" y="115"/>
                      </a:lnTo>
                      <a:lnTo>
                        <a:pt x="272" y="118"/>
                      </a:lnTo>
                      <a:lnTo>
                        <a:pt x="272" y="120"/>
                      </a:lnTo>
                      <a:lnTo>
                        <a:pt x="272" y="123"/>
                      </a:lnTo>
                      <a:lnTo>
                        <a:pt x="274" y="127"/>
                      </a:lnTo>
                      <a:lnTo>
                        <a:pt x="263" y="127"/>
                      </a:lnTo>
                      <a:lnTo>
                        <a:pt x="261" y="125"/>
                      </a:lnTo>
                      <a:lnTo>
                        <a:pt x="259" y="125"/>
                      </a:lnTo>
                      <a:lnTo>
                        <a:pt x="257" y="125"/>
                      </a:lnTo>
                      <a:lnTo>
                        <a:pt x="255" y="123"/>
                      </a:lnTo>
                      <a:lnTo>
                        <a:pt x="252" y="123"/>
                      </a:lnTo>
                      <a:lnTo>
                        <a:pt x="250" y="125"/>
                      </a:lnTo>
                      <a:lnTo>
                        <a:pt x="248" y="125"/>
                      </a:lnTo>
                      <a:lnTo>
                        <a:pt x="246" y="125"/>
                      </a:lnTo>
                      <a:lnTo>
                        <a:pt x="244" y="125"/>
                      </a:lnTo>
                      <a:lnTo>
                        <a:pt x="241" y="125"/>
                      </a:lnTo>
                      <a:lnTo>
                        <a:pt x="239" y="125"/>
                      </a:lnTo>
                      <a:lnTo>
                        <a:pt x="237" y="125"/>
                      </a:lnTo>
                      <a:lnTo>
                        <a:pt x="235" y="125"/>
                      </a:lnTo>
                      <a:lnTo>
                        <a:pt x="233" y="125"/>
                      </a:lnTo>
                      <a:lnTo>
                        <a:pt x="231" y="127"/>
                      </a:lnTo>
                      <a:lnTo>
                        <a:pt x="228" y="127"/>
                      </a:lnTo>
                      <a:lnTo>
                        <a:pt x="226" y="129"/>
                      </a:lnTo>
                      <a:lnTo>
                        <a:pt x="224" y="129"/>
                      </a:lnTo>
                      <a:lnTo>
                        <a:pt x="222" y="132"/>
                      </a:lnTo>
                      <a:lnTo>
                        <a:pt x="220" y="132"/>
                      </a:lnTo>
                      <a:lnTo>
                        <a:pt x="217" y="134"/>
                      </a:lnTo>
                      <a:lnTo>
                        <a:pt x="215" y="134"/>
                      </a:lnTo>
                      <a:lnTo>
                        <a:pt x="213" y="134"/>
                      </a:lnTo>
                      <a:lnTo>
                        <a:pt x="213" y="137"/>
                      </a:lnTo>
                      <a:lnTo>
                        <a:pt x="211" y="137"/>
                      </a:lnTo>
                      <a:lnTo>
                        <a:pt x="209" y="137"/>
                      </a:lnTo>
                      <a:lnTo>
                        <a:pt x="207" y="137"/>
                      </a:lnTo>
                      <a:lnTo>
                        <a:pt x="204" y="137"/>
                      </a:lnTo>
                      <a:lnTo>
                        <a:pt x="202" y="137"/>
                      </a:lnTo>
                      <a:lnTo>
                        <a:pt x="202" y="139"/>
                      </a:lnTo>
                      <a:lnTo>
                        <a:pt x="200" y="137"/>
                      </a:lnTo>
                      <a:lnTo>
                        <a:pt x="198" y="137"/>
                      </a:lnTo>
                      <a:lnTo>
                        <a:pt x="196" y="137"/>
                      </a:lnTo>
                      <a:lnTo>
                        <a:pt x="193" y="134"/>
                      </a:lnTo>
                      <a:lnTo>
                        <a:pt x="192" y="132"/>
                      </a:lnTo>
                      <a:lnTo>
                        <a:pt x="189" y="132"/>
                      </a:lnTo>
                      <a:lnTo>
                        <a:pt x="187" y="132"/>
                      </a:lnTo>
                      <a:lnTo>
                        <a:pt x="187" y="129"/>
                      </a:lnTo>
                      <a:lnTo>
                        <a:pt x="185" y="129"/>
                      </a:lnTo>
                      <a:lnTo>
                        <a:pt x="183" y="129"/>
                      </a:lnTo>
                      <a:lnTo>
                        <a:pt x="181" y="127"/>
                      </a:lnTo>
                      <a:lnTo>
                        <a:pt x="178" y="127"/>
                      </a:lnTo>
                      <a:lnTo>
                        <a:pt x="178" y="125"/>
                      </a:lnTo>
                      <a:lnTo>
                        <a:pt x="176" y="125"/>
                      </a:lnTo>
                      <a:lnTo>
                        <a:pt x="176" y="123"/>
                      </a:lnTo>
                      <a:lnTo>
                        <a:pt x="174" y="123"/>
                      </a:lnTo>
                      <a:lnTo>
                        <a:pt x="172" y="123"/>
                      </a:lnTo>
                      <a:lnTo>
                        <a:pt x="172" y="120"/>
                      </a:lnTo>
                      <a:lnTo>
                        <a:pt x="170" y="120"/>
                      </a:lnTo>
                      <a:lnTo>
                        <a:pt x="168" y="118"/>
                      </a:lnTo>
                      <a:lnTo>
                        <a:pt x="165" y="118"/>
                      </a:lnTo>
                      <a:lnTo>
                        <a:pt x="165" y="120"/>
                      </a:lnTo>
                      <a:lnTo>
                        <a:pt x="163" y="120"/>
                      </a:lnTo>
                      <a:lnTo>
                        <a:pt x="163" y="123"/>
                      </a:lnTo>
                      <a:lnTo>
                        <a:pt x="161" y="125"/>
                      </a:lnTo>
                      <a:lnTo>
                        <a:pt x="161" y="127"/>
                      </a:lnTo>
                      <a:lnTo>
                        <a:pt x="161" y="129"/>
                      </a:lnTo>
                      <a:lnTo>
                        <a:pt x="161" y="132"/>
                      </a:lnTo>
                      <a:lnTo>
                        <a:pt x="161" y="134"/>
                      </a:lnTo>
                      <a:lnTo>
                        <a:pt x="161" y="137"/>
                      </a:lnTo>
                      <a:lnTo>
                        <a:pt x="159" y="137"/>
                      </a:lnTo>
                      <a:lnTo>
                        <a:pt x="161" y="137"/>
                      </a:lnTo>
                      <a:lnTo>
                        <a:pt x="161" y="139"/>
                      </a:lnTo>
                      <a:lnTo>
                        <a:pt x="159" y="141"/>
                      </a:lnTo>
                      <a:lnTo>
                        <a:pt x="159" y="143"/>
                      </a:lnTo>
                      <a:lnTo>
                        <a:pt x="159" y="146"/>
                      </a:lnTo>
                      <a:lnTo>
                        <a:pt x="159" y="148"/>
                      </a:lnTo>
                      <a:lnTo>
                        <a:pt x="159" y="150"/>
                      </a:lnTo>
                      <a:lnTo>
                        <a:pt x="157" y="153"/>
                      </a:lnTo>
                      <a:lnTo>
                        <a:pt x="157" y="155"/>
                      </a:lnTo>
                      <a:lnTo>
                        <a:pt x="157" y="157"/>
                      </a:lnTo>
                      <a:lnTo>
                        <a:pt x="157" y="160"/>
                      </a:lnTo>
                      <a:lnTo>
                        <a:pt x="154" y="162"/>
                      </a:lnTo>
                      <a:lnTo>
                        <a:pt x="154" y="164"/>
                      </a:lnTo>
                      <a:lnTo>
                        <a:pt x="152" y="167"/>
                      </a:lnTo>
                      <a:lnTo>
                        <a:pt x="150" y="167"/>
                      </a:lnTo>
                      <a:lnTo>
                        <a:pt x="150" y="169"/>
                      </a:lnTo>
                      <a:lnTo>
                        <a:pt x="148" y="169"/>
                      </a:lnTo>
                      <a:lnTo>
                        <a:pt x="146" y="169"/>
                      </a:lnTo>
                      <a:lnTo>
                        <a:pt x="146" y="171"/>
                      </a:lnTo>
                      <a:lnTo>
                        <a:pt x="144" y="171"/>
                      </a:lnTo>
                      <a:lnTo>
                        <a:pt x="141" y="171"/>
                      </a:lnTo>
                      <a:lnTo>
                        <a:pt x="139" y="169"/>
                      </a:lnTo>
                      <a:lnTo>
                        <a:pt x="137" y="167"/>
                      </a:lnTo>
                      <a:lnTo>
                        <a:pt x="135" y="164"/>
                      </a:lnTo>
                      <a:lnTo>
                        <a:pt x="135" y="162"/>
                      </a:lnTo>
                      <a:lnTo>
                        <a:pt x="133" y="160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28" y="155"/>
                      </a:lnTo>
                      <a:lnTo>
                        <a:pt x="128" y="153"/>
                      </a:lnTo>
                      <a:lnTo>
                        <a:pt x="126" y="153"/>
                      </a:lnTo>
                      <a:lnTo>
                        <a:pt x="126" y="150"/>
                      </a:lnTo>
                      <a:lnTo>
                        <a:pt x="124" y="150"/>
                      </a:lnTo>
                      <a:lnTo>
                        <a:pt x="124" y="148"/>
                      </a:lnTo>
                      <a:lnTo>
                        <a:pt x="122" y="148"/>
                      </a:lnTo>
                      <a:lnTo>
                        <a:pt x="120" y="148"/>
                      </a:lnTo>
                      <a:lnTo>
                        <a:pt x="120" y="150"/>
                      </a:lnTo>
                      <a:lnTo>
                        <a:pt x="117" y="150"/>
                      </a:lnTo>
                      <a:lnTo>
                        <a:pt x="115" y="150"/>
                      </a:lnTo>
                      <a:lnTo>
                        <a:pt x="115" y="153"/>
                      </a:lnTo>
                      <a:lnTo>
                        <a:pt x="113" y="153"/>
                      </a:lnTo>
                      <a:lnTo>
                        <a:pt x="111" y="155"/>
                      </a:lnTo>
                      <a:lnTo>
                        <a:pt x="109" y="155"/>
                      </a:lnTo>
                      <a:lnTo>
                        <a:pt x="106" y="155"/>
                      </a:lnTo>
                      <a:lnTo>
                        <a:pt x="105" y="155"/>
                      </a:lnTo>
                      <a:lnTo>
                        <a:pt x="102" y="155"/>
                      </a:lnTo>
                      <a:lnTo>
                        <a:pt x="100" y="155"/>
                      </a:lnTo>
                      <a:lnTo>
                        <a:pt x="98" y="155"/>
                      </a:lnTo>
                      <a:lnTo>
                        <a:pt x="98" y="153"/>
                      </a:lnTo>
                      <a:lnTo>
                        <a:pt x="96" y="153"/>
                      </a:lnTo>
                      <a:lnTo>
                        <a:pt x="94" y="153"/>
                      </a:lnTo>
                      <a:lnTo>
                        <a:pt x="94" y="150"/>
                      </a:lnTo>
                      <a:lnTo>
                        <a:pt x="91" y="150"/>
                      </a:lnTo>
                      <a:lnTo>
                        <a:pt x="89" y="150"/>
                      </a:lnTo>
                      <a:lnTo>
                        <a:pt x="87" y="150"/>
                      </a:lnTo>
                      <a:lnTo>
                        <a:pt x="85" y="148"/>
                      </a:lnTo>
                      <a:lnTo>
                        <a:pt x="85" y="146"/>
                      </a:lnTo>
                      <a:lnTo>
                        <a:pt x="83" y="146"/>
                      </a:lnTo>
                      <a:lnTo>
                        <a:pt x="83" y="143"/>
                      </a:lnTo>
                      <a:lnTo>
                        <a:pt x="83" y="141"/>
                      </a:lnTo>
                      <a:lnTo>
                        <a:pt x="81" y="141"/>
                      </a:lnTo>
                      <a:lnTo>
                        <a:pt x="81" y="139"/>
                      </a:lnTo>
                      <a:lnTo>
                        <a:pt x="81" y="137"/>
                      </a:lnTo>
                      <a:lnTo>
                        <a:pt x="81" y="134"/>
                      </a:lnTo>
                      <a:lnTo>
                        <a:pt x="83" y="134"/>
                      </a:lnTo>
                      <a:lnTo>
                        <a:pt x="83" y="132"/>
                      </a:lnTo>
                      <a:lnTo>
                        <a:pt x="83" y="129"/>
                      </a:lnTo>
                      <a:lnTo>
                        <a:pt x="85" y="129"/>
                      </a:lnTo>
                      <a:lnTo>
                        <a:pt x="85" y="127"/>
                      </a:lnTo>
                      <a:lnTo>
                        <a:pt x="87" y="125"/>
                      </a:lnTo>
                      <a:lnTo>
                        <a:pt x="89" y="123"/>
                      </a:lnTo>
                      <a:lnTo>
                        <a:pt x="89" y="120"/>
                      </a:lnTo>
                      <a:lnTo>
                        <a:pt x="91" y="120"/>
                      </a:lnTo>
                      <a:lnTo>
                        <a:pt x="91" y="118"/>
                      </a:lnTo>
                      <a:lnTo>
                        <a:pt x="94" y="115"/>
                      </a:lnTo>
                      <a:lnTo>
                        <a:pt x="96" y="114"/>
                      </a:lnTo>
                      <a:lnTo>
                        <a:pt x="98" y="111"/>
                      </a:lnTo>
                      <a:lnTo>
                        <a:pt x="98" y="109"/>
                      </a:lnTo>
                      <a:lnTo>
                        <a:pt x="100" y="109"/>
                      </a:lnTo>
                      <a:lnTo>
                        <a:pt x="100" y="106"/>
                      </a:lnTo>
                      <a:lnTo>
                        <a:pt x="100" y="104"/>
                      </a:lnTo>
                      <a:lnTo>
                        <a:pt x="100" y="102"/>
                      </a:lnTo>
                      <a:lnTo>
                        <a:pt x="100" y="100"/>
                      </a:lnTo>
                      <a:lnTo>
                        <a:pt x="100" y="97"/>
                      </a:lnTo>
                      <a:lnTo>
                        <a:pt x="98" y="97"/>
                      </a:lnTo>
                      <a:lnTo>
                        <a:pt x="96" y="97"/>
                      </a:lnTo>
                      <a:lnTo>
                        <a:pt x="94" y="97"/>
                      </a:lnTo>
                      <a:lnTo>
                        <a:pt x="91" y="97"/>
                      </a:lnTo>
                      <a:lnTo>
                        <a:pt x="89" y="97"/>
                      </a:lnTo>
                      <a:lnTo>
                        <a:pt x="89" y="100"/>
                      </a:lnTo>
                      <a:lnTo>
                        <a:pt x="87" y="100"/>
                      </a:lnTo>
                      <a:lnTo>
                        <a:pt x="85" y="100"/>
                      </a:lnTo>
                      <a:lnTo>
                        <a:pt x="83" y="102"/>
                      </a:lnTo>
                      <a:lnTo>
                        <a:pt x="81" y="102"/>
                      </a:lnTo>
                      <a:lnTo>
                        <a:pt x="78" y="104"/>
                      </a:lnTo>
                      <a:lnTo>
                        <a:pt x="76" y="104"/>
                      </a:lnTo>
                      <a:lnTo>
                        <a:pt x="74" y="104"/>
                      </a:lnTo>
                      <a:lnTo>
                        <a:pt x="74" y="106"/>
                      </a:lnTo>
                      <a:lnTo>
                        <a:pt x="72" y="106"/>
                      </a:lnTo>
                      <a:lnTo>
                        <a:pt x="70" y="106"/>
                      </a:lnTo>
                      <a:lnTo>
                        <a:pt x="70" y="109"/>
                      </a:lnTo>
                      <a:lnTo>
                        <a:pt x="67" y="109"/>
                      </a:lnTo>
                      <a:lnTo>
                        <a:pt x="65" y="111"/>
                      </a:lnTo>
                      <a:lnTo>
                        <a:pt x="63" y="111"/>
                      </a:lnTo>
                      <a:lnTo>
                        <a:pt x="61" y="114"/>
                      </a:lnTo>
                      <a:lnTo>
                        <a:pt x="59" y="114"/>
                      </a:lnTo>
                      <a:lnTo>
                        <a:pt x="57" y="115"/>
                      </a:lnTo>
                      <a:lnTo>
                        <a:pt x="54" y="115"/>
                      </a:lnTo>
                      <a:lnTo>
                        <a:pt x="54" y="118"/>
                      </a:lnTo>
                      <a:lnTo>
                        <a:pt x="52" y="118"/>
                      </a:lnTo>
                      <a:lnTo>
                        <a:pt x="50" y="120"/>
                      </a:lnTo>
                      <a:lnTo>
                        <a:pt x="48" y="120"/>
                      </a:lnTo>
                      <a:lnTo>
                        <a:pt x="48" y="123"/>
                      </a:lnTo>
                      <a:lnTo>
                        <a:pt x="46" y="123"/>
                      </a:lnTo>
                      <a:lnTo>
                        <a:pt x="43" y="123"/>
                      </a:lnTo>
                      <a:lnTo>
                        <a:pt x="43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9" y="127"/>
                      </a:lnTo>
                      <a:lnTo>
                        <a:pt x="37" y="127"/>
                      </a:lnTo>
                      <a:lnTo>
                        <a:pt x="35" y="127"/>
                      </a:lnTo>
                      <a:lnTo>
                        <a:pt x="33" y="127"/>
                      </a:lnTo>
                      <a:lnTo>
                        <a:pt x="31" y="127"/>
                      </a:lnTo>
                      <a:lnTo>
                        <a:pt x="29" y="127"/>
                      </a:lnTo>
                      <a:lnTo>
                        <a:pt x="26" y="127"/>
                      </a:lnTo>
                      <a:lnTo>
                        <a:pt x="24" y="127"/>
                      </a:lnTo>
                      <a:lnTo>
                        <a:pt x="22" y="127"/>
                      </a:lnTo>
                      <a:lnTo>
                        <a:pt x="22" y="125"/>
                      </a:lnTo>
                      <a:lnTo>
                        <a:pt x="20" y="125"/>
                      </a:lnTo>
                      <a:lnTo>
                        <a:pt x="18" y="125"/>
                      </a:lnTo>
                      <a:lnTo>
                        <a:pt x="15" y="123"/>
                      </a:lnTo>
                      <a:lnTo>
                        <a:pt x="13" y="120"/>
                      </a:lnTo>
                      <a:lnTo>
                        <a:pt x="11" y="118"/>
                      </a:lnTo>
                      <a:lnTo>
                        <a:pt x="9" y="118"/>
                      </a:lnTo>
                      <a:lnTo>
                        <a:pt x="9" y="115"/>
                      </a:lnTo>
                      <a:lnTo>
                        <a:pt x="7" y="115"/>
                      </a:lnTo>
                      <a:lnTo>
                        <a:pt x="5" y="114"/>
                      </a:lnTo>
                      <a:lnTo>
                        <a:pt x="0" y="114"/>
                      </a:lnTo>
                      <a:lnTo>
                        <a:pt x="2" y="109"/>
                      </a:lnTo>
                      <a:lnTo>
                        <a:pt x="5" y="109"/>
                      </a:lnTo>
                      <a:lnTo>
                        <a:pt x="7" y="109"/>
                      </a:lnTo>
                      <a:lnTo>
                        <a:pt x="7" y="106"/>
                      </a:lnTo>
                      <a:lnTo>
                        <a:pt x="9" y="106"/>
                      </a:lnTo>
                      <a:lnTo>
                        <a:pt x="9" y="104"/>
                      </a:lnTo>
                      <a:lnTo>
                        <a:pt x="11" y="104"/>
                      </a:lnTo>
                      <a:lnTo>
                        <a:pt x="13" y="102"/>
                      </a:lnTo>
                      <a:lnTo>
                        <a:pt x="15" y="100"/>
                      </a:lnTo>
                      <a:lnTo>
                        <a:pt x="18" y="97"/>
                      </a:lnTo>
                      <a:lnTo>
                        <a:pt x="20" y="97"/>
                      </a:lnTo>
                      <a:lnTo>
                        <a:pt x="20" y="95"/>
                      </a:lnTo>
                      <a:lnTo>
                        <a:pt x="22" y="92"/>
                      </a:lnTo>
                      <a:lnTo>
                        <a:pt x="24" y="90"/>
                      </a:lnTo>
                      <a:lnTo>
                        <a:pt x="26" y="90"/>
                      </a:lnTo>
                      <a:lnTo>
                        <a:pt x="26" y="88"/>
                      </a:lnTo>
                      <a:lnTo>
                        <a:pt x="29" y="88"/>
                      </a:lnTo>
                      <a:lnTo>
                        <a:pt x="29" y="85"/>
                      </a:lnTo>
                      <a:lnTo>
                        <a:pt x="31" y="83"/>
                      </a:lnTo>
                      <a:lnTo>
                        <a:pt x="31" y="81"/>
                      </a:lnTo>
                      <a:lnTo>
                        <a:pt x="33" y="81"/>
                      </a:lnTo>
                      <a:lnTo>
                        <a:pt x="33" y="79"/>
                      </a:lnTo>
                      <a:lnTo>
                        <a:pt x="35" y="76"/>
                      </a:lnTo>
                      <a:lnTo>
                        <a:pt x="35" y="74"/>
                      </a:lnTo>
                      <a:lnTo>
                        <a:pt x="37" y="71"/>
                      </a:lnTo>
                      <a:lnTo>
                        <a:pt x="37" y="69"/>
                      </a:lnTo>
                      <a:lnTo>
                        <a:pt x="39" y="67"/>
                      </a:lnTo>
                      <a:lnTo>
                        <a:pt x="39" y="65"/>
                      </a:lnTo>
                      <a:lnTo>
                        <a:pt x="39" y="62"/>
                      </a:lnTo>
                      <a:lnTo>
                        <a:pt x="42" y="60"/>
                      </a:lnTo>
                      <a:lnTo>
                        <a:pt x="42" y="58"/>
                      </a:lnTo>
                      <a:lnTo>
                        <a:pt x="42" y="56"/>
                      </a:lnTo>
                      <a:lnTo>
                        <a:pt x="43" y="56"/>
                      </a:lnTo>
                      <a:lnTo>
                        <a:pt x="43" y="53"/>
                      </a:lnTo>
                      <a:lnTo>
                        <a:pt x="43" y="51"/>
                      </a:lnTo>
                      <a:lnTo>
                        <a:pt x="43" y="48"/>
                      </a:lnTo>
                      <a:lnTo>
                        <a:pt x="46" y="48"/>
                      </a:lnTo>
                      <a:lnTo>
                        <a:pt x="46" y="46"/>
                      </a:lnTo>
                      <a:lnTo>
                        <a:pt x="46" y="44"/>
                      </a:lnTo>
                      <a:lnTo>
                        <a:pt x="48" y="42"/>
                      </a:lnTo>
                      <a:lnTo>
                        <a:pt x="48" y="39"/>
                      </a:lnTo>
                      <a:lnTo>
                        <a:pt x="48" y="37"/>
                      </a:lnTo>
                      <a:lnTo>
                        <a:pt x="50" y="37"/>
                      </a:lnTo>
                      <a:lnTo>
                        <a:pt x="50" y="35"/>
                      </a:lnTo>
                      <a:lnTo>
                        <a:pt x="52" y="32"/>
                      </a:lnTo>
                      <a:lnTo>
                        <a:pt x="52" y="30"/>
                      </a:lnTo>
                      <a:lnTo>
                        <a:pt x="54" y="28"/>
                      </a:lnTo>
                      <a:lnTo>
                        <a:pt x="54" y="25"/>
                      </a:lnTo>
                      <a:lnTo>
                        <a:pt x="57" y="23"/>
                      </a:lnTo>
                      <a:lnTo>
                        <a:pt x="57" y="21"/>
                      </a:lnTo>
                      <a:lnTo>
                        <a:pt x="59" y="21"/>
                      </a:lnTo>
                      <a:lnTo>
                        <a:pt x="59" y="18"/>
                      </a:lnTo>
                      <a:lnTo>
                        <a:pt x="59" y="16"/>
                      </a:lnTo>
                      <a:lnTo>
                        <a:pt x="61" y="16"/>
                      </a:lnTo>
                      <a:lnTo>
                        <a:pt x="61" y="14"/>
                      </a:lnTo>
                      <a:lnTo>
                        <a:pt x="63" y="14"/>
                      </a:lnTo>
                      <a:lnTo>
                        <a:pt x="63" y="12"/>
                      </a:lnTo>
                      <a:lnTo>
                        <a:pt x="65" y="12"/>
                      </a:lnTo>
                      <a:lnTo>
                        <a:pt x="65" y="9"/>
                      </a:lnTo>
                      <a:lnTo>
                        <a:pt x="67" y="9"/>
                      </a:lnTo>
                      <a:lnTo>
                        <a:pt x="70" y="7"/>
                      </a:lnTo>
                      <a:lnTo>
                        <a:pt x="72" y="7"/>
                      </a:lnTo>
                      <a:lnTo>
                        <a:pt x="74" y="7"/>
                      </a:lnTo>
                      <a:lnTo>
                        <a:pt x="74" y="4"/>
                      </a:lnTo>
                      <a:lnTo>
                        <a:pt x="76" y="4"/>
                      </a:lnTo>
                      <a:lnTo>
                        <a:pt x="78" y="4"/>
                      </a:lnTo>
                      <a:lnTo>
                        <a:pt x="81" y="2"/>
                      </a:lnTo>
                      <a:lnTo>
                        <a:pt x="83" y="2"/>
                      </a:lnTo>
                      <a:lnTo>
                        <a:pt x="85" y="2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6" y="0"/>
                      </a:lnTo>
                      <a:lnTo>
                        <a:pt x="10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6" name="Freeform 128"/>
                <p:cNvSpPr>
                  <a:spLocks/>
                </p:cNvSpPr>
                <p:nvPr/>
              </p:nvSpPr>
              <p:spPr bwMode="auto">
                <a:xfrm>
                  <a:off x="4166" y="1541"/>
                  <a:ext cx="310" cy="169"/>
                </a:xfrm>
                <a:custGeom>
                  <a:avLst/>
                  <a:gdLst>
                    <a:gd name="T0" fmla="*/ 2147483647 w 217"/>
                    <a:gd name="T1" fmla="*/ 102906599 h 127"/>
                    <a:gd name="T2" fmla="*/ 2147483647 w 217"/>
                    <a:gd name="T3" fmla="*/ 155641857 h 127"/>
                    <a:gd name="T4" fmla="*/ 2147483647 w 217"/>
                    <a:gd name="T5" fmla="*/ 199437324 h 127"/>
                    <a:gd name="T6" fmla="*/ 2147483647 w 217"/>
                    <a:gd name="T7" fmla="*/ 259341875 h 127"/>
                    <a:gd name="T8" fmla="*/ 2147483647 w 217"/>
                    <a:gd name="T9" fmla="*/ 322681807 h 127"/>
                    <a:gd name="T10" fmla="*/ 2147483647 w 217"/>
                    <a:gd name="T11" fmla="*/ 353160558 h 127"/>
                    <a:gd name="T12" fmla="*/ 2147483647 w 217"/>
                    <a:gd name="T13" fmla="*/ 400924876 h 127"/>
                    <a:gd name="T14" fmla="*/ 2147483647 w 217"/>
                    <a:gd name="T15" fmla="*/ 400924876 h 127"/>
                    <a:gd name="T16" fmla="*/ 2147483647 w 217"/>
                    <a:gd name="T17" fmla="*/ 482646534 h 127"/>
                    <a:gd name="T18" fmla="*/ 2147483647 w 217"/>
                    <a:gd name="T19" fmla="*/ 521925427 h 127"/>
                    <a:gd name="T20" fmla="*/ 2147483647 w 217"/>
                    <a:gd name="T21" fmla="*/ 548765751 h 127"/>
                    <a:gd name="T22" fmla="*/ 2147483647 w 217"/>
                    <a:gd name="T23" fmla="*/ 611113077 h 127"/>
                    <a:gd name="T24" fmla="*/ 2147483647 w 217"/>
                    <a:gd name="T25" fmla="*/ 683092243 h 127"/>
                    <a:gd name="T26" fmla="*/ 2147483647 w 217"/>
                    <a:gd name="T27" fmla="*/ 742029082 h 127"/>
                    <a:gd name="T28" fmla="*/ 2147483647 w 217"/>
                    <a:gd name="T29" fmla="*/ 787928326 h 127"/>
                    <a:gd name="T30" fmla="*/ 2147483647 w 217"/>
                    <a:gd name="T31" fmla="*/ 847478973 h 127"/>
                    <a:gd name="T32" fmla="*/ 2147483647 w 217"/>
                    <a:gd name="T33" fmla="*/ 768056989 h 127"/>
                    <a:gd name="T34" fmla="*/ 2147483647 w 217"/>
                    <a:gd name="T35" fmla="*/ 753696716 h 127"/>
                    <a:gd name="T36" fmla="*/ 2147483647 w 217"/>
                    <a:gd name="T37" fmla="*/ 709952904 h 127"/>
                    <a:gd name="T38" fmla="*/ 2147483647 w 217"/>
                    <a:gd name="T39" fmla="*/ 683092243 h 127"/>
                    <a:gd name="T40" fmla="*/ 2147483647 w 217"/>
                    <a:gd name="T41" fmla="*/ 634461111 h 127"/>
                    <a:gd name="T42" fmla="*/ 2147483647 w 217"/>
                    <a:gd name="T43" fmla="*/ 566387078 h 127"/>
                    <a:gd name="T44" fmla="*/ 2147483647 w 217"/>
                    <a:gd name="T45" fmla="*/ 541762246 h 127"/>
                    <a:gd name="T46" fmla="*/ 2147483647 w 217"/>
                    <a:gd name="T47" fmla="*/ 504717407 h 127"/>
                    <a:gd name="T48" fmla="*/ 2147483647 w 217"/>
                    <a:gd name="T49" fmla="*/ 459238207 h 127"/>
                    <a:gd name="T50" fmla="*/ 2147483647 w 217"/>
                    <a:gd name="T51" fmla="*/ 425628210 h 127"/>
                    <a:gd name="T52" fmla="*/ 2147483647 w 217"/>
                    <a:gd name="T53" fmla="*/ 412386324 h 127"/>
                    <a:gd name="T54" fmla="*/ 2147483647 w 217"/>
                    <a:gd name="T55" fmla="*/ 400924876 h 127"/>
                    <a:gd name="T56" fmla="*/ 2147483647 w 217"/>
                    <a:gd name="T57" fmla="*/ 366754033 h 127"/>
                    <a:gd name="T58" fmla="*/ 2147483647 w 217"/>
                    <a:gd name="T59" fmla="*/ 340962812 h 127"/>
                    <a:gd name="T60" fmla="*/ 0 w 217"/>
                    <a:gd name="T61" fmla="*/ 275608136 h 127"/>
                    <a:gd name="T62" fmla="*/ 747094333 w 217"/>
                    <a:gd name="T63" fmla="*/ 214189984 h 127"/>
                    <a:gd name="T64" fmla="*/ 1600463499 w 217"/>
                    <a:gd name="T65" fmla="*/ 136938798 h 127"/>
                    <a:gd name="T66" fmla="*/ 2147483647 w 217"/>
                    <a:gd name="T67" fmla="*/ 95041419 h 127"/>
                    <a:gd name="T68" fmla="*/ 2147483647 w 217"/>
                    <a:gd name="T69" fmla="*/ 43671113 h 127"/>
                    <a:gd name="T70" fmla="*/ 2147483647 w 217"/>
                    <a:gd name="T71" fmla="*/ 32817918 h 127"/>
                    <a:gd name="T72" fmla="*/ 2147483647 w 217"/>
                    <a:gd name="T73" fmla="*/ 32817918 h 127"/>
                    <a:gd name="T74" fmla="*/ 2147483647 w 217"/>
                    <a:gd name="T75" fmla="*/ 58113519 h 127"/>
                    <a:gd name="T76" fmla="*/ 2147483647 w 217"/>
                    <a:gd name="T77" fmla="*/ 102906599 h 127"/>
                    <a:gd name="T78" fmla="*/ 2147483647 w 217"/>
                    <a:gd name="T79" fmla="*/ 168297949 h 127"/>
                    <a:gd name="T80" fmla="*/ 2147483647 w 217"/>
                    <a:gd name="T81" fmla="*/ 237767130 h 127"/>
                    <a:gd name="T82" fmla="*/ 2147483647 w 217"/>
                    <a:gd name="T83" fmla="*/ 275608136 h 127"/>
                    <a:gd name="T84" fmla="*/ 2147483647 w 217"/>
                    <a:gd name="T85" fmla="*/ 298019371 h 127"/>
                    <a:gd name="T86" fmla="*/ 2147483647 w 217"/>
                    <a:gd name="T87" fmla="*/ 298019371 h 127"/>
                    <a:gd name="T88" fmla="*/ 2147483647 w 217"/>
                    <a:gd name="T89" fmla="*/ 275608136 h 127"/>
                    <a:gd name="T90" fmla="*/ 2147483647 w 217"/>
                    <a:gd name="T91" fmla="*/ 242488826 h 127"/>
                    <a:gd name="T92" fmla="*/ 2147483647 w 217"/>
                    <a:gd name="T93" fmla="*/ 199437324 h 127"/>
                    <a:gd name="T94" fmla="*/ 2147483647 w 217"/>
                    <a:gd name="T95" fmla="*/ 168297949 h 127"/>
                    <a:gd name="T96" fmla="*/ 2147483647 w 217"/>
                    <a:gd name="T97" fmla="*/ 102906599 h 127"/>
                    <a:gd name="T98" fmla="*/ 2147483647 w 217"/>
                    <a:gd name="T99" fmla="*/ 58113519 h 127"/>
                    <a:gd name="T100" fmla="*/ 2147483647 w 217"/>
                    <a:gd name="T101" fmla="*/ 32817918 h 127"/>
                    <a:gd name="T102" fmla="*/ 2147483647 w 217"/>
                    <a:gd name="T103" fmla="*/ 13927156 h 127"/>
                    <a:gd name="T104" fmla="*/ 2147483647 w 217"/>
                    <a:gd name="T105" fmla="*/ 13927156 h 127"/>
                    <a:gd name="T106" fmla="*/ 2147483647 w 217"/>
                    <a:gd name="T107" fmla="*/ 43671113 h 127"/>
                    <a:gd name="T108" fmla="*/ 2147483647 w 217"/>
                    <a:gd name="T109" fmla="*/ 58113519 h 127"/>
                    <a:gd name="T110" fmla="*/ 2147483647 w 217"/>
                    <a:gd name="T111" fmla="*/ 43671113 h 127"/>
                    <a:gd name="T112" fmla="*/ 2147483647 w 217"/>
                    <a:gd name="T113" fmla="*/ 13927156 h 12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17"/>
                    <a:gd name="T172" fmla="*/ 0 h 127"/>
                    <a:gd name="T173" fmla="*/ 217 w 217"/>
                    <a:gd name="T174" fmla="*/ 127 h 12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17" h="127">
                      <a:moveTo>
                        <a:pt x="217" y="5"/>
                      </a:moveTo>
                      <a:lnTo>
                        <a:pt x="215" y="9"/>
                      </a:lnTo>
                      <a:lnTo>
                        <a:pt x="215" y="12"/>
                      </a:lnTo>
                      <a:lnTo>
                        <a:pt x="215" y="14"/>
                      </a:lnTo>
                      <a:lnTo>
                        <a:pt x="215" y="16"/>
                      </a:lnTo>
                      <a:lnTo>
                        <a:pt x="212" y="16"/>
                      </a:lnTo>
                      <a:lnTo>
                        <a:pt x="212" y="18"/>
                      </a:lnTo>
                      <a:lnTo>
                        <a:pt x="212" y="21"/>
                      </a:lnTo>
                      <a:lnTo>
                        <a:pt x="211" y="21"/>
                      </a:lnTo>
                      <a:lnTo>
                        <a:pt x="211" y="23"/>
                      </a:lnTo>
                      <a:lnTo>
                        <a:pt x="208" y="23"/>
                      </a:lnTo>
                      <a:lnTo>
                        <a:pt x="208" y="25"/>
                      </a:lnTo>
                      <a:lnTo>
                        <a:pt x="206" y="28"/>
                      </a:lnTo>
                      <a:lnTo>
                        <a:pt x="206" y="30"/>
                      </a:lnTo>
                      <a:lnTo>
                        <a:pt x="204" y="30"/>
                      </a:lnTo>
                      <a:lnTo>
                        <a:pt x="202" y="32"/>
                      </a:lnTo>
                      <a:lnTo>
                        <a:pt x="200" y="35"/>
                      </a:lnTo>
                      <a:lnTo>
                        <a:pt x="198" y="37"/>
                      </a:lnTo>
                      <a:lnTo>
                        <a:pt x="198" y="39"/>
                      </a:lnTo>
                      <a:lnTo>
                        <a:pt x="195" y="39"/>
                      </a:lnTo>
                      <a:lnTo>
                        <a:pt x="195" y="41"/>
                      </a:lnTo>
                      <a:lnTo>
                        <a:pt x="193" y="41"/>
                      </a:lnTo>
                      <a:lnTo>
                        <a:pt x="191" y="44"/>
                      </a:lnTo>
                      <a:lnTo>
                        <a:pt x="189" y="46"/>
                      </a:lnTo>
                      <a:lnTo>
                        <a:pt x="189" y="49"/>
                      </a:lnTo>
                      <a:lnTo>
                        <a:pt x="187" y="49"/>
                      </a:lnTo>
                      <a:lnTo>
                        <a:pt x="187" y="51"/>
                      </a:lnTo>
                      <a:lnTo>
                        <a:pt x="184" y="51"/>
                      </a:lnTo>
                      <a:lnTo>
                        <a:pt x="184" y="53"/>
                      </a:lnTo>
                      <a:lnTo>
                        <a:pt x="182" y="53"/>
                      </a:lnTo>
                      <a:lnTo>
                        <a:pt x="182" y="55"/>
                      </a:lnTo>
                      <a:lnTo>
                        <a:pt x="180" y="58"/>
                      </a:lnTo>
                      <a:lnTo>
                        <a:pt x="178" y="58"/>
                      </a:lnTo>
                      <a:lnTo>
                        <a:pt x="178" y="60"/>
                      </a:lnTo>
                      <a:lnTo>
                        <a:pt x="176" y="60"/>
                      </a:lnTo>
                      <a:lnTo>
                        <a:pt x="174" y="60"/>
                      </a:lnTo>
                      <a:lnTo>
                        <a:pt x="171" y="60"/>
                      </a:lnTo>
                      <a:lnTo>
                        <a:pt x="169" y="60"/>
                      </a:lnTo>
                      <a:lnTo>
                        <a:pt x="167" y="60"/>
                      </a:lnTo>
                      <a:lnTo>
                        <a:pt x="165" y="60"/>
                      </a:lnTo>
                      <a:lnTo>
                        <a:pt x="165" y="62"/>
                      </a:lnTo>
                      <a:lnTo>
                        <a:pt x="167" y="64"/>
                      </a:lnTo>
                      <a:lnTo>
                        <a:pt x="167" y="67"/>
                      </a:lnTo>
                      <a:lnTo>
                        <a:pt x="167" y="69"/>
                      </a:lnTo>
                      <a:lnTo>
                        <a:pt x="167" y="72"/>
                      </a:lnTo>
                      <a:lnTo>
                        <a:pt x="165" y="72"/>
                      </a:lnTo>
                      <a:lnTo>
                        <a:pt x="165" y="74"/>
                      </a:lnTo>
                      <a:lnTo>
                        <a:pt x="165" y="76"/>
                      </a:lnTo>
                      <a:lnTo>
                        <a:pt x="163" y="76"/>
                      </a:lnTo>
                      <a:lnTo>
                        <a:pt x="163" y="78"/>
                      </a:lnTo>
                      <a:lnTo>
                        <a:pt x="160" y="78"/>
                      </a:lnTo>
                      <a:lnTo>
                        <a:pt x="160" y="81"/>
                      </a:lnTo>
                      <a:lnTo>
                        <a:pt x="158" y="81"/>
                      </a:lnTo>
                      <a:lnTo>
                        <a:pt x="158" y="83"/>
                      </a:lnTo>
                      <a:lnTo>
                        <a:pt x="156" y="83"/>
                      </a:lnTo>
                      <a:lnTo>
                        <a:pt x="156" y="85"/>
                      </a:lnTo>
                      <a:lnTo>
                        <a:pt x="154" y="88"/>
                      </a:lnTo>
                      <a:lnTo>
                        <a:pt x="154" y="90"/>
                      </a:lnTo>
                      <a:lnTo>
                        <a:pt x="152" y="90"/>
                      </a:lnTo>
                      <a:lnTo>
                        <a:pt x="152" y="92"/>
                      </a:lnTo>
                      <a:lnTo>
                        <a:pt x="150" y="95"/>
                      </a:lnTo>
                      <a:lnTo>
                        <a:pt x="150" y="97"/>
                      </a:lnTo>
                      <a:lnTo>
                        <a:pt x="147" y="99"/>
                      </a:lnTo>
                      <a:lnTo>
                        <a:pt x="147" y="102"/>
                      </a:lnTo>
                      <a:lnTo>
                        <a:pt x="146" y="102"/>
                      </a:lnTo>
                      <a:lnTo>
                        <a:pt x="146" y="104"/>
                      </a:lnTo>
                      <a:lnTo>
                        <a:pt x="146" y="106"/>
                      </a:lnTo>
                      <a:lnTo>
                        <a:pt x="146" y="108"/>
                      </a:lnTo>
                      <a:lnTo>
                        <a:pt x="143" y="108"/>
                      </a:lnTo>
                      <a:lnTo>
                        <a:pt x="143" y="111"/>
                      </a:lnTo>
                      <a:lnTo>
                        <a:pt x="141" y="111"/>
                      </a:lnTo>
                      <a:lnTo>
                        <a:pt x="141" y="113"/>
                      </a:lnTo>
                      <a:lnTo>
                        <a:pt x="141" y="115"/>
                      </a:lnTo>
                      <a:lnTo>
                        <a:pt x="139" y="115"/>
                      </a:lnTo>
                      <a:lnTo>
                        <a:pt x="139" y="118"/>
                      </a:lnTo>
                      <a:lnTo>
                        <a:pt x="137" y="118"/>
                      </a:lnTo>
                      <a:lnTo>
                        <a:pt x="137" y="120"/>
                      </a:lnTo>
                      <a:lnTo>
                        <a:pt x="137" y="122"/>
                      </a:lnTo>
                      <a:lnTo>
                        <a:pt x="135" y="122"/>
                      </a:lnTo>
                      <a:lnTo>
                        <a:pt x="132" y="127"/>
                      </a:lnTo>
                      <a:lnTo>
                        <a:pt x="128" y="122"/>
                      </a:lnTo>
                      <a:lnTo>
                        <a:pt x="126" y="120"/>
                      </a:lnTo>
                      <a:lnTo>
                        <a:pt x="124" y="118"/>
                      </a:lnTo>
                      <a:lnTo>
                        <a:pt x="122" y="118"/>
                      </a:lnTo>
                      <a:lnTo>
                        <a:pt x="119" y="115"/>
                      </a:lnTo>
                      <a:lnTo>
                        <a:pt x="117" y="115"/>
                      </a:lnTo>
                      <a:lnTo>
                        <a:pt x="115" y="113"/>
                      </a:lnTo>
                      <a:lnTo>
                        <a:pt x="113" y="113"/>
                      </a:lnTo>
                      <a:lnTo>
                        <a:pt x="111" y="113"/>
                      </a:lnTo>
                      <a:lnTo>
                        <a:pt x="108" y="113"/>
                      </a:lnTo>
                      <a:lnTo>
                        <a:pt x="106" y="113"/>
                      </a:lnTo>
                      <a:lnTo>
                        <a:pt x="106" y="111"/>
                      </a:lnTo>
                      <a:lnTo>
                        <a:pt x="104" y="111"/>
                      </a:lnTo>
                      <a:lnTo>
                        <a:pt x="102" y="108"/>
                      </a:lnTo>
                      <a:lnTo>
                        <a:pt x="100" y="106"/>
                      </a:lnTo>
                      <a:lnTo>
                        <a:pt x="98" y="106"/>
                      </a:lnTo>
                      <a:lnTo>
                        <a:pt x="98" y="104"/>
                      </a:lnTo>
                      <a:lnTo>
                        <a:pt x="95" y="104"/>
                      </a:lnTo>
                      <a:lnTo>
                        <a:pt x="93" y="102"/>
                      </a:lnTo>
                      <a:lnTo>
                        <a:pt x="91" y="102"/>
                      </a:lnTo>
                      <a:lnTo>
                        <a:pt x="89" y="99"/>
                      </a:lnTo>
                      <a:lnTo>
                        <a:pt x="87" y="99"/>
                      </a:lnTo>
                      <a:lnTo>
                        <a:pt x="87" y="97"/>
                      </a:lnTo>
                      <a:lnTo>
                        <a:pt x="85" y="97"/>
                      </a:lnTo>
                      <a:lnTo>
                        <a:pt x="85" y="95"/>
                      </a:lnTo>
                      <a:lnTo>
                        <a:pt x="85" y="92"/>
                      </a:lnTo>
                      <a:lnTo>
                        <a:pt x="85" y="90"/>
                      </a:lnTo>
                      <a:lnTo>
                        <a:pt x="82" y="90"/>
                      </a:lnTo>
                      <a:lnTo>
                        <a:pt x="80" y="88"/>
                      </a:lnTo>
                      <a:lnTo>
                        <a:pt x="78" y="85"/>
                      </a:lnTo>
                      <a:lnTo>
                        <a:pt x="76" y="85"/>
                      </a:lnTo>
                      <a:lnTo>
                        <a:pt x="74" y="83"/>
                      </a:lnTo>
                      <a:lnTo>
                        <a:pt x="71" y="83"/>
                      </a:lnTo>
                      <a:lnTo>
                        <a:pt x="71" y="81"/>
                      </a:lnTo>
                      <a:lnTo>
                        <a:pt x="70" y="81"/>
                      </a:lnTo>
                      <a:lnTo>
                        <a:pt x="67" y="81"/>
                      </a:lnTo>
                      <a:lnTo>
                        <a:pt x="67" y="78"/>
                      </a:lnTo>
                      <a:lnTo>
                        <a:pt x="65" y="78"/>
                      </a:lnTo>
                      <a:lnTo>
                        <a:pt x="63" y="76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59" y="74"/>
                      </a:lnTo>
                      <a:lnTo>
                        <a:pt x="59" y="72"/>
                      </a:lnTo>
                      <a:lnTo>
                        <a:pt x="57" y="72"/>
                      </a:lnTo>
                      <a:lnTo>
                        <a:pt x="57" y="69"/>
                      </a:lnTo>
                      <a:lnTo>
                        <a:pt x="54" y="69"/>
                      </a:lnTo>
                      <a:lnTo>
                        <a:pt x="52" y="67"/>
                      </a:lnTo>
                      <a:lnTo>
                        <a:pt x="50" y="67"/>
                      </a:lnTo>
                      <a:lnTo>
                        <a:pt x="48" y="67"/>
                      </a:lnTo>
                      <a:lnTo>
                        <a:pt x="48" y="64"/>
                      </a:lnTo>
                      <a:lnTo>
                        <a:pt x="46" y="64"/>
                      </a:lnTo>
                      <a:lnTo>
                        <a:pt x="43" y="64"/>
                      </a:lnTo>
                      <a:lnTo>
                        <a:pt x="41" y="64"/>
                      </a:lnTo>
                      <a:lnTo>
                        <a:pt x="39" y="64"/>
                      </a:lnTo>
                      <a:lnTo>
                        <a:pt x="39" y="62"/>
                      </a:lnTo>
                      <a:lnTo>
                        <a:pt x="37" y="64"/>
                      </a:lnTo>
                      <a:lnTo>
                        <a:pt x="35" y="62"/>
                      </a:lnTo>
                      <a:lnTo>
                        <a:pt x="33" y="62"/>
                      </a:lnTo>
                      <a:lnTo>
                        <a:pt x="30" y="60"/>
                      </a:lnTo>
                      <a:lnTo>
                        <a:pt x="28" y="60"/>
                      </a:lnTo>
                      <a:lnTo>
                        <a:pt x="26" y="60"/>
                      </a:lnTo>
                      <a:lnTo>
                        <a:pt x="24" y="58"/>
                      </a:lnTo>
                      <a:lnTo>
                        <a:pt x="22" y="58"/>
                      </a:lnTo>
                      <a:lnTo>
                        <a:pt x="19" y="58"/>
                      </a:lnTo>
                      <a:lnTo>
                        <a:pt x="19" y="55"/>
                      </a:lnTo>
                      <a:lnTo>
                        <a:pt x="17" y="55"/>
                      </a:lnTo>
                      <a:lnTo>
                        <a:pt x="15" y="55"/>
                      </a:lnTo>
                      <a:lnTo>
                        <a:pt x="13" y="53"/>
                      </a:lnTo>
                      <a:lnTo>
                        <a:pt x="11" y="53"/>
                      </a:lnTo>
                      <a:lnTo>
                        <a:pt x="9" y="51"/>
                      </a:lnTo>
                      <a:lnTo>
                        <a:pt x="6" y="51"/>
                      </a:lnTo>
                      <a:lnTo>
                        <a:pt x="5" y="51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32"/>
                      </a:lnTo>
                      <a:lnTo>
                        <a:pt x="2" y="32"/>
                      </a:lnTo>
                      <a:lnTo>
                        <a:pt x="2" y="30"/>
                      </a:lnTo>
                      <a:lnTo>
                        <a:pt x="2" y="28"/>
                      </a:lnTo>
                      <a:lnTo>
                        <a:pt x="5" y="25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6" y="18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1" y="14"/>
                      </a:lnTo>
                      <a:lnTo>
                        <a:pt x="11" y="12"/>
                      </a:lnTo>
                      <a:lnTo>
                        <a:pt x="13" y="12"/>
                      </a:lnTo>
                      <a:lnTo>
                        <a:pt x="15" y="9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9" y="7"/>
                      </a:lnTo>
                      <a:lnTo>
                        <a:pt x="19" y="5"/>
                      </a:lnTo>
                      <a:lnTo>
                        <a:pt x="22" y="5"/>
                      </a:lnTo>
                      <a:lnTo>
                        <a:pt x="24" y="5"/>
                      </a:lnTo>
                      <a:lnTo>
                        <a:pt x="26" y="5"/>
                      </a:lnTo>
                      <a:lnTo>
                        <a:pt x="28" y="5"/>
                      </a:lnTo>
                      <a:lnTo>
                        <a:pt x="30" y="5"/>
                      </a:lnTo>
                      <a:lnTo>
                        <a:pt x="30" y="2"/>
                      </a:lnTo>
                      <a:lnTo>
                        <a:pt x="33" y="2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7" y="7"/>
                      </a:lnTo>
                      <a:lnTo>
                        <a:pt x="39" y="7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3" y="12"/>
                      </a:lnTo>
                      <a:lnTo>
                        <a:pt x="46" y="14"/>
                      </a:lnTo>
                      <a:lnTo>
                        <a:pt x="48" y="14"/>
                      </a:lnTo>
                      <a:lnTo>
                        <a:pt x="48" y="16"/>
                      </a:lnTo>
                      <a:lnTo>
                        <a:pt x="50" y="16"/>
                      </a:lnTo>
                      <a:lnTo>
                        <a:pt x="50" y="18"/>
                      </a:lnTo>
                      <a:lnTo>
                        <a:pt x="52" y="18"/>
                      </a:lnTo>
                      <a:lnTo>
                        <a:pt x="52" y="21"/>
                      </a:lnTo>
                      <a:lnTo>
                        <a:pt x="54" y="23"/>
                      </a:lnTo>
                      <a:lnTo>
                        <a:pt x="57" y="25"/>
                      </a:lnTo>
                      <a:lnTo>
                        <a:pt x="59" y="28"/>
                      </a:lnTo>
                      <a:lnTo>
                        <a:pt x="61" y="30"/>
                      </a:lnTo>
                      <a:lnTo>
                        <a:pt x="63" y="32"/>
                      </a:lnTo>
                      <a:lnTo>
                        <a:pt x="65" y="32"/>
                      </a:lnTo>
                      <a:lnTo>
                        <a:pt x="65" y="35"/>
                      </a:lnTo>
                      <a:lnTo>
                        <a:pt x="67" y="35"/>
                      </a:lnTo>
                      <a:lnTo>
                        <a:pt x="70" y="37"/>
                      </a:lnTo>
                      <a:lnTo>
                        <a:pt x="71" y="37"/>
                      </a:lnTo>
                      <a:lnTo>
                        <a:pt x="74" y="39"/>
                      </a:lnTo>
                      <a:lnTo>
                        <a:pt x="76" y="41"/>
                      </a:lnTo>
                      <a:lnTo>
                        <a:pt x="78" y="41"/>
                      </a:lnTo>
                      <a:lnTo>
                        <a:pt x="80" y="41"/>
                      </a:lnTo>
                      <a:lnTo>
                        <a:pt x="80" y="44"/>
                      </a:lnTo>
                      <a:lnTo>
                        <a:pt x="82" y="44"/>
                      </a:lnTo>
                      <a:lnTo>
                        <a:pt x="85" y="44"/>
                      </a:lnTo>
                      <a:lnTo>
                        <a:pt x="87" y="44"/>
                      </a:lnTo>
                      <a:lnTo>
                        <a:pt x="89" y="44"/>
                      </a:lnTo>
                      <a:lnTo>
                        <a:pt x="91" y="44"/>
                      </a:lnTo>
                      <a:lnTo>
                        <a:pt x="93" y="44"/>
                      </a:lnTo>
                      <a:lnTo>
                        <a:pt x="95" y="44"/>
                      </a:lnTo>
                      <a:lnTo>
                        <a:pt x="98" y="44"/>
                      </a:lnTo>
                      <a:lnTo>
                        <a:pt x="100" y="44"/>
                      </a:lnTo>
                      <a:lnTo>
                        <a:pt x="102" y="44"/>
                      </a:lnTo>
                      <a:lnTo>
                        <a:pt x="102" y="41"/>
                      </a:lnTo>
                      <a:lnTo>
                        <a:pt x="104" y="41"/>
                      </a:lnTo>
                      <a:lnTo>
                        <a:pt x="106" y="39"/>
                      </a:lnTo>
                      <a:lnTo>
                        <a:pt x="108" y="39"/>
                      </a:lnTo>
                      <a:lnTo>
                        <a:pt x="108" y="37"/>
                      </a:lnTo>
                      <a:lnTo>
                        <a:pt x="111" y="37"/>
                      </a:lnTo>
                      <a:lnTo>
                        <a:pt x="113" y="37"/>
                      </a:lnTo>
                      <a:lnTo>
                        <a:pt x="113" y="35"/>
                      </a:lnTo>
                      <a:lnTo>
                        <a:pt x="115" y="35"/>
                      </a:lnTo>
                      <a:lnTo>
                        <a:pt x="117" y="32"/>
                      </a:lnTo>
                      <a:lnTo>
                        <a:pt x="119" y="32"/>
                      </a:lnTo>
                      <a:lnTo>
                        <a:pt x="119" y="30"/>
                      </a:lnTo>
                      <a:lnTo>
                        <a:pt x="122" y="30"/>
                      </a:lnTo>
                      <a:lnTo>
                        <a:pt x="122" y="28"/>
                      </a:lnTo>
                      <a:lnTo>
                        <a:pt x="124" y="28"/>
                      </a:lnTo>
                      <a:lnTo>
                        <a:pt x="124" y="25"/>
                      </a:lnTo>
                      <a:lnTo>
                        <a:pt x="126" y="25"/>
                      </a:lnTo>
                      <a:lnTo>
                        <a:pt x="128" y="23"/>
                      </a:lnTo>
                      <a:lnTo>
                        <a:pt x="130" y="21"/>
                      </a:lnTo>
                      <a:lnTo>
                        <a:pt x="132" y="18"/>
                      </a:lnTo>
                      <a:lnTo>
                        <a:pt x="135" y="16"/>
                      </a:lnTo>
                      <a:lnTo>
                        <a:pt x="137" y="16"/>
                      </a:lnTo>
                      <a:lnTo>
                        <a:pt x="137" y="14"/>
                      </a:lnTo>
                      <a:lnTo>
                        <a:pt x="139" y="14"/>
                      </a:lnTo>
                      <a:lnTo>
                        <a:pt x="141" y="12"/>
                      </a:lnTo>
                      <a:lnTo>
                        <a:pt x="143" y="9"/>
                      </a:lnTo>
                      <a:lnTo>
                        <a:pt x="146" y="9"/>
                      </a:lnTo>
                      <a:lnTo>
                        <a:pt x="146" y="7"/>
                      </a:lnTo>
                      <a:lnTo>
                        <a:pt x="147" y="7"/>
                      </a:lnTo>
                      <a:lnTo>
                        <a:pt x="147" y="5"/>
                      </a:lnTo>
                      <a:lnTo>
                        <a:pt x="150" y="5"/>
                      </a:lnTo>
                      <a:lnTo>
                        <a:pt x="152" y="5"/>
                      </a:lnTo>
                      <a:lnTo>
                        <a:pt x="154" y="5"/>
                      </a:lnTo>
                      <a:lnTo>
                        <a:pt x="156" y="5"/>
                      </a:lnTo>
                      <a:lnTo>
                        <a:pt x="156" y="2"/>
                      </a:lnTo>
                      <a:lnTo>
                        <a:pt x="158" y="2"/>
                      </a:lnTo>
                      <a:lnTo>
                        <a:pt x="160" y="2"/>
                      </a:lnTo>
                      <a:lnTo>
                        <a:pt x="163" y="2"/>
                      </a:lnTo>
                      <a:lnTo>
                        <a:pt x="165" y="2"/>
                      </a:lnTo>
                      <a:lnTo>
                        <a:pt x="167" y="2"/>
                      </a:lnTo>
                      <a:lnTo>
                        <a:pt x="169" y="2"/>
                      </a:lnTo>
                      <a:lnTo>
                        <a:pt x="171" y="2"/>
                      </a:lnTo>
                      <a:lnTo>
                        <a:pt x="174" y="5"/>
                      </a:lnTo>
                      <a:lnTo>
                        <a:pt x="176" y="5"/>
                      </a:lnTo>
                      <a:lnTo>
                        <a:pt x="178" y="5"/>
                      </a:lnTo>
                      <a:lnTo>
                        <a:pt x="180" y="7"/>
                      </a:lnTo>
                      <a:lnTo>
                        <a:pt x="182" y="7"/>
                      </a:lnTo>
                      <a:lnTo>
                        <a:pt x="184" y="7"/>
                      </a:lnTo>
                      <a:lnTo>
                        <a:pt x="184" y="9"/>
                      </a:lnTo>
                      <a:lnTo>
                        <a:pt x="187" y="9"/>
                      </a:lnTo>
                      <a:lnTo>
                        <a:pt x="189" y="9"/>
                      </a:lnTo>
                      <a:lnTo>
                        <a:pt x="191" y="9"/>
                      </a:lnTo>
                      <a:lnTo>
                        <a:pt x="193" y="9"/>
                      </a:lnTo>
                      <a:lnTo>
                        <a:pt x="195" y="9"/>
                      </a:lnTo>
                      <a:lnTo>
                        <a:pt x="198" y="9"/>
                      </a:lnTo>
                      <a:lnTo>
                        <a:pt x="200" y="7"/>
                      </a:lnTo>
                      <a:lnTo>
                        <a:pt x="202" y="7"/>
                      </a:lnTo>
                      <a:lnTo>
                        <a:pt x="202" y="5"/>
                      </a:lnTo>
                      <a:lnTo>
                        <a:pt x="204" y="5"/>
                      </a:lnTo>
                      <a:lnTo>
                        <a:pt x="206" y="2"/>
                      </a:lnTo>
                      <a:lnTo>
                        <a:pt x="208" y="2"/>
                      </a:lnTo>
                      <a:lnTo>
                        <a:pt x="211" y="2"/>
                      </a:lnTo>
                      <a:lnTo>
                        <a:pt x="212" y="0"/>
                      </a:lnTo>
                      <a:lnTo>
                        <a:pt x="217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7" name="Freeform 129"/>
                <p:cNvSpPr>
                  <a:spLocks/>
                </p:cNvSpPr>
                <p:nvPr/>
              </p:nvSpPr>
              <p:spPr bwMode="auto">
                <a:xfrm>
                  <a:off x="2976" y="718"/>
                  <a:ext cx="764" cy="999"/>
                </a:xfrm>
                <a:custGeom>
                  <a:avLst/>
                  <a:gdLst>
                    <a:gd name="T0" fmla="*/ 2147483647 w 534"/>
                    <a:gd name="T1" fmla="*/ 1118380778 h 751"/>
                    <a:gd name="T2" fmla="*/ 2147483647 w 534"/>
                    <a:gd name="T3" fmla="*/ 1267238348 h 751"/>
                    <a:gd name="T4" fmla="*/ 2147483647 w 534"/>
                    <a:gd name="T5" fmla="*/ 1545877309 h 751"/>
                    <a:gd name="T6" fmla="*/ 2147483647 w 534"/>
                    <a:gd name="T7" fmla="*/ 1828325647 h 751"/>
                    <a:gd name="T8" fmla="*/ 2147483647 w 534"/>
                    <a:gd name="T9" fmla="*/ 2140266547 h 751"/>
                    <a:gd name="T10" fmla="*/ 2147483647 w 534"/>
                    <a:gd name="T11" fmla="*/ 2147483647 h 751"/>
                    <a:gd name="T12" fmla="*/ 2147483647 w 534"/>
                    <a:gd name="T13" fmla="*/ 2147483647 h 751"/>
                    <a:gd name="T14" fmla="*/ 2147483647 w 534"/>
                    <a:gd name="T15" fmla="*/ 2147483647 h 751"/>
                    <a:gd name="T16" fmla="*/ 2147483647 w 534"/>
                    <a:gd name="T17" fmla="*/ 2147483647 h 751"/>
                    <a:gd name="T18" fmla="*/ 2147483647 w 534"/>
                    <a:gd name="T19" fmla="*/ 2147483647 h 751"/>
                    <a:gd name="T20" fmla="*/ 2147483647 w 534"/>
                    <a:gd name="T21" fmla="*/ 2147483647 h 751"/>
                    <a:gd name="T22" fmla="*/ 2147483647 w 534"/>
                    <a:gd name="T23" fmla="*/ 2147483647 h 751"/>
                    <a:gd name="T24" fmla="*/ 2147483647 w 534"/>
                    <a:gd name="T25" fmla="*/ 2147483647 h 751"/>
                    <a:gd name="T26" fmla="*/ 2147483647 w 534"/>
                    <a:gd name="T27" fmla="*/ 2147483647 h 751"/>
                    <a:gd name="T28" fmla="*/ 2147483647 w 534"/>
                    <a:gd name="T29" fmla="*/ 2147483647 h 751"/>
                    <a:gd name="T30" fmla="*/ 2147483647 w 534"/>
                    <a:gd name="T31" fmla="*/ 2147483647 h 751"/>
                    <a:gd name="T32" fmla="*/ 2147483647 w 534"/>
                    <a:gd name="T33" fmla="*/ 2147483647 h 751"/>
                    <a:gd name="T34" fmla="*/ 2147483647 w 534"/>
                    <a:gd name="T35" fmla="*/ 2147483647 h 751"/>
                    <a:gd name="T36" fmla="*/ 2147483647 w 534"/>
                    <a:gd name="T37" fmla="*/ 2147483647 h 751"/>
                    <a:gd name="T38" fmla="*/ 2147483647 w 534"/>
                    <a:gd name="T39" fmla="*/ 2147483647 h 751"/>
                    <a:gd name="T40" fmla="*/ 2147483647 w 534"/>
                    <a:gd name="T41" fmla="*/ 2147483647 h 751"/>
                    <a:gd name="T42" fmla="*/ 2147483647 w 534"/>
                    <a:gd name="T43" fmla="*/ 2147483647 h 751"/>
                    <a:gd name="T44" fmla="*/ 2147483647 w 534"/>
                    <a:gd name="T45" fmla="*/ 2147483647 h 751"/>
                    <a:gd name="T46" fmla="*/ 2147483647 w 534"/>
                    <a:gd name="T47" fmla="*/ 2147483647 h 751"/>
                    <a:gd name="T48" fmla="*/ 2147483647 w 534"/>
                    <a:gd name="T49" fmla="*/ 2147483647 h 751"/>
                    <a:gd name="T50" fmla="*/ 2147483647 w 534"/>
                    <a:gd name="T51" fmla="*/ 2147483647 h 751"/>
                    <a:gd name="T52" fmla="*/ 2147483647 w 534"/>
                    <a:gd name="T53" fmla="*/ 2147483647 h 751"/>
                    <a:gd name="T54" fmla="*/ 2147483647 w 534"/>
                    <a:gd name="T55" fmla="*/ 2147483647 h 751"/>
                    <a:gd name="T56" fmla="*/ 2147483647 w 534"/>
                    <a:gd name="T57" fmla="*/ 2147483647 h 751"/>
                    <a:gd name="T58" fmla="*/ 2147483647 w 534"/>
                    <a:gd name="T59" fmla="*/ 2147483647 h 751"/>
                    <a:gd name="T60" fmla="*/ 2147483647 w 534"/>
                    <a:gd name="T61" fmla="*/ 2147483647 h 751"/>
                    <a:gd name="T62" fmla="*/ 2147483647 w 534"/>
                    <a:gd name="T63" fmla="*/ 2147483647 h 751"/>
                    <a:gd name="T64" fmla="*/ 2147483647 w 534"/>
                    <a:gd name="T65" fmla="*/ 2147483647 h 751"/>
                    <a:gd name="T66" fmla="*/ 2147483647 w 534"/>
                    <a:gd name="T67" fmla="*/ 2147483647 h 751"/>
                    <a:gd name="T68" fmla="*/ 2147483647 w 534"/>
                    <a:gd name="T69" fmla="*/ 2118857381 h 751"/>
                    <a:gd name="T70" fmla="*/ 793637872 w 534"/>
                    <a:gd name="T71" fmla="*/ 2147483647 h 751"/>
                    <a:gd name="T72" fmla="*/ 2147483647 w 534"/>
                    <a:gd name="T73" fmla="*/ 1545877309 h 751"/>
                    <a:gd name="T74" fmla="*/ 2147483647 w 534"/>
                    <a:gd name="T75" fmla="*/ 1323439531 h 751"/>
                    <a:gd name="T76" fmla="*/ 2147483647 w 534"/>
                    <a:gd name="T77" fmla="*/ 1089122654 h 751"/>
                    <a:gd name="T78" fmla="*/ 2147483647 w 534"/>
                    <a:gd name="T79" fmla="*/ 850893811 h 751"/>
                    <a:gd name="T80" fmla="*/ 2147483647 w 534"/>
                    <a:gd name="T81" fmla="*/ 578980238 h 751"/>
                    <a:gd name="T82" fmla="*/ 2147483647 w 534"/>
                    <a:gd name="T83" fmla="*/ 361492045 h 751"/>
                    <a:gd name="T84" fmla="*/ 2147483647 w 534"/>
                    <a:gd name="T85" fmla="*/ 134989640 h 751"/>
                    <a:gd name="T86" fmla="*/ 2147483647 w 534"/>
                    <a:gd name="T87" fmla="*/ 43112033 h 751"/>
                    <a:gd name="T88" fmla="*/ 2147483647 w 534"/>
                    <a:gd name="T89" fmla="*/ 134989640 h 751"/>
                    <a:gd name="T90" fmla="*/ 2147483647 w 534"/>
                    <a:gd name="T91" fmla="*/ 289703322 h 751"/>
                    <a:gd name="T92" fmla="*/ 2147483647 w 534"/>
                    <a:gd name="T93" fmla="*/ 253466988 h 751"/>
                    <a:gd name="T94" fmla="*/ 2147483647 w 534"/>
                    <a:gd name="T95" fmla="*/ 404271462 h 751"/>
                    <a:gd name="T96" fmla="*/ 2147483647 w 534"/>
                    <a:gd name="T97" fmla="*/ 619163224 h 751"/>
                    <a:gd name="T98" fmla="*/ 2147483647 w 534"/>
                    <a:gd name="T99" fmla="*/ 729036371 h 751"/>
                    <a:gd name="T100" fmla="*/ 2147483647 w 534"/>
                    <a:gd name="T101" fmla="*/ 1012393433 h 751"/>
                    <a:gd name="T102" fmla="*/ 2147483647 w 534"/>
                    <a:gd name="T103" fmla="*/ 984775622 h 751"/>
                    <a:gd name="T104" fmla="*/ 2147483647 w 534"/>
                    <a:gd name="T105" fmla="*/ 729036371 h 751"/>
                    <a:gd name="T106" fmla="*/ 2147483647 w 534"/>
                    <a:gd name="T107" fmla="*/ 785855941 h 751"/>
                    <a:gd name="T108" fmla="*/ 2147483647 w 534"/>
                    <a:gd name="T109" fmla="*/ 943570947 h 751"/>
                    <a:gd name="T110" fmla="*/ 2147483647 w 534"/>
                    <a:gd name="T111" fmla="*/ 747917267 h 751"/>
                    <a:gd name="T112" fmla="*/ 2147483647 w 534"/>
                    <a:gd name="T113" fmla="*/ 695898578 h 751"/>
                    <a:gd name="T114" fmla="*/ 2147483647 w 534"/>
                    <a:gd name="T115" fmla="*/ 681914323 h 751"/>
                    <a:gd name="T116" fmla="*/ 2147483647 w 534"/>
                    <a:gd name="T117" fmla="*/ 785855941 h 751"/>
                    <a:gd name="T118" fmla="*/ 2147483647 w 534"/>
                    <a:gd name="T119" fmla="*/ 909266657 h 751"/>
                    <a:gd name="T120" fmla="*/ 2147483647 w 534"/>
                    <a:gd name="T121" fmla="*/ 865845509 h 75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34"/>
                    <a:gd name="T184" fmla="*/ 0 h 751"/>
                    <a:gd name="T185" fmla="*/ 534 w 534"/>
                    <a:gd name="T186" fmla="*/ 751 h 75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34" h="751">
                      <a:moveTo>
                        <a:pt x="534" y="137"/>
                      </a:moveTo>
                      <a:lnTo>
                        <a:pt x="529" y="139"/>
                      </a:lnTo>
                      <a:lnTo>
                        <a:pt x="528" y="141"/>
                      </a:lnTo>
                      <a:lnTo>
                        <a:pt x="528" y="144"/>
                      </a:lnTo>
                      <a:lnTo>
                        <a:pt x="525" y="144"/>
                      </a:lnTo>
                      <a:lnTo>
                        <a:pt x="525" y="146"/>
                      </a:lnTo>
                      <a:lnTo>
                        <a:pt x="523" y="146"/>
                      </a:lnTo>
                      <a:lnTo>
                        <a:pt x="521" y="148"/>
                      </a:lnTo>
                      <a:lnTo>
                        <a:pt x="519" y="150"/>
                      </a:lnTo>
                      <a:lnTo>
                        <a:pt x="517" y="153"/>
                      </a:lnTo>
                      <a:lnTo>
                        <a:pt x="517" y="155"/>
                      </a:lnTo>
                      <a:lnTo>
                        <a:pt x="515" y="155"/>
                      </a:lnTo>
                      <a:lnTo>
                        <a:pt x="515" y="158"/>
                      </a:lnTo>
                      <a:lnTo>
                        <a:pt x="512" y="160"/>
                      </a:lnTo>
                      <a:lnTo>
                        <a:pt x="510" y="162"/>
                      </a:lnTo>
                      <a:lnTo>
                        <a:pt x="510" y="164"/>
                      </a:lnTo>
                      <a:lnTo>
                        <a:pt x="508" y="167"/>
                      </a:lnTo>
                      <a:lnTo>
                        <a:pt x="506" y="169"/>
                      </a:lnTo>
                      <a:lnTo>
                        <a:pt x="506" y="171"/>
                      </a:lnTo>
                      <a:lnTo>
                        <a:pt x="504" y="171"/>
                      </a:lnTo>
                      <a:lnTo>
                        <a:pt x="502" y="171"/>
                      </a:lnTo>
                      <a:lnTo>
                        <a:pt x="502" y="174"/>
                      </a:lnTo>
                      <a:lnTo>
                        <a:pt x="499" y="174"/>
                      </a:lnTo>
                      <a:lnTo>
                        <a:pt x="497" y="174"/>
                      </a:lnTo>
                      <a:lnTo>
                        <a:pt x="495" y="174"/>
                      </a:lnTo>
                      <a:lnTo>
                        <a:pt x="493" y="174"/>
                      </a:lnTo>
                      <a:lnTo>
                        <a:pt x="491" y="174"/>
                      </a:lnTo>
                      <a:lnTo>
                        <a:pt x="488" y="174"/>
                      </a:lnTo>
                      <a:lnTo>
                        <a:pt x="486" y="176"/>
                      </a:lnTo>
                      <a:lnTo>
                        <a:pt x="484" y="176"/>
                      </a:lnTo>
                      <a:lnTo>
                        <a:pt x="482" y="178"/>
                      </a:lnTo>
                      <a:lnTo>
                        <a:pt x="480" y="178"/>
                      </a:lnTo>
                      <a:lnTo>
                        <a:pt x="480" y="181"/>
                      </a:lnTo>
                      <a:lnTo>
                        <a:pt x="478" y="183"/>
                      </a:lnTo>
                      <a:lnTo>
                        <a:pt x="478" y="185"/>
                      </a:lnTo>
                      <a:lnTo>
                        <a:pt x="475" y="185"/>
                      </a:lnTo>
                      <a:lnTo>
                        <a:pt x="474" y="188"/>
                      </a:lnTo>
                      <a:lnTo>
                        <a:pt x="474" y="190"/>
                      </a:lnTo>
                      <a:lnTo>
                        <a:pt x="474" y="192"/>
                      </a:lnTo>
                      <a:lnTo>
                        <a:pt x="471" y="194"/>
                      </a:lnTo>
                      <a:lnTo>
                        <a:pt x="471" y="197"/>
                      </a:lnTo>
                      <a:lnTo>
                        <a:pt x="469" y="199"/>
                      </a:lnTo>
                      <a:lnTo>
                        <a:pt x="469" y="202"/>
                      </a:lnTo>
                      <a:lnTo>
                        <a:pt x="469" y="204"/>
                      </a:lnTo>
                      <a:lnTo>
                        <a:pt x="467" y="204"/>
                      </a:lnTo>
                      <a:lnTo>
                        <a:pt x="467" y="206"/>
                      </a:lnTo>
                      <a:lnTo>
                        <a:pt x="467" y="208"/>
                      </a:lnTo>
                      <a:lnTo>
                        <a:pt x="465" y="208"/>
                      </a:lnTo>
                      <a:lnTo>
                        <a:pt x="465" y="211"/>
                      </a:lnTo>
                      <a:lnTo>
                        <a:pt x="463" y="213"/>
                      </a:lnTo>
                      <a:lnTo>
                        <a:pt x="463" y="216"/>
                      </a:lnTo>
                      <a:lnTo>
                        <a:pt x="461" y="218"/>
                      </a:lnTo>
                      <a:lnTo>
                        <a:pt x="458" y="220"/>
                      </a:lnTo>
                      <a:lnTo>
                        <a:pt x="456" y="222"/>
                      </a:lnTo>
                      <a:lnTo>
                        <a:pt x="456" y="225"/>
                      </a:lnTo>
                      <a:lnTo>
                        <a:pt x="454" y="227"/>
                      </a:lnTo>
                      <a:lnTo>
                        <a:pt x="452" y="229"/>
                      </a:lnTo>
                      <a:lnTo>
                        <a:pt x="452" y="232"/>
                      </a:lnTo>
                      <a:lnTo>
                        <a:pt x="450" y="234"/>
                      </a:lnTo>
                      <a:lnTo>
                        <a:pt x="447" y="236"/>
                      </a:lnTo>
                      <a:lnTo>
                        <a:pt x="447" y="239"/>
                      </a:lnTo>
                      <a:lnTo>
                        <a:pt x="445" y="241"/>
                      </a:lnTo>
                      <a:lnTo>
                        <a:pt x="445" y="243"/>
                      </a:lnTo>
                      <a:lnTo>
                        <a:pt x="443" y="246"/>
                      </a:lnTo>
                      <a:lnTo>
                        <a:pt x="443" y="248"/>
                      </a:lnTo>
                      <a:lnTo>
                        <a:pt x="443" y="250"/>
                      </a:lnTo>
                      <a:lnTo>
                        <a:pt x="445" y="252"/>
                      </a:lnTo>
                      <a:lnTo>
                        <a:pt x="445" y="255"/>
                      </a:lnTo>
                      <a:lnTo>
                        <a:pt x="445" y="257"/>
                      </a:lnTo>
                      <a:lnTo>
                        <a:pt x="445" y="260"/>
                      </a:lnTo>
                      <a:lnTo>
                        <a:pt x="447" y="260"/>
                      </a:lnTo>
                      <a:lnTo>
                        <a:pt x="447" y="262"/>
                      </a:lnTo>
                      <a:lnTo>
                        <a:pt x="447" y="264"/>
                      </a:lnTo>
                      <a:lnTo>
                        <a:pt x="447" y="266"/>
                      </a:lnTo>
                      <a:lnTo>
                        <a:pt x="450" y="269"/>
                      </a:lnTo>
                      <a:lnTo>
                        <a:pt x="450" y="271"/>
                      </a:lnTo>
                      <a:lnTo>
                        <a:pt x="450" y="273"/>
                      </a:lnTo>
                      <a:lnTo>
                        <a:pt x="450" y="276"/>
                      </a:lnTo>
                      <a:lnTo>
                        <a:pt x="450" y="278"/>
                      </a:lnTo>
                      <a:lnTo>
                        <a:pt x="450" y="280"/>
                      </a:lnTo>
                      <a:lnTo>
                        <a:pt x="450" y="283"/>
                      </a:lnTo>
                      <a:lnTo>
                        <a:pt x="447" y="285"/>
                      </a:lnTo>
                      <a:lnTo>
                        <a:pt x="447" y="287"/>
                      </a:lnTo>
                      <a:lnTo>
                        <a:pt x="447" y="290"/>
                      </a:lnTo>
                      <a:lnTo>
                        <a:pt x="447" y="292"/>
                      </a:lnTo>
                      <a:lnTo>
                        <a:pt x="447" y="295"/>
                      </a:lnTo>
                      <a:lnTo>
                        <a:pt x="447" y="296"/>
                      </a:lnTo>
                      <a:lnTo>
                        <a:pt x="447" y="299"/>
                      </a:lnTo>
                      <a:lnTo>
                        <a:pt x="447" y="301"/>
                      </a:lnTo>
                      <a:lnTo>
                        <a:pt x="447" y="304"/>
                      </a:lnTo>
                      <a:lnTo>
                        <a:pt x="447" y="306"/>
                      </a:lnTo>
                      <a:lnTo>
                        <a:pt x="447" y="308"/>
                      </a:lnTo>
                      <a:lnTo>
                        <a:pt x="447" y="310"/>
                      </a:lnTo>
                      <a:lnTo>
                        <a:pt x="447" y="313"/>
                      </a:lnTo>
                      <a:lnTo>
                        <a:pt x="447" y="315"/>
                      </a:lnTo>
                      <a:lnTo>
                        <a:pt x="447" y="318"/>
                      </a:lnTo>
                      <a:lnTo>
                        <a:pt x="447" y="320"/>
                      </a:lnTo>
                      <a:lnTo>
                        <a:pt x="447" y="322"/>
                      </a:lnTo>
                      <a:lnTo>
                        <a:pt x="447" y="324"/>
                      </a:lnTo>
                      <a:lnTo>
                        <a:pt x="447" y="327"/>
                      </a:lnTo>
                      <a:lnTo>
                        <a:pt x="447" y="329"/>
                      </a:lnTo>
                      <a:lnTo>
                        <a:pt x="447" y="331"/>
                      </a:lnTo>
                      <a:lnTo>
                        <a:pt x="445" y="331"/>
                      </a:lnTo>
                      <a:lnTo>
                        <a:pt x="445" y="334"/>
                      </a:lnTo>
                      <a:lnTo>
                        <a:pt x="445" y="336"/>
                      </a:lnTo>
                      <a:lnTo>
                        <a:pt x="443" y="339"/>
                      </a:lnTo>
                      <a:lnTo>
                        <a:pt x="443" y="341"/>
                      </a:lnTo>
                      <a:lnTo>
                        <a:pt x="441" y="341"/>
                      </a:lnTo>
                      <a:lnTo>
                        <a:pt x="441" y="343"/>
                      </a:lnTo>
                      <a:lnTo>
                        <a:pt x="439" y="343"/>
                      </a:lnTo>
                      <a:lnTo>
                        <a:pt x="439" y="345"/>
                      </a:lnTo>
                      <a:lnTo>
                        <a:pt x="437" y="348"/>
                      </a:lnTo>
                      <a:lnTo>
                        <a:pt x="437" y="350"/>
                      </a:lnTo>
                      <a:lnTo>
                        <a:pt x="434" y="350"/>
                      </a:lnTo>
                      <a:lnTo>
                        <a:pt x="434" y="353"/>
                      </a:lnTo>
                      <a:lnTo>
                        <a:pt x="434" y="354"/>
                      </a:lnTo>
                      <a:lnTo>
                        <a:pt x="434" y="357"/>
                      </a:lnTo>
                      <a:lnTo>
                        <a:pt x="434" y="359"/>
                      </a:lnTo>
                      <a:lnTo>
                        <a:pt x="434" y="362"/>
                      </a:lnTo>
                      <a:lnTo>
                        <a:pt x="434" y="364"/>
                      </a:lnTo>
                      <a:lnTo>
                        <a:pt x="437" y="366"/>
                      </a:lnTo>
                      <a:lnTo>
                        <a:pt x="437" y="368"/>
                      </a:lnTo>
                      <a:lnTo>
                        <a:pt x="437" y="371"/>
                      </a:lnTo>
                      <a:lnTo>
                        <a:pt x="437" y="373"/>
                      </a:lnTo>
                      <a:lnTo>
                        <a:pt x="439" y="375"/>
                      </a:lnTo>
                      <a:lnTo>
                        <a:pt x="439" y="378"/>
                      </a:lnTo>
                      <a:lnTo>
                        <a:pt x="439" y="380"/>
                      </a:lnTo>
                      <a:lnTo>
                        <a:pt x="441" y="383"/>
                      </a:lnTo>
                      <a:lnTo>
                        <a:pt x="441" y="385"/>
                      </a:lnTo>
                      <a:lnTo>
                        <a:pt x="441" y="387"/>
                      </a:lnTo>
                      <a:lnTo>
                        <a:pt x="443" y="389"/>
                      </a:lnTo>
                      <a:lnTo>
                        <a:pt x="443" y="392"/>
                      </a:lnTo>
                      <a:lnTo>
                        <a:pt x="445" y="394"/>
                      </a:lnTo>
                      <a:lnTo>
                        <a:pt x="445" y="397"/>
                      </a:lnTo>
                      <a:lnTo>
                        <a:pt x="447" y="398"/>
                      </a:lnTo>
                      <a:lnTo>
                        <a:pt x="450" y="401"/>
                      </a:lnTo>
                      <a:lnTo>
                        <a:pt x="450" y="403"/>
                      </a:lnTo>
                      <a:lnTo>
                        <a:pt x="450" y="406"/>
                      </a:lnTo>
                      <a:lnTo>
                        <a:pt x="452" y="406"/>
                      </a:lnTo>
                      <a:lnTo>
                        <a:pt x="452" y="408"/>
                      </a:lnTo>
                      <a:lnTo>
                        <a:pt x="452" y="410"/>
                      </a:lnTo>
                      <a:lnTo>
                        <a:pt x="454" y="410"/>
                      </a:lnTo>
                      <a:lnTo>
                        <a:pt x="454" y="412"/>
                      </a:lnTo>
                      <a:lnTo>
                        <a:pt x="454" y="415"/>
                      </a:lnTo>
                      <a:lnTo>
                        <a:pt x="454" y="417"/>
                      </a:lnTo>
                      <a:lnTo>
                        <a:pt x="456" y="420"/>
                      </a:lnTo>
                      <a:lnTo>
                        <a:pt x="456" y="422"/>
                      </a:lnTo>
                      <a:lnTo>
                        <a:pt x="456" y="424"/>
                      </a:lnTo>
                      <a:lnTo>
                        <a:pt x="456" y="427"/>
                      </a:lnTo>
                      <a:lnTo>
                        <a:pt x="456" y="429"/>
                      </a:lnTo>
                      <a:lnTo>
                        <a:pt x="456" y="431"/>
                      </a:lnTo>
                      <a:lnTo>
                        <a:pt x="456" y="433"/>
                      </a:lnTo>
                      <a:lnTo>
                        <a:pt x="458" y="433"/>
                      </a:lnTo>
                      <a:lnTo>
                        <a:pt x="458" y="436"/>
                      </a:lnTo>
                      <a:lnTo>
                        <a:pt x="458" y="438"/>
                      </a:lnTo>
                      <a:lnTo>
                        <a:pt x="456" y="438"/>
                      </a:lnTo>
                      <a:lnTo>
                        <a:pt x="456" y="441"/>
                      </a:lnTo>
                      <a:lnTo>
                        <a:pt x="456" y="443"/>
                      </a:lnTo>
                      <a:lnTo>
                        <a:pt x="454" y="443"/>
                      </a:lnTo>
                      <a:lnTo>
                        <a:pt x="454" y="445"/>
                      </a:lnTo>
                      <a:lnTo>
                        <a:pt x="454" y="447"/>
                      </a:lnTo>
                      <a:lnTo>
                        <a:pt x="452" y="447"/>
                      </a:lnTo>
                      <a:lnTo>
                        <a:pt x="452" y="450"/>
                      </a:lnTo>
                      <a:lnTo>
                        <a:pt x="450" y="452"/>
                      </a:lnTo>
                      <a:lnTo>
                        <a:pt x="447" y="452"/>
                      </a:lnTo>
                      <a:lnTo>
                        <a:pt x="447" y="455"/>
                      </a:lnTo>
                      <a:lnTo>
                        <a:pt x="445" y="455"/>
                      </a:lnTo>
                      <a:lnTo>
                        <a:pt x="443" y="455"/>
                      </a:lnTo>
                      <a:lnTo>
                        <a:pt x="441" y="455"/>
                      </a:lnTo>
                      <a:lnTo>
                        <a:pt x="439" y="455"/>
                      </a:lnTo>
                      <a:lnTo>
                        <a:pt x="437" y="455"/>
                      </a:lnTo>
                      <a:lnTo>
                        <a:pt x="434" y="455"/>
                      </a:lnTo>
                      <a:lnTo>
                        <a:pt x="432" y="455"/>
                      </a:lnTo>
                      <a:lnTo>
                        <a:pt x="430" y="455"/>
                      </a:lnTo>
                      <a:lnTo>
                        <a:pt x="428" y="455"/>
                      </a:lnTo>
                      <a:lnTo>
                        <a:pt x="426" y="455"/>
                      </a:lnTo>
                      <a:lnTo>
                        <a:pt x="424" y="456"/>
                      </a:lnTo>
                      <a:lnTo>
                        <a:pt x="421" y="456"/>
                      </a:lnTo>
                      <a:lnTo>
                        <a:pt x="421" y="459"/>
                      </a:lnTo>
                      <a:lnTo>
                        <a:pt x="420" y="459"/>
                      </a:lnTo>
                      <a:lnTo>
                        <a:pt x="420" y="461"/>
                      </a:lnTo>
                      <a:lnTo>
                        <a:pt x="417" y="461"/>
                      </a:lnTo>
                      <a:lnTo>
                        <a:pt x="417" y="464"/>
                      </a:lnTo>
                      <a:lnTo>
                        <a:pt x="415" y="464"/>
                      </a:lnTo>
                      <a:lnTo>
                        <a:pt x="413" y="466"/>
                      </a:lnTo>
                      <a:lnTo>
                        <a:pt x="411" y="468"/>
                      </a:lnTo>
                      <a:lnTo>
                        <a:pt x="409" y="468"/>
                      </a:lnTo>
                      <a:lnTo>
                        <a:pt x="406" y="471"/>
                      </a:lnTo>
                      <a:lnTo>
                        <a:pt x="404" y="468"/>
                      </a:lnTo>
                      <a:lnTo>
                        <a:pt x="404" y="466"/>
                      </a:lnTo>
                      <a:lnTo>
                        <a:pt x="404" y="464"/>
                      </a:lnTo>
                      <a:lnTo>
                        <a:pt x="402" y="461"/>
                      </a:lnTo>
                      <a:lnTo>
                        <a:pt x="402" y="459"/>
                      </a:lnTo>
                      <a:lnTo>
                        <a:pt x="402" y="456"/>
                      </a:lnTo>
                      <a:lnTo>
                        <a:pt x="402" y="455"/>
                      </a:lnTo>
                      <a:lnTo>
                        <a:pt x="400" y="455"/>
                      </a:lnTo>
                      <a:lnTo>
                        <a:pt x="400" y="452"/>
                      </a:lnTo>
                      <a:lnTo>
                        <a:pt x="398" y="452"/>
                      </a:lnTo>
                      <a:lnTo>
                        <a:pt x="396" y="450"/>
                      </a:lnTo>
                      <a:lnTo>
                        <a:pt x="396" y="452"/>
                      </a:lnTo>
                      <a:lnTo>
                        <a:pt x="393" y="452"/>
                      </a:lnTo>
                      <a:lnTo>
                        <a:pt x="391" y="452"/>
                      </a:lnTo>
                      <a:lnTo>
                        <a:pt x="389" y="452"/>
                      </a:lnTo>
                      <a:lnTo>
                        <a:pt x="387" y="452"/>
                      </a:lnTo>
                      <a:lnTo>
                        <a:pt x="385" y="455"/>
                      </a:lnTo>
                      <a:lnTo>
                        <a:pt x="383" y="455"/>
                      </a:lnTo>
                      <a:lnTo>
                        <a:pt x="380" y="455"/>
                      </a:lnTo>
                      <a:lnTo>
                        <a:pt x="378" y="456"/>
                      </a:lnTo>
                      <a:lnTo>
                        <a:pt x="376" y="456"/>
                      </a:lnTo>
                      <a:lnTo>
                        <a:pt x="374" y="456"/>
                      </a:lnTo>
                      <a:lnTo>
                        <a:pt x="372" y="456"/>
                      </a:lnTo>
                      <a:lnTo>
                        <a:pt x="370" y="456"/>
                      </a:lnTo>
                      <a:lnTo>
                        <a:pt x="368" y="456"/>
                      </a:lnTo>
                      <a:lnTo>
                        <a:pt x="365" y="456"/>
                      </a:lnTo>
                      <a:lnTo>
                        <a:pt x="363" y="456"/>
                      </a:lnTo>
                      <a:lnTo>
                        <a:pt x="361" y="459"/>
                      </a:lnTo>
                      <a:lnTo>
                        <a:pt x="361" y="461"/>
                      </a:lnTo>
                      <a:lnTo>
                        <a:pt x="359" y="464"/>
                      </a:lnTo>
                      <a:lnTo>
                        <a:pt x="359" y="466"/>
                      </a:lnTo>
                      <a:lnTo>
                        <a:pt x="357" y="468"/>
                      </a:lnTo>
                      <a:lnTo>
                        <a:pt x="355" y="468"/>
                      </a:lnTo>
                      <a:lnTo>
                        <a:pt x="355" y="471"/>
                      </a:lnTo>
                      <a:lnTo>
                        <a:pt x="352" y="473"/>
                      </a:lnTo>
                      <a:lnTo>
                        <a:pt x="352" y="475"/>
                      </a:lnTo>
                      <a:lnTo>
                        <a:pt x="350" y="475"/>
                      </a:lnTo>
                      <a:lnTo>
                        <a:pt x="350" y="477"/>
                      </a:lnTo>
                      <a:lnTo>
                        <a:pt x="348" y="477"/>
                      </a:lnTo>
                      <a:lnTo>
                        <a:pt x="348" y="480"/>
                      </a:lnTo>
                      <a:lnTo>
                        <a:pt x="346" y="482"/>
                      </a:lnTo>
                      <a:lnTo>
                        <a:pt x="344" y="485"/>
                      </a:lnTo>
                      <a:lnTo>
                        <a:pt x="342" y="485"/>
                      </a:lnTo>
                      <a:lnTo>
                        <a:pt x="342" y="487"/>
                      </a:lnTo>
                      <a:lnTo>
                        <a:pt x="339" y="487"/>
                      </a:lnTo>
                      <a:lnTo>
                        <a:pt x="337" y="489"/>
                      </a:lnTo>
                      <a:lnTo>
                        <a:pt x="335" y="489"/>
                      </a:lnTo>
                      <a:lnTo>
                        <a:pt x="335" y="491"/>
                      </a:lnTo>
                      <a:lnTo>
                        <a:pt x="333" y="491"/>
                      </a:lnTo>
                      <a:lnTo>
                        <a:pt x="331" y="494"/>
                      </a:lnTo>
                      <a:lnTo>
                        <a:pt x="329" y="496"/>
                      </a:lnTo>
                      <a:lnTo>
                        <a:pt x="326" y="499"/>
                      </a:lnTo>
                      <a:lnTo>
                        <a:pt x="326" y="501"/>
                      </a:lnTo>
                      <a:lnTo>
                        <a:pt x="324" y="501"/>
                      </a:lnTo>
                      <a:lnTo>
                        <a:pt x="324" y="503"/>
                      </a:lnTo>
                      <a:lnTo>
                        <a:pt x="322" y="503"/>
                      </a:lnTo>
                      <a:lnTo>
                        <a:pt x="320" y="505"/>
                      </a:lnTo>
                      <a:lnTo>
                        <a:pt x="320" y="508"/>
                      </a:lnTo>
                      <a:lnTo>
                        <a:pt x="318" y="508"/>
                      </a:lnTo>
                      <a:lnTo>
                        <a:pt x="315" y="508"/>
                      </a:lnTo>
                      <a:lnTo>
                        <a:pt x="315" y="510"/>
                      </a:lnTo>
                      <a:lnTo>
                        <a:pt x="314" y="510"/>
                      </a:lnTo>
                      <a:lnTo>
                        <a:pt x="311" y="510"/>
                      </a:lnTo>
                      <a:lnTo>
                        <a:pt x="311" y="512"/>
                      </a:lnTo>
                      <a:lnTo>
                        <a:pt x="309" y="512"/>
                      </a:lnTo>
                      <a:lnTo>
                        <a:pt x="307" y="512"/>
                      </a:lnTo>
                      <a:lnTo>
                        <a:pt x="305" y="512"/>
                      </a:lnTo>
                      <a:lnTo>
                        <a:pt x="303" y="515"/>
                      </a:lnTo>
                      <a:lnTo>
                        <a:pt x="301" y="515"/>
                      </a:lnTo>
                      <a:lnTo>
                        <a:pt x="298" y="515"/>
                      </a:lnTo>
                      <a:lnTo>
                        <a:pt x="298" y="517"/>
                      </a:lnTo>
                      <a:lnTo>
                        <a:pt x="296" y="517"/>
                      </a:lnTo>
                      <a:lnTo>
                        <a:pt x="294" y="517"/>
                      </a:lnTo>
                      <a:lnTo>
                        <a:pt x="292" y="517"/>
                      </a:lnTo>
                      <a:lnTo>
                        <a:pt x="290" y="517"/>
                      </a:lnTo>
                      <a:lnTo>
                        <a:pt x="288" y="517"/>
                      </a:lnTo>
                      <a:lnTo>
                        <a:pt x="285" y="519"/>
                      </a:lnTo>
                      <a:lnTo>
                        <a:pt x="283" y="519"/>
                      </a:lnTo>
                      <a:lnTo>
                        <a:pt x="281" y="519"/>
                      </a:lnTo>
                      <a:lnTo>
                        <a:pt x="279" y="519"/>
                      </a:lnTo>
                      <a:lnTo>
                        <a:pt x="277" y="519"/>
                      </a:lnTo>
                      <a:lnTo>
                        <a:pt x="274" y="519"/>
                      </a:lnTo>
                      <a:lnTo>
                        <a:pt x="272" y="519"/>
                      </a:lnTo>
                      <a:lnTo>
                        <a:pt x="270" y="519"/>
                      </a:lnTo>
                      <a:lnTo>
                        <a:pt x="268" y="519"/>
                      </a:lnTo>
                      <a:lnTo>
                        <a:pt x="266" y="522"/>
                      </a:lnTo>
                      <a:lnTo>
                        <a:pt x="264" y="522"/>
                      </a:lnTo>
                      <a:lnTo>
                        <a:pt x="264" y="524"/>
                      </a:lnTo>
                      <a:lnTo>
                        <a:pt x="261" y="524"/>
                      </a:lnTo>
                      <a:lnTo>
                        <a:pt x="261" y="526"/>
                      </a:lnTo>
                      <a:lnTo>
                        <a:pt x="261" y="529"/>
                      </a:lnTo>
                      <a:lnTo>
                        <a:pt x="260" y="531"/>
                      </a:lnTo>
                      <a:lnTo>
                        <a:pt x="260" y="533"/>
                      </a:lnTo>
                      <a:lnTo>
                        <a:pt x="257" y="535"/>
                      </a:lnTo>
                      <a:lnTo>
                        <a:pt x="257" y="538"/>
                      </a:lnTo>
                      <a:lnTo>
                        <a:pt x="255" y="540"/>
                      </a:lnTo>
                      <a:lnTo>
                        <a:pt x="255" y="543"/>
                      </a:lnTo>
                      <a:lnTo>
                        <a:pt x="255" y="545"/>
                      </a:lnTo>
                      <a:lnTo>
                        <a:pt x="255" y="547"/>
                      </a:lnTo>
                      <a:lnTo>
                        <a:pt x="255" y="549"/>
                      </a:lnTo>
                      <a:lnTo>
                        <a:pt x="253" y="549"/>
                      </a:lnTo>
                      <a:lnTo>
                        <a:pt x="253" y="552"/>
                      </a:lnTo>
                      <a:lnTo>
                        <a:pt x="253" y="554"/>
                      </a:lnTo>
                      <a:lnTo>
                        <a:pt x="253" y="557"/>
                      </a:lnTo>
                      <a:lnTo>
                        <a:pt x="253" y="559"/>
                      </a:lnTo>
                      <a:lnTo>
                        <a:pt x="251" y="561"/>
                      </a:lnTo>
                      <a:lnTo>
                        <a:pt x="251" y="563"/>
                      </a:lnTo>
                      <a:lnTo>
                        <a:pt x="249" y="566"/>
                      </a:lnTo>
                      <a:lnTo>
                        <a:pt x="249" y="568"/>
                      </a:lnTo>
                      <a:lnTo>
                        <a:pt x="249" y="570"/>
                      </a:lnTo>
                      <a:lnTo>
                        <a:pt x="246" y="573"/>
                      </a:lnTo>
                      <a:lnTo>
                        <a:pt x="246" y="575"/>
                      </a:lnTo>
                      <a:lnTo>
                        <a:pt x="246" y="577"/>
                      </a:lnTo>
                      <a:lnTo>
                        <a:pt x="246" y="579"/>
                      </a:lnTo>
                      <a:lnTo>
                        <a:pt x="244" y="582"/>
                      </a:lnTo>
                      <a:lnTo>
                        <a:pt x="244" y="584"/>
                      </a:lnTo>
                      <a:lnTo>
                        <a:pt x="242" y="587"/>
                      </a:lnTo>
                      <a:lnTo>
                        <a:pt x="242" y="589"/>
                      </a:lnTo>
                      <a:lnTo>
                        <a:pt x="242" y="591"/>
                      </a:lnTo>
                      <a:lnTo>
                        <a:pt x="240" y="591"/>
                      </a:lnTo>
                      <a:lnTo>
                        <a:pt x="240" y="593"/>
                      </a:lnTo>
                      <a:lnTo>
                        <a:pt x="240" y="596"/>
                      </a:lnTo>
                      <a:lnTo>
                        <a:pt x="240" y="598"/>
                      </a:lnTo>
                      <a:lnTo>
                        <a:pt x="240" y="601"/>
                      </a:lnTo>
                      <a:lnTo>
                        <a:pt x="238" y="601"/>
                      </a:lnTo>
                      <a:lnTo>
                        <a:pt x="238" y="603"/>
                      </a:lnTo>
                      <a:lnTo>
                        <a:pt x="238" y="605"/>
                      </a:lnTo>
                      <a:lnTo>
                        <a:pt x="236" y="607"/>
                      </a:lnTo>
                      <a:lnTo>
                        <a:pt x="233" y="610"/>
                      </a:lnTo>
                      <a:lnTo>
                        <a:pt x="233" y="612"/>
                      </a:lnTo>
                      <a:lnTo>
                        <a:pt x="231" y="612"/>
                      </a:lnTo>
                      <a:lnTo>
                        <a:pt x="231" y="614"/>
                      </a:lnTo>
                      <a:lnTo>
                        <a:pt x="229" y="617"/>
                      </a:lnTo>
                      <a:lnTo>
                        <a:pt x="229" y="619"/>
                      </a:lnTo>
                      <a:lnTo>
                        <a:pt x="227" y="621"/>
                      </a:lnTo>
                      <a:lnTo>
                        <a:pt x="227" y="624"/>
                      </a:lnTo>
                      <a:lnTo>
                        <a:pt x="225" y="624"/>
                      </a:lnTo>
                      <a:lnTo>
                        <a:pt x="225" y="626"/>
                      </a:lnTo>
                      <a:lnTo>
                        <a:pt x="225" y="628"/>
                      </a:lnTo>
                      <a:lnTo>
                        <a:pt x="225" y="631"/>
                      </a:lnTo>
                      <a:lnTo>
                        <a:pt x="225" y="633"/>
                      </a:lnTo>
                      <a:lnTo>
                        <a:pt x="225" y="635"/>
                      </a:lnTo>
                      <a:lnTo>
                        <a:pt x="225" y="637"/>
                      </a:lnTo>
                      <a:lnTo>
                        <a:pt x="225" y="640"/>
                      </a:lnTo>
                      <a:lnTo>
                        <a:pt x="225" y="642"/>
                      </a:lnTo>
                      <a:lnTo>
                        <a:pt x="225" y="645"/>
                      </a:lnTo>
                      <a:lnTo>
                        <a:pt x="225" y="647"/>
                      </a:lnTo>
                      <a:lnTo>
                        <a:pt x="225" y="649"/>
                      </a:lnTo>
                      <a:lnTo>
                        <a:pt x="225" y="651"/>
                      </a:lnTo>
                      <a:lnTo>
                        <a:pt x="225" y="654"/>
                      </a:lnTo>
                      <a:lnTo>
                        <a:pt x="225" y="656"/>
                      </a:lnTo>
                      <a:lnTo>
                        <a:pt x="225" y="659"/>
                      </a:lnTo>
                      <a:lnTo>
                        <a:pt x="225" y="661"/>
                      </a:lnTo>
                      <a:lnTo>
                        <a:pt x="225" y="663"/>
                      </a:lnTo>
                      <a:lnTo>
                        <a:pt x="225" y="665"/>
                      </a:lnTo>
                      <a:lnTo>
                        <a:pt x="227" y="665"/>
                      </a:lnTo>
                      <a:lnTo>
                        <a:pt x="227" y="668"/>
                      </a:lnTo>
                      <a:lnTo>
                        <a:pt x="227" y="670"/>
                      </a:lnTo>
                      <a:lnTo>
                        <a:pt x="227" y="672"/>
                      </a:lnTo>
                      <a:lnTo>
                        <a:pt x="227" y="675"/>
                      </a:lnTo>
                      <a:lnTo>
                        <a:pt x="229" y="675"/>
                      </a:lnTo>
                      <a:lnTo>
                        <a:pt x="229" y="677"/>
                      </a:lnTo>
                      <a:lnTo>
                        <a:pt x="229" y="679"/>
                      </a:lnTo>
                      <a:lnTo>
                        <a:pt x="231" y="681"/>
                      </a:lnTo>
                      <a:lnTo>
                        <a:pt x="231" y="684"/>
                      </a:lnTo>
                      <a:lnTo>
                        <a:pt x="231" y="686"/>
                      </a:lnTo>
                      <a:lnTo>
                        <a:pt x="233" y="689"/>
                      </a:lnTo>
                      <a:lnTo>
                        <a:pt x="233" y="691"/>
                      </a:lnTo>
                      <a:lnTo>
                        <a:pt x="236" y="693"/>
                      </a:lnTo>
                      <a:lnTo>
                        <a:pt x="236" y="695"/>
                      </a:lnTo>
                      <a:lnTo>
                        <a:pt x="238" y="698"/>
                      </a:lnTo>
                      <a:lnTo>
                        <a:pt x="238" y="700"/>
                      </a:lnTo>
                      <a:lnTo>
                        <a:pt x="238" y="703"/>
                      </a:lnTo>
                      <a:lnTo>
                        <a:pt x="238" y="705"/>
                      </a:lnTo>
                      <a:lnTo>
                        <a:pt x="238" y="707"/>
                      </a:lnTo>
                      <a:lnTo>
                        <a:pt x="238" y="709"/>
                      </a:lnTo>
                      <a:lnTo>
                        <a:pt x="238" y="712"/>
                      </a:lnTo>
                      <a:lnTo>
                        <a:pt x="238" y="714"/>
                      </a:lnTo>
                      <a:lnTo>
                        <a:pt x="238" y="716"/>
                      </a:lnTo>
                      <a:lnTo>
                        <a:pt x="238" y="719"/>
                      </a:lnTo>
                      <a:lnTo>
                        <a:pt x="236" y="719"/>
                      </a:lnTo>
                      <a:lnTo>
                        <a:pt x="236" y="721"/>
                      </a:lnTo>
                      <a:lnTo>
                        <a:pt x="236" y="723"/>
                      </a:lnTo>
                      <a:lnTo>
                        <a:pt x="233" y="726"/>
                      </a:lnTo>
                      <a:lnTo>
                        <a:pt x="233" y="728"/>
                      </a:lnTo>
                      <a:lnTo>
                        <a:pt x="231" y="730"/>
                      </a:lnTo>
                      <a:lnTo>
                        <a:pt x="231" y="733"/>
                      </a:lnTo>
                      <a:lnTo>
                        <a:pt x="229" y="735"/>
                      </a:lnTo>
                      <a:lnTo>
                        <a:pt x="229" y="737"/>
                      </a:lnTo>
                      <a:lnTo>
                        <a:pt x="227" y="737"/>
                      </a:lnTo>
                      <a:lnTo>
                        <a:pt x="227" y="739"/>
                      </a:lnTo>
                      <a:lnTo>
                        <a:pt x="225" y="739"/>
                      </a:lnTo>
                      <a:lnTo>
                        <a:pt x="225" y="742"/>
                      </a:lnTo>
                      <a:lnTo>
                        <a:pt x="223" y="744"/>
                      </a:lnTo>
                      <a:lnTo>
                        <a:pt x="223" y="747"/>
                      </a:lnTo>
                      <a:lnTo>
                        <a:pt x="220" y="751"/>
                      </a:lnTo>
                      <a:lnTo>
                        <a:pt x="216" y="751"/>
                      </a:lnTo>
                      <a:lnTo>
                        <a:pt x="214" y="751"/>
                      </a:lnTo>
                      <a:lnTo>
                        <a:pt x="212" y="749"/>
                      </a:lnTo>
                      <a:lnTo>
                        <a:pt x="210" y="747"/>
                      </a:lnTo>
                      <a:lnTo>
                        <a:pt x="207" y="747"/>
                      </a:lnTo>
                      <a:lnTo>
                        <a:pt x="207" y="744"/>
                      </a:lnTo>
                      <a:lnTo>
                        <a:pt x="205" y="744"/>
                      </a:lnTo>
                      <a:lnTo>
                        <a:pt x="203" y="744"/>
                      </a:lnTo>
                      <a:lnTo>
                        <a:pt x="201" y="744"/>
                      </a:lnTo>
                      <a:lnTo>
                        <a:pt x="199" y="744"/>
                      </a:lnTo>
                      <a:lnTo>
                        <a:pt x="196" y="742"/>
                      </a:lnTo>
                      <a:lnTo>
                        <a:pt x="195" y="742"/>
                      </a:lnTo>
                      <a:lnTo>
                        <a:pt x="195" y="739"/>
                      </a:lnTo>
                      <a:lnTo>
                        <a:pt x="192" y="739"/>
                      </a:lnTo>
                      <a:lnTo>
                        <a:pt x="192" y="737"/>
                      </a:lnTo>
                      <a:lnTo>
                        <a:pt x="190" y="735"/>
                      </a:lnTo>
                      <a:lnTo>
                        <a:pt x="188" y="733"/>
                      </a:lnTo>
                      <a:lnTo>
                        <a:pt x="188" y="730"/>
                      </a:lnTo>
                      <a:lnTo>
                        <a:pt x="186" y="730"/>
                      </a:lnTo>
                      <a:lnTo>
                        <a:pt x="186" y="728"/>
                      </a:lnTo>
                      <a:lnTo>
                        <a:pt x="184" y="726"/>
                      </a:lnTo>
                      <a:lnTo>
                        <a:pt x="182" y="723"/>
                      </a:lnTo>
                      <a:lnTo>
                        <a:pt x="182" y="721"/>
                      </a:lnTo>
                      <a:lnTo>
                        <a:pt x="179" y="721"/>
                      </a:lnTo>
                      <a:lnTo>
                        <a:pt x="179" y="719"/>
                      </a:lnTo>
                      <a:lnTo>
                        <a:pt x="177" y="719"/>
                      </a:lnTo>
                      <a:lnTo>
                        <a:pt x="177" y="716"/>
                      </a:lnTo>
                      <a:lnTo>
                        <a:pt x="175" y="714"/>
                      </a:lnTo>
                      <a:lnTo>
                        <a:pt x="173" y="712"/>
                      </a:lnTo>
                      <a:lnTo>
                        <a:pt x="171" y="709"/>
                      </a:lnTo>
                      <a:lnTo>
                        <a:pt x="171" y="707"/>
                      </a:lnTo>
                      <a:lnTo>
                        <a:pt x="169" y="707"/>
                      </a:lnTo>
                      <a:lnTo>
                        <a:pt x="169" y="705"/>
                      </a:lnTo>
                      <a:lnTo>
                        <a:pt x="166" y="705"/>
                      </a:lnTo>
                      <a:lnTo>
                        <a:pt x="166" y="703"/>
                      </a:lnTo>
                      <a:lnTo>
                        <a:pt x="166" y="700"/>
                      </a:lnTo>
                      <a:lnTo>
                        <a:pt x="166" y="698"/>
                      </a:lnTo>
                      <a:lnTo>
                        <a:pt x="166" y="695"/>
                      </a:lnTo>
                      <a:lnTo>
                        <a:pt x="169" y="695"/>
                      </a:lnTo>
                      <a:lnTo>
                        <a:pt x="169" y="693"/>
                      </a:lnTo>
                      <a:lnTo>
                        <a:pt x="169" y="691"/>
                      </a:lnTo>
                      <a:lnTo>
                        <a:pt x="171" y="691"/>
                      </a:lnTo>
                      <a:lnTo>
                        <a:pt x="171" y="689"/>
                      </a:lnTo>
                      <a:lnTo>
                        <a:pt x="173" y="686"/>
                      </a:lnTo>
                      <a:lnTo>
                        <a:pt x="173" y="684"/>
                      </a:lnTo>
                      <a:lnTo>
                        <a:pt x="175" y="684"/>
                      </a:lnTo>
                      <a:lnTo>
                        <a:pt x="175" y="681"/>
                      </a:lnTo>
                      <a:lnTo>
                        <a:pt x="175" y="679"/>
                      </a:lnTo>
                      <a:lnTo>
                        <a:pt x="175" y="677"/>
                      </a:lnTo>
                      <a:lnTo>
                        <a:pt x="173" y="677"/>
                      </a:lnTo>
                      <a:lnTo>
                        <a:pt x="171" y="677"/>
                      </a:lnTo>
                      <a:lnTo>
                        <a:pt x="169" y="677"/>
                      </a:lnTo>
                      <a:lnTo>
                        <a:pt x="166" y="677"/>
                      </a:lnTo>
                      <a:lnTo>
                        <a:pt x="164" y="677"/>
                      </a:lnTo>
                      <a:lnTo>
                        <a:pt x="162" y="677"/>
                      </a:lnTo>
                      <a:lnTo>
                        <a:pt x="160" y="679"/>
                      </a:lnTo>
                      <a:lnTo>
                        <a:pt x="160" y="677"/>
                      </a:lnTo>
                      <a:lnTo>
                        <a:pt x="158" y="677"/>
                      </a:lnTo>
                      <a:lnTo>
                        <a:pt x="155" y="675"/>
                      </a:lnTo>
                      <a:lnTo>
                        <a:pt x="153" y="672"/>
                      </a:lnTo>
                      <a:lnTo>
                        <a:pt x="153" y="670"/>
                      </a:lnTo>
                      <a:lnTo>
                        <a:pt x="151" y="668"/>
                      </a:lnTo>
                      <a:lnTo>
                        <a:pt x="151" y="665"/>
                      </a:lnTo>
                      <a:lnTo>
                        <a:pt x="151" y="663"/>
                      </a:lnTo>
                      <a:lnTo>
                        <a:pt x="151" y="661"/>
                      </a:lnTo>
                      <a:lnTo>
                        <a:pt x="149" y="659"/>
                      </a:lnTo>
                      <a:lnTo>
                        <a:pt x="149" y="656"/>
                      </a:lnTo>
                      <a:lnTo>
                        <a:pt x="147" y="654"/>
                      </a:lnTo>
                      <a:lnTo>
                        <a:pt x="147" y="651"/>
                      </a:lnTo>
                      <a:lnTo>
                        <a:pt x="145" y="651"/>
                      </a:lnTo>
                      <a:lnTo>
                        <a:pt x="143" y="651"/>
                      </a:lnTo>
                      <a:lnTo>
                        <a:pt x="143" y="649"/>
                      </a:lnTo>
                      <a:lnTo>
                        <a:pt x="141" y="649"/>
                      </a:lnTo>
                      <a:lnTo>
                        <a:pt x="138" y="649"/>
                      </a:lnTo>
                      <a:lnTo>
                        <a:pt x="136" y="649"/>
                      </a:lnTo>
                      <a:lnTo>
                        <a:pt x="134" y="647"/>
                      </a:lnTo>
                      <a:lnTo>
                        <a:pt x="134" y="645"/>
                      </a:lnTo>
                      <a:lnTo>
                        <a:pt x="132" y="645"/>
                      </a:lnTo>
                      <a:lnTo>
                        <a:pt x="132" y="642"/>
                      </a:lnTo>
                      <a:lnTo>
                        <a:pt x="134" y="642"/>
                      </a:lnTo>
                      <a:lnTo>
                        <a:pt x="134" y="640"/>
                      </a:lnTo>
                      <a:lnTo>
                        <a:pt x="136" y="640"/>
                      </a:lnTo>
                      <a:lnTo>
                        <a:pt x="136" y="637"/>
                      </a:lnTo>
                      <a:lnTo>
                        <a:pt x="138" y="635"/>
                      </a:lnTo>
                      <a:lnTo>
                        <a:pt x="138" y="633"/>
                      </a:lnTo>
                      <a:lnTo>
                        <a:pt x="141" y="633"/>
                      </a:lnTo>
                      <a:lnTo>
                        <a:pt x="141" y="631"/>
                      </a:lnTo>
                      <a:lnTo>
                        <a:pt x="143" y="631"/>
                      </a:lnTo>
                      <a:lnTo>
                        <a:pt x="143" y="628"/>
                      </a:lnTo>
                      <a:lnTo>
                        <a:pt x="143" y="626"/>
                      </a:lnTo>
                      <a:lnTo>
                        <a:pt x="145" y="624"/>
                      </a:lnTo>
                      <a:lnTo>
                        <a:pt x="145" y="621"/>
                      </a:lnTo>
                      <a:lnTo>
                        <a:pt x="145" y="619"/>
                      </a:lnTo>
                      <a:lnTo>
                        <a:pt x="145" y="617"/>
                      </a:lnTo>
                      <a:lnTo>
                        <a:pt x="147" y="614"/>
                      </a:lnTo>
                      <a:lnTo>
                        <a:pt x="147" y="612"/>
                      </a:lnTo>
                      <a:lnTo>
                        <a:pt x="147" y="610"/>
                      </a:lnTo>
                      <a:lnTo>
                        <a:pt x="147" y="607"/>
                      </a:lnTo>
                      <a:lnTo>
                        <a:pt x="147" y="605"/>
                      </a:lnTo>
                      <a:lnTo>
                        <a:pt x="149" y="603"/>
                      </a:lnTo>
                      <a:lnTo>
                        <a:pt x="149" y="601"/>
                      </a:lnTo>
                      <a:lnTo>
                        <a:pt x="149" y="598"/>
                      </a:lnTo>
                      <a:lnTo>
                        <a:pt x="151" y="598"/>
                      </a:lnTo>
                      <a:lnTo>
                        <a:pt x="151" y="596"/>
                      </a:lnTo>
                      <a:lnTo>
                        <a:pt x="151" y="593"/>
                      </a:lnTo>
                      <a:lnTo>
                        <a:pt x="153" y="593"/>
                      </a:lnTo>
                      <a:lnTo>
                        <a:pt x="153" y="591"/>
                      </a:lnTo>
                      <a:lnTo>
                        <a:pt x="155" y="591"/>
                      </a:lnTo>
                      <a:lnTo>
                        <a:pt x="155" y="589"/>
                      </a:lnTo>
                      <a:lnTo>
                        <a:pt x="158" y="589"/>
                      </a:lnTo>
                      <a:lnTo>
                        <a:pt x="158" y="587"/>
                      </a:lnTo>
                      <a:lnTo>
                        <a:pt x="160" y="587"/>
                      </a:lnTo>
                      <a:lnTo>
                        <a:pt x="162" y="584"/>
                      </a:lnTo>
                      <a:lnTo>
                        <a:pt x="164" y="584"/>
                      </a:lnTo>
                      <a:lnTo>
                        <a:pt x="164" y="582"/>
                      </a:lnTo>
                      <a:lnTo>
                        <a:pt x="166" y="582"/>
                      </a:lnTo>
                      <a:lnTo>
                        <a:pt x="169" y="579"/>
                      </a:lnTo>
                      <a:lnTo>
                        <a:pt x="169" y="577"/>
                      </a:lnTo>
                      <a:lnTo>
                        <a:pt x="171" y="577"/>
                      </a:lnTo>
                      <a:lnTo>
                        <a:pt x="171" y="575"/>
                      </a:lnTo>
                      <a:lnTo>
                        <a:pt x="173" y="575"/>
                      </a:lnTo>
                      <a:lnTo>
                        <a:pt x="173" y="573"/>
                      </a:lnTo>
                      <a:lnTo>
                        <a:pt x="175" y="570"/>
                      </a:lnTo>
                      <a:lnTo>
                        <a:pt x="175" y="568"/>
                      </a:lnTo>
                      <a:lnTo>
                        <a:pt x="177" y="568"/>
                      </a:lnTo>
                      <a:lnTo>
                        <a:pt x="177" y="566"/>
                      </a:lnTo>
                      <a:lnTo>
                        <a:pt x="177" y="563"/>
                      </a:lnTo>
                      <a:lnTo>
                        <a:pt x="177" y="561"/>
                      </a:lnTo>
                      <a:lnTo>
                        <a:pt x="177" y="559"/>
                      </a:lnTo>
                      <a:lnTo>
                        <a:pt x="177" y="557"/>
                      </a:lnTo>
                      <a:lnTo>
                        <a:pt x="175" y="557"/>
                      </a:lnTo>
                      <a:lnTo>
                        <a:pt x="175" y="554"/>
                      </a:lnTo>
                      <a:lnTo>
                        <a:pt x="173" y="554"/>
                      </a:lnTo>
                      <a:lnTo>
                        <a:pt x="173" y="552"/>
                      </a:lnTo>
                      <a:lnTo>
                        <a:pt x="171" y="552"/>
                      </a:lnTo>
                      <a:lnTo>
                        <a:pt x="169" y="552"/>
                      </a:lnTo>
                      <a:lnTo>
                        <a:pt x="166" y="552"/>
                      </a:lnTo>
                      <a:lnTo>
                        <a:pt x="164" y="552"/>
                      </a:lnTo>
                      <a:lnTo>
                        <a:pt x="162" y="552"/>
                      </a:lnTo>
                      <a:lnTo>
                        <a:pt x="160" y="552"/>
                      </a:lnTo>
                      <a:lnTo>
                        <a:pt x="158" y="552"/>
                      </a:lnTo>
                      <a:lnTo>
                        <a:pt x="155" y="554"/>
                      </a:lnTo>
                      <a:lnTo>
                        <a:pt x="153" y="554"/>
                      </a:lnTo>
                      <a:lnTo>
                        <a:pt x="151" y="557"/>
                      </a:lnTo>
                      <a:lnTo>
                        <a:pt x="149" y="559"/>
                      </a:lnTo>
                      <a:lnTo>
                        <a:pt x="147" y="559"/>
                      </a:lnTo>
                      <a:lnTo>
                        <a:pt x="145" y="561"/>
                      </a:lnTo>
                      <a:lnTo>
                        <a:pt x="143" y="561"/>
                      </a:lnTo>
                      <a:lnTo>
                        <a:pt x="143" y="563"/>
                      </a:lnTo>
                      <a:lnTo>
                        <a:pt x="141" y="563"/>
                      </a:lnTo>
                      <a:lnTo>
                        <a:pt x="138" y="563"/>
                      </a:lnTo>
                      <a:lnTo>
                        <a:pt x="136" y="563"/>
                      </a:lnTo>
                      <a:lnTo>
                        <a:pt x="134" y="563"/>
                      </a:lnTo>
                      <a:lnTo>
                        <a:pt x="134" y="561"/>
                      </a:lnTo>
                      <a:lnTo>
                        <a:pt x="134" y="563"/>
                      </a:lnTo>
                      <a:lnTo>
                        <a:pt x="132" y="561"/>
                      </a:lnTo>
                      <a:lnTo>
                        <a:pt x="130" y="561"/>
                      </a:lnTo>
                      <a:lnTo>
                        <a:pt x="128" y="559"/>
                      </a:lnTo>
                      <a:lnTo>
                        <a:pt x="125" y="557"/>
                      </a:lnTo>
                      <a:lnTo>
                        <a:pt x="123" y="557"/>
                      </a:lnTo>
                      <a:lnTo>
                        <a:pt x="123" y="554"/>
                      </a:lnTo>
                      <a:lnTo>
                        <a:pt x="121" y="554"/>
                      </a:lnTo>
                      <a:lnTo>
                        <a:pt x="121" y="552"/>
                      </a:lnTo>
                      <a:lnTo>
                        <a:pt x="119" y="549"/>
                      </a:lnTo>
                      <a:lnTo>
                        <a:pt x="117" y="549"/>
                      </a:lnTo>
                      <a:lnTo>
                        <a:pt x="114" y="547"/>
                      </a:lnTo>
                      <a:lnTo>
                        <a:pt x="114" y="545"/>
                      </a:lnTo>
                      <a:lnTo>
                        <a:pt x="112" y="545"/>
                      </a:lnTo>
                      <a:lnTo>
                        <a:pt x="110" y="543"/>
                      </a:lnTo>
                      <a:lnTo>
                        <a:pt x="108" y="540"/>
                      </a:lnTo>
                      <a:lnTo>
                        <a:pt x="106" y="540"/>
                      </a:lnTo>
                      <a:lnTo>
                        <a:pt x="106" y="538"/>
                      </a:lnTo>
                      <a:lnTo>
                        <a:pt x="104" y="538"/>
                      </a:lnTo>
                      <a:lnTo>
                        <a:pt x="101" y="538"/>
                      </a:lnTo>
                      <a:lnTo>
                        <a:pt x="100" y="538"/>
                      </a:lnTo>
                      <a:lnTo>
                        <a:pt x="100" y="535"/>
                      </a:lnTo>
                      <a:lnTo>
                        <a:pt x="97" y="535"/>
                      </a:lnTo>
                      <a:lnTo>
                        <a:pt x="95" y="535"/>
                      </a:lnTo>
                      <a:lnTo>
                        <a:pt x="93" y="535"/>
                      </a:lnTo>
                      <a:lnTo>
                        <a:pt x="91" y="535"/>
                      </a:lnTo>
                      <a:lnTo>
                        <a:pt x="89" y="535"/>
                      </a:lnTo>
                      <a:lnTo>
                        <a:pt x="89" y="533"/>
                      </a:lnTo>
                      <a:lnTo>
                        <a:pt x="87" y="533"/>
                      </a:lnTo>
                      <a:lnTo>
                        <a:pt x="87" y="531"/>
                      </a:lnTo>
                      <a:lnTo>
                        <a:pt x="87" y="529"/>
                      </a:lnTo>
                      <a:lnTo>
                        <a:pt x="87" y="526"/>
                      </a:lnTo>
                      <a:lnTo>
                        <a:pt x="87" y="524"/>
                      </a:lnTo>
                      <a:lnTo>
                        <a:pt x="87" y="522"/>
                      </a:lnTo>
                      <a:lnTo>
                        <a:pt x="87" y="519"/>
                      </a:lnTo>
                      <a:lnTo>
                        <a:pt x="89" y="519"/>
                      </a:lnTo>
                      <a:lnTo>
                        <a:pt x="89" y="517"/>
                      </a:lnTo>
                      <a:lnTo>
                        <a:pt x="89" y="515"/>
                      </a:lnTo>
                      <a:lnTo>
                        <a:pt x="91" y="515"/>
                      </a:lnTo>
                      <a:lnTo>
                        <a:pt x="91" y="512"/>
                      </a:lnTo>
                      <a:lnTo>
                        <a:pt x="91" y="510"/>
                      </a:lnTo>
                      <a:lnTo>
                        <a:pt x="93" y="510"/>
                      </a:lnTo>
                      <a:lnTo>
                        <a:pt x="93" y="508"/>
                      </a:lnTo>
                      <a:lnTo>
                        <a:pt x="95" y="508"/>
                      </a:lnTo>
                      <a:lnTo>
                        <a:pt x="95" y="505"/>
                      </a:lnTo>
                      <a:lnTo>
                        <a:pt x="97" y="505"/>
                      </a:lnTo>
                      <a:lnTo>
                        <a:pt x="97" y="503"/>
                      </a:lnTo>
                      <a:lnTo>
                        <a:pt x="100" y="503"/>
                      </a:lnTo>
                      <a:lnTo>
                        <a:pt x="100" y="501"/>
                      </a:lnTo>
                      <a:lnTo>
                        <a:pt x="100" y="499"/>
                      </a:lnTo>
                      <a:lnTo>
                        <a:pt x="97" y="496"/>
                      </a:lnTo>
                      <a:lnTo>
                        <a:pt x="95" y="496"/>
                      </a:lnTo>
                      <a:lnTo>
                        <a:pt x="93" y="496"/>
                      </a:lnTo>
                      <a:lnTo>
                        <a:pt x="91" y="499"/>
                      </a:lnTo>
                      <a:lnTo>
                        <a:pt x="89" y="499"/>
                      </a:lnTo>
                      <a:lnTo>
                        <a:pt x="87" y="501"/>
                      </a:lnTo>
                      <a:lnTo>
                        <a:pt x="87" y="499"/>
                      </a:lnTo>
                      <a:lnTo>
                        <a:pt x="84" y="499"/>
                      </a:lnTo>
                      <a:lnTo>
                        <a:pt x="82" y="496"/>
                      </a:lnTo>
                      <a:lnTo>
                        <a:pt x="80" y="496"/>
                      </a:lnTo>
                      <a:lnTo>
                        <a:pt x="80" y="494"/>
                      </a:lnTo>
                      <a:lnTo>
                        <a:pt x="78" y="494"/>
                      </a:lnTo>
                      <a:lnTo>
                        <a:pt x="78" y="491"/>
                      </a:lnTo>
                      <a:lnTo>
                        <a:pt x="80" y="489"/>
                      </a:lnTo>
                      <a:lnTo>
                        <a:pt x="82" y="487"/>
                      </a:lnTo>
                      <a:lnTo>
                        <a:pt x="84" y="487"/>
                      </a:lnTo>
                      <a:lnTo>
                        <a:pt x="84" y="485"/>
                      </a:lnTo>
                      <a:lnTo>
                        <a:pt x="87" y="485"/>
                      </a:lnTo>
                      <a:lnTo>
                        <a:pt x="89" y="485"/>
                      </a:lnTo>
                      <a:lnTo>
                        <a:pt x="91" y="485"/>
                      </a:lnTo>
                      <a:lnTo>
                        <a:pt x="91" y="482"/>
                      </a:lnTo>
                      <a:lnTo>
                        <a:pt x="93" y="482"/>
                      </a:lnTo>
                      <a:lnTo>
                        <a:pt x="93" y="480"/>
                      </a:lnTo>
                      <a:lnTo>
                        <a:pt x="95" y="480"/>
                      </a:lnTo>
                      <a:lnTo>
                        <a:pt x="95" y="477"/>
                      </a:lnTo>
                      <a:lnTo>
                        <a:pt x="97" y="475"/>
                      </a:lnTo>
                      <a:lnTo>
                        <a:pt x="97" y="473"/>
                      </a:lnTo>
                      <a:lnTo>
                        <a:pt x="97" y="471"/>
                      </a:lnTo>
                      <a:lnTo>
                        <a:pt x="97" y="468"/>
                      </a:lnTo>
                      <a:lnTo>
                        <a:pt x="97" y="466"/>
                      </a:lnTo>
                      <a:lnTo>
                        <a:pt x="97" y="464"/>
                      </a:lnTo>
                      <a:lnTo>
                        <a:pt x="97" y="461"/>
                      </a:lnTo>
                      <a:lnTo>
                        <a:pt x="100" y="461"/>
                      </a:lnTo>
                      <a:lnTo>
                        <a:pt x="100" y="459"/>
                      </a:lnTo>
                      <a:lnTo>
                        <a:pt x="100" y="456"/>
                      </a:lnTo>
                      <a:lnTo>
                        <a:pt x="100" y="455"/>
                      </a:lnTo>
                      <a:lnTo>
                        <a:pt x="100" y="452"/>
                      </a:lnTo>
                      <a:lnTo>
                        <a:pt x="101" y="450"/>
                      </a:lnTo>
                      <a:lnTo>
                        <a:pt x="101" y="447"/>
                      </a:lnTo>
                      <a:lnTo>
                        <a:pt x="101" y="445"/>
                      </a:lnTo>
                      <a:lnTo>
                        <a:pt x="104" y="445"/>
                      </a:lnTo>
                      <a:lnTo>
                        <a:pt x="104" y="443"/>
                      </a:lnTo>
                      <a:lnTo>
                        <a:pt x="104" y="441"/>
                      </a:lnTo>
                      <a:lnTo>
                        <a:pt x="104" y="438"/>
                      </a:lnTo>
                      <a:lnTo>
                        <a:pt x="104" y="436"/>
                      </a:lnTo>
                      <a:lnTo>
                        <a:pt x="104" y="433"/>
                      </a:lnTo>
                      <a:lnTo>
                        <a:pt x="104" y="431"/>
                      </a:lnTo>
                      <a:lnTo>
                        <a:pt x="104" y="429"/>
                      </a:lnTo>
                      <a:lnTo>
                        <a:pt x="106" y="429"/>
                      </a:lnTo>
                      <a:lnTo>
                        <a:pt x="106" y="427"/>
                      </a:lnTo>
                      <a:lnTo>
                        <a:pt x="106" y="424"/>
                      </a:lnTo>
                      <a:lnTo>
                        <a:pt x="106" y="422"/>
                      </a:lnTo>
                      <a:lnTo>
                        <a:pt x="106" y="420"/>
                      </a:lnTo>
                      <a:lnTo>
                        <a:pt x="106" y="417"/>
                      </a:lnTo>
                      <a:lnTo>
                        <a:pt x="106" y="415"/>
                      </a:lnTo>
                      <a:lnTo>
                        <a:pt x="106" y="412"/>
                      </a:lnTo>
                      <a:lnTo>
                        <a:pt x="106" y="410"/>
                      </a:lnTo>
                      <a:lnTo>
                        <a:pt x="106" y="408"/>
                      </a:lnTo>
                      <a:lnTo>
                        <a:pt x="106" y="406"/>
                      </a:lnTo>
                      <a:lnTo>
                        <a:pt x="106" y="403"/>
                      </a:lnTo>
                      <a:lnTo>
                        <a:pt x="106" y="401"/>
                      </a:lnTo>
                      <a:lnTo>
                        <a:pt x="106" y="398"/>
                      </a:lnTo>
                      <a:lnTo>
                        <a:pt x="106" y="397"/>
                      </a:lnTo>
                      <a:lnTo>
                        <a:pt x="106" y="394"/>
                      </a:lnTo>
                      <a:lnTo>
                        <a:pt x="106" y="392"/>
                      </a:lnTo>
                      <a:lnTo>
                        <a:pt x="106" y="389"/>
                      </a:lnTo>
                      <a:lnTo>
                        <a:pt x="104" y="387"/>
                      </a:lnTo>
                      <a:lnTo>
                        <a:pt x="104" y="385"/>
                      </a:lnTo>
                      <a:lnTo>
                        <a:pt x="104" y="383"/>
                      </a:lnTo>
                      <a:lnTo>
                        <a:pt x="104" y="380"/>
                      </a:lnTo>
                      <a:lnTo>
                        <a:pt x="104" y="378"/>
                      </a:lnTo>
                      <a:lnTo>
                        <a:pt x="101" y="375"/>
                      </a:lnTo>
                      <a:lnTo>
                        <a:pt x="101" y="373"/>
                      </a:lnTo>
                      <a:lnTo>
                        <a:pt x="101" y="371"/>
                      </a:lnTo>
                      <a:lnTo>
                        <a:pt x="101" y="368"/>
                      </a:lnTo>
                      <a:lnTo>
                        <a:pt x="101" y="366"/>
                      </a:lnTo>
                      <a:lnTo>
                        <a:pt x="101" y="364"/>
                      </a:lnTo>
                      <a:lnTo>
                        <a:pt x="100" y="362"/>
                      </a:lnTo>
                      <a:lnTo>
                        <a:pt x="100" y="359"/>
                      </a:lnTo>
                      <a:lnTo>
                        <a:pt x="100" y="357"/>
                      </a:lnTo>
                      <a:lnTo>
                        <a:pt x="100" y="354"/>
                      </a:lnTo>
                      <a:lnTo>
                        <a:pt x="97" y="354"/>
                      </a:lnTo>
                      <a:lnTo>
                        <a:pt x="97" y="353"/>
                      </a:lnTo>
                      <a:lnTo>
                        <a:pt x="95" y="350"/>
                      </a:lnTo>
                      <a:lnTo>
                        <a:pt x="95" y="348"/>
                      </a:lnTo>
                      <a:lnTo>
                        <a:pt x="93" y="348"/>
                      </a:lnTo>
                      <a:lnTo>
                        <a:pt x="91" y="348"/>
                      </a:lnTo>
                      <a:lnTo>
                        <a:pt x="89" y="348"/>
                      </a:lnTo>
                      <a:lnTo>
                        <a:pt x="87" y="345"/>
                      </a:lnTo>
                      <a:lnTo>
                        <a:pt x="84" y="345"/>
                      </a:lnTo>
                      <a:lnTo>
                        <a:pt x="82" y="345"/>
                      </a:lnTo>
                      <a:lnTo>
                        <a:pt x="80" y="345"/>
                      </a:lnTo>
                      <a:lnTo>
                        <a:pt x="78" y="345"/>
                      </a:lnTo>
                      <a:lnTo>
                        <a:pt x="76" y="343"/>
                      </a:lnTo>
                      <a:lnTo>
                        <a:pt x="73" y="343"/>
                      </a:lnTo>
                      <a:lnTo>
                        <a:pt x="71" y="341"/>
                      </a:lnTo>
                      <a:lnTo>
                        <a:pt x="69" y="339"/>
                      </a:lnTo>
                      <a:lnTo>
                        <a:pt x="67" y="336"/>
                      </a:lnTo>
                      <a:lnTo>
                        <a:pt x="65" y="334"/>
                      </a:lnTo>
                      <a:lnTo>
                        <a:pt x="63" y="334"/>
                      </a:lnTo>
                      <a:lnTo>
                        <a:pt x="60" y="334"/>
                      </a:lnTo>
                      <a:lnTo>
                        <a:pt x="58" y="334"/>
                      </a:lnTo>
                      <a:lnTo>
                        <a:pt x="58" y="331"/>
                      </a:lnTo>
                      <a:lnTo>
                        <a:pt x="56" y="331"/>
                      </a:lnTo>
                      <a:lnTo>
                        <a:pt x="54" y="331"/>
                      </a:lnTo>
                      <a:lnTo>
                        <a:pt x="52" y="329"/>
                      </a:lnTo>
                      <a:lnTo>
                        <a:pt x="50" y="329"/>
                      </a:lnTo>
                      <a:lnTo>
                        <a:pt x="47" y="329"/>
                      </a:lnTo>
                      <a:lnTo>
                        <a:pt x="47" y="327"/>
                      </a:lnTo>
                      <a:lnTo>
                        <a:pt x="46" y="327"/>
                      </a:lnTo>
                      <a:lnTo>
                        <a:pt x="43" y="327"/>
                      </a:lnTo>
                      <a:lnTo>
                        <a:pt x="43" y="324"/>
                      </a:lnTo>
                      <a:lnTo>
                        <a:pt x="41" y="324"/>
                      </a:lnTo>
                      <a:lnTo>
                        <a:pt x="39" y="324"/>
                      </a:lnTo>
                      <a:lnTo>
                        <a:pt x="37" y="324"/>
                      </a:lnTo>
                      <a:lnTo>
                        <a:pt x="35" y="324"/>
                      </a:lnTo>
                      <a:lnTo>
                        <a:pt x="32" y="324"/>
                      </a:lnTo>
                      <a:lnTo>
                        <a:pt x="30" y="324"/>
                      </a:lnTo>
                      <a:lnTo>
                        <a:pt x="28" y="324"/>
                      </a:lnTo>
                      <a:lnTo>
                        <a:pt x="28" y="327"/>
                      </a:lnTo>
                      <a:lnTo>
                        <a:pt x="26" y="327"/>
                      </a:lnTo>
                      <a:lnTo>
                        <a:pt x="24" y="329"/>
                      </a:lnTo>
                      <a:lnTo>
                        <a:pt x="22" y="331"/>
                      </a:lnTo>
                      <a:lnTo>
                        <a:pt x="22" y="334"/>
                      </a:lnTo>
                      <a:lnTo>
                        <a:pt x="19" y="334"/>
                      </a:lnTo>
                      <a:lnTo>
                        <a:pt x="15" y="339"/>
                      </a:lnTo>
                      <a:lnTo>
                        <a:pt x="11" y="341"/>
                      </a:lnTo>
                      <a:lnTo>
                        <a:pt x="9" y="341"/>
                      </a:lnTo>
                      <a:lnTo>
                        <a:pt x="6" y="341"/>
                      </a:lnTo>
                      <a:lnTo>
                        <a:pt x="4" y="341"/>
                      </a:lnTo>
                      <a:lnTo>
                        <a:pt x="4" y="339"/>
                      </a:lnTo>
                      <a:lnTo>
                        <a:pt x="2" y="339"/>
                      </a:lnTo>
                      <a:lnTo>
                        <a:pt x="0" y="339"/>
                      </a:lnTo>
                      <a:lnTo>
                        <a:pt x="0" y="336"/>
                      </a:lnTo>
                      <a:lnTo>
                        <a:pt x="97" y="264"/>
                      </a:lnTo>
                      <a:lnTo>
                        <a:pt x="97" y="262"/>
                      </a:lnTo>
                      <a:lnTo>
                        <a:pt x="100" y="262"/>
                      </a:lnTo>
                      <a:lnTo>
                        <a:pt x="100" y="260"/>
                      </a:lnTo>
                      <a:lnTo>
                        <a:pt x="100" y="257"/>
                      </a:lnTo>
                      <a:lnTo>
                        <a:pt x="100" y="255"/>
                      </a:lnTo>
                      <a:lnTo>
                        <a:pt x="100" y="252"/>
                      </a:lnTo>
                      <a:lnTo>
                        <a:pt x="100" y="250"/>
                      </a:lnTo>
                      <a:lnTo>
                        <a:pt x="100" y="248"/>
                      </a:lnTo>
                      <a:lnTo>
                        <a:pt x="101" y="248"/>
                      </a:lnTo>
                      <a:lnTo>
                        <a:pt x="101" y="246"/>
                      </a:lnTo>
                      <a:lnTo>
                        <a:pt x="101" y="243"/>
                      </a:lnTo>
                      <a:lnTo>
                        <a:pt x="104" y="241"/>
                      </a:lnTo>
                      <a:lnTo>
                        <a:pt x="104" y="239"/>
                      </a:lnTo>
                      <a:lnTo>
                        <a:pt x="106" y="239"/>
                      </a:lnTo>
                      <a:lnTo>
                        <a:pt x="106" y="236"/>
                      </a:lnTo>
                      <a:lnTo>
                        <a:pt x="108" y="236"/>
                      </a:lnTo>
                      <a:lnTo>
                        <a:pt x="110" y="236"/>
                      </a:lnTo>
                      <a:lnTo>
                        <a:pt x="110" y="234"/>
                      </a:lnTo>
                      <a:lnTo>
                        <a:pt x="112" y="234"/>
                      </a:lnTo>
                      <a:lnTo>
                        <a:pt x="114" y="232"/>
                      </a:lnTo>
                      <a:lnTo>
                        <a:pt x="117" y="232"/>
                      </a:lnTo>
                      <a:lnTo>
                        <a:pt x="119" y="229"/>
                      </a:lnTo>
                      <a:lnTo>
                        <a:pt x="121" y="227"/>
                      </a:lnTo>
                      <a:lnTo>
                        <a:pt x="121" y="225"/>
                      </a:lnTo>
                      <a:lnTo>
                        <a:pt x="123" y="225"/>
                      </a:lnTo>
                      <a:lnTo>
                        <a:pt x="123" y="222"/>
                      </a:lnTo>
                      <a:lnTo>
                        <a:pt x="125" y="220"/>
                      </a:lnTo>
                      <a:lnTo>
                        <a:pt x="125" y="218"/>
                      </a:lnTo>
                      <a:lnTo>
                        <a:pt x="125" y="216"/>
                      </a:lnTo>
                      <a:lnTo>
                        <a:pt x="125" y="213"/>
                      </a:lnTo>
                      <a:lnTo>
                        <a:pt x="128" y="213"/>
                      </a:lnTo>
                      <a:lnTo>
                        <a:pt x="128" y="211"/>
                      </a:lnTo>
                      <a:lnTo>
                        <a:pt x="128" y="208"/>
                      </a:lnTo>
                      <a:lnTo>
                        <a:pt x="128" y="206"/>
                      </a:lnTo>
                      <a:lnTo>
                        <a:pt x="128" y="204"/>
                      </a:lnTo>
                      <a:lnTo>
                        <a:pt x="130" y="204"/>
                      </a:lnTo>
                      <a:lnTo>
                        <a:pt x="130" y="202"/>
                      </a:lnTo>
                      <a:lnTo>
                        <a:pt x="130" y="199"/>
                      </a:lnTo>
                      <a:lnTo>
                        <a:pt x="132" y="199"/>
                      </a:lnTo>
                      <a:lnTo>
                        <a:pt x="132" y="197"/>
                      </a:lnTo>
                      <a:lnTo>
                        <a:pt x="134" y="197"/>
                      </a:lnTo>
                      <a:lnTo>
                        <a:pt x="134" y="194"/>
                      </a:lnTo>
                      <a:lnTo>
                        <a:pt x="134" y="192"/>
                      </a:lnTo>
                      <a:lnTo>
                        <a:pt x="136" y="192"/>
                      </a:lnTo>
                      <a:lnTo>
                        <a:pt x="136" y="190"/>
                      </a:lnTo>
                      <a:lnTo>
                        <a:pt x="136" y="188"/>
                      </a:lnTo>
                      <a:lnTo>
                        <a:pt x="138" y="188"/>
                      </a:lnTo>
                      <a:lnTo>
                        <a:pt x="138" y="185"/>
                      </a:lnTo>
                      <a:lnTo>
                        <a:pt x="138" y="183"/>
                      </a:lnTo>
                      <a:lnTo>
                        <a:pt x="141" y="181"/>
                      </a:lnTo>
                      <a:lnTo>
                        <a:pt x="141" y="178"/>
                      </a:lnTo>
                      <a:lnTo>
                        <a:pt x="143" y="178"/>
                      </a:lnTo>
                      <a:lnTo>
                        <a:pt x="143" y="176"/>
                      </a:lnTo>
                      <a:lnTo>
                        <a:pt x="145" y="174"/>
                      </a:lnTo>
                      <a:lnTo>
                        <a:pt x="145" y="171"/>
                      </a:lnTo>
                      <a:lnTo>
                        <a:pt x="147" y="169"/>
                      </a:lnTo>
                      <a:lnTo>
                        <a:pt x="147" y="167"/>
                      </a:lnTo>
                      <a:lnTo>
                        <a:pt x="149" y="167"/>
                      </a:lnTo>
                      <a:lnTo>
                        <a:pt x="149" y="164"/>
                      </a:lnTo>
                      <a:lnTo>
                        <a:pt x="151" y="164"/>
                      </a:lnTo>
                      <a:lnTo>
                        <a:pt x="151" y="162"/>
                      </a:lnTo>
                      <a:lnTo>
                        <a:pt x="153" y="160"/>
                      </a:lnTo>
                      <a:lnTo>
                        <a:pt x="153" y="158"/>
                      </a:lnTo>
                      <a:lnTo>
                        <a:pt x="155" y="158"/>
                      </a:lnTo>
                      <a:lnTo>
                        <a:pt x="155" y="155"/>
                      </a:lnTo>
                      <a:lnTo>
                        <a:pt x="155" y="153"/>
                      </a:lnTo>
                      <a:lnTo>
                        <a:pt x="155" y="150"/>
                      </a:lnTo>
                      <a:lnTo>
                        <a:pt x="158" y="148"/>
                      </a:lnTo>
                      <a:lnTo>
                        <a:pt x="158" y="146"/>
                      </a:lnTo>
                      <a:lnTo>
                        <a:pt x="158" y="144"/>
                      </a:lnTo>
                      <a:lnTo>
                        <a:pt x="158" y="141"/>
                      </a:lnTo>
                      <a:lnTo>
                        <a:pt x="160" y="141"/>
                      </a:lnTo>
                      <a:lnTo>
                        <a:pt x="160" y="139"/>
                      </a:lnTo>
                      <a:lnTo>
                        <a:pt x="160" y="137"/>
                      </a:lnTo>
                      <a:lnTo>
                        <a:pt x="160" y="134"/>
                      </a:lnTo>
                      <a:lnTo>
                        <a:pt x="160" y="132"/>
                      </a:lnTo>
                      <a:lnTo>
                        <a:pt x="160" y="130"/>
                      </a:lnTo>
                      <a:lnTo>
                        <a:pt x="162" y="130"/>
                      </a:lnTo>
                      <a:lnTo>
                        <a:pt x="162" y="127"/>
                      </a:lnTo>
                      <a:lnTo>
                        <a:pt x="164" y="125"/>
                      </a:lnTo>
                      <a:lnTo>
                        <a:pt x="164" y="123"/>
                      </a:lnTo>
                      <a:lnTo>
                        <a:pt x="166" y="123"/>
                      </a:lnTo>
                      <a:lnTo>
                        <a:pt x="166" y="120"/>
                      </a:lnTo>
                      <a:lnTo>
                        <a:pt x="169" y="118"/>
                      </a:lnTo>
                      <a:lnTo>
                        <a:pt x="169" y="116"/>
                      </a:lnTo>
                      <a:lnTo>
                        <a:pt x="171" y="114"/>
                      </a:lnTo>
                      <a:lnTo>
                        <a:pt x="171" y="111"/>
                      </a:lnTo>
                      <a:lnTo>
                        <a:pt x="173" y="109"/>
                      </a:lnTo>
                      <a:lnTo>
                        <a:pt x="173" y="106"/>
                      </a:lnTo>
                      <a:lnTo>
                        <a:pt x="173" y="104"/>
                      </a:lnTo>
                      <a:lnTo>
                        <a:pt x="173" y="102"/>
                      </a:lnTo>
                      <a:lnTo>
                        <a:pt x="173" y="100"/>
                      </a:lnTo>
                      <a:lnTo>
                        <a:pt x="173" y="97"/>
                      </a:lnTo>
                      <a:lnTo>
                        <a:pt x="173" y="95"/>
                      </a:lnTo>
                      <a:lnTo>
                        <a:pt x="173" y="92"/>
                      </a:lnTo>
                      <a:lnTo>
                        <a:pt x="175" y="90"/>
                      </a:lnTo>
                      <a:lnTo>
                        <a:pt x="175" y="88"/>
                      </a:lnTo>
                      <a:lnTo>
                        <a:pt x="175" y="86"/>
                      </a:lnTo>
                      <a:lnTo>
                        <a:pt x="177" y="86"/>
                      </a:lnTo>
                      <a:lnTo>
                        <a:pt x="177" y="83"/>
                      </a:lnTo>
                      <a:lnTo>
                        <a:pt x="177" y="81"/>
                      </a:lnTo>
                      <a:lnTo>
                        <a:pt x="179" y="79"/>
                      </a:lnTo>
                      <a:lnTo>
                        <a:pt x="182" y="76"/>
                      </a:lnTo>
                      <a:lnTo>
                        <a:pt x="184" y="74"/>
                      </a:lnTo>
                      <a:lnTo>
                        <a:pt x="184" y="72"/>
                      </a:lnTo>
                      <a:lnTo>
                        <a:pt x="186" y="72"/>
                      </a:lnTo>
                      <a:lnTo>
                        <a:pt x="186" y="69"/>
                      </a:lnTo>
                      <a:lnTo>
                        <a:pt x="188" y="69"/>
                      </a:lnTo>
                      <a:lnTo>
                        <a:pt x="188" y="67"/>
                      </a:lnTo>
                      <a:lnTo>
                        <a:pt x="190" y="67"/>
                      </a:lnTo>
                      <a:lnTo>
                        <a:pt x="190" y="65"/>
                      </a:lnTo>
                      <a:lnTo>
                        <a:pt x="192" y="62"/>
                      </a:lnTo>
                      <a:lnTo>
                        <a:pt x="195" y="60"/>
                      </a:lnTo>
                      <a:lnTo>
                        <a:pt x="195" y="58"/>
                      </a:lnTo>
                      <a:lnTo>
                        <a:pt x="196" y="58"/>
                      </a:lnTo>
                      <a:lnTo>
                        <a:pt x="196" y="56"/>
                      </a:lnTo>
                      <a:lnTo>
                        <a:pt x="195" y="56"/>
                      </a:lnTo>
                      <a:lnTo>
                        <a:pt x="192" y="56"/>
                      </a:lnTo>
                      <a:lnTo>
                        <a:pt x="190" y="56"/>
                      </a:lnTo>
                      <a:lnTo>
                        <a:pt x="188" y="56"/>
                      </a:lnTo>
                      <a:lnTo>
                        <a:pt x="186" y="56"/>
                      </a:lnTo>
                      <a:lnTo>
                        <a:pt x="184" y="53"/>
                      </a:lnTo>
                      <a:lnTo>
                        <a:pt x="184" y="51"/>
                      </a:lnTo>
                      <a:lnTo>
                        <a:pt x="184" y="48"/>
                      </a:lnTo>
                      <a:lnTo>
                        <a:pt x="184" y="46"/>
                      </a:lnTo>
                      <a:lnTo>
                        <a:pt x="186" y="46"/>
                      </a:lnTo>
                      <a:lnTo>
                        <a:pt x="186" y="44"/>
                      </a:lnTo>
                      <a:lnTo>
                        <a:pt x="186" y="42"/>
                      </a:lnTo>
                      <a:lnTo>
                        <a:pt x="188" y="39"/>
                      </a:lnTo>
                      <a:lnTo>
                        <a:pt x="188" y="37"/>
                      </a:lnTo>
                      <a:lnTo>
                        <a:pt x="190" y="35"/>
                      </a:lnTo>
                      <a:lnTo>
                        <a:pt x="190" y="32"/>
                      </a:lnTo>
                      <a:lnTo>
                        <a:pt x="192" y="30"/>
                      </a:lnTo>
                      <a:lnTo>
                        <a:pt x="192" y="28"/>
                      </a:lnTo>
                      <a:lnTo>
                        <a:pt x="192" y="25"/>
                      </a:lnTo>
                      <a:lnTo>
                        <a:pt x="192" y="23"/>
                      </a:lnTo>
                      <a:lnTo>
                        <a:pt x="195" y="21"/>
                      </a:lnTo>
                      <a:lnTo>
                        <a:pt x="195" y="18"/>
                      </a:lnTo>
                      <a:lnTo>
                        <a:pt x="195" y="16"/>
                      </a:lnTo>
                      <a:lnTo>
                        <a:pt x="195" y="14"/>
                      </a:lnTo>
                      <a:lnTo>
                        <a:pt x="196" y="14"/>
                      </a:lnTo>
                      <a:lnTo>
                        <a:pt x="196" y="12"/>
                      </a:lnTo>
                      <a:lnTo>
                        <a:pt x="196" y="9"/>
                      </a:lnTo>
                      <a:lnTo>
                        <a:pt x="196" y="7"/>
                      </a:lnTo>
                      <a:lnTo>
                        <a:pt x="196" y="4"/>
                      </a:lnTo>
                      <a:lnTo>
                        <a:pt x="199" y="0"/>
                      </a:lnTo>
                      <a:lnTo>
                        <a:pt x="203" y="0"/>
                      </a:lnTo>
                      <a:lnTo>
                        <a:pt x="205" y="0"/>
                      </a:lnTo>
                      <a:lnTo>
                        <a:pt x="207" y="0"/>
                      </a:lnTo>
                      <a:lnTo>
                        <a:pt x="210" y="0"/>
                      </a:lnTo>
                      <a:lnTo>
                        <a:pt x="212" y="0"/>
                      </a:lnTo>
                      <a:lnTo>
                        <a:pt x="214" y="0"/>
                      </a:lnTo>
                      <a:lnTo>
                        <a:pt x="216" y="2"/>
                      </a:lnTo>
                      <a:lnTo>
                        <a:pt x="218" y="2"/>
                      </a:lnTo>
                      <a:lnTo>
                        <a:pt x="218" y="4"/>
                      </a:lnTo>
                      <a:lnTo>
                        <a:pt x="220" y="7"/>
                      </a:lnTo>
                      <a:lnTo>
                        <a:pt x="223" y="7"/>
                      </a:lnTo>
                      <a:lnTo>
                        <a:pt x="225" y="7"/>
                      </a:lnTo>
                      <a:lnTo>
                        <a:pt x="227" y="7"/>
                      </a:lnTo>
                      <a:lnTo>
                        <a:pt x="229" y="7"/>
                      </a:lnTo>
                      <a:lnTo>
                        <a:pt x="231" y="7"/>
                      </a:lnTo>
                      <a:lnTo>
                        <a:pt x="231" y="9"/>
                      </a:lnTo>
                      <a:lnTo>
                        <a:pt x="233" y="9"/>
                      </a:lnTo>
                      <a:lnTo>
                        <a:pt x="236" y="12"/>
                      </a:lnTo>
                      <a:lnTo>
                        <a:pt x="238" y="14"/>
                      </a:lnTo>
                      <a:lnTo>
                        <a:pt x="240" y="16"/>
                      </a:lnTo>
                      <a:lnTo>
                        <a:pt x="242" y="16"/>
                      </a:lnTo>
                      <a:lnTo>
                        <a:pt x="242" y="18"/>
                      </a:lnTo>
                      <a:lnTo>
                        <a:pt x="244" y="18"/>
                      </a:lnTo>
                      <a:lnTo>
                        <a:pt x="244" y="21"/>
                      </a:lnTo>
                      <a:lnTo>
                        <a:pt x="246" y="21"/>
                      </a:lnTo>
                      <a:lnTo>
                        <a:pt x="249" y="21"/>
                      </a:lnTo>
                      <a:lnTo>
                        <a:pt x="251" y="21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1"/>
                      </a:lnTo>
                      <a:lnTo>
                        <a:pt x="260" y="21"/>
                      </a:lnTo>
                      <a:lnTo>
                        <a:pt x="260" y="23"/>
                      </a:lnTo>
                      <a:lnTo>
                        <a:pt x="261" y="25"/>
                      </a:lnTo>
                      <a:lnTo>
                        <a:pt x="261" y="28"/>
                      </a:lnTo>
                      <a:lnTo>
                        <a:pt x="261" y="30"/>
                      </a:lnTo>
                      <a:lnTo>
                        <a:pt x="261" y="32"/>
                      </a:lnTo>
                      <a:lnTo>
                        <a:pt x="261" y="35"/>
                      </a:lnTo>
                      <a:lnTo>
                        <a:pt x="261" y="37"/>
                      </a:lnTo>
                      <a:lnTo>
                        <a:pt x="260" y="37"/>
                      </a:lnTo>
                      <a:lnTo>
                        <a:pt x="260" y="39"/>
                      </a:lnTo>
                      <a:lnTo>
                        <a:pt x="257" y="39"/>
                      </a:lnTo>
                      <a:lnTo>
                        <a:pt x="257" y="42"/>
                      </a:lnTo>
                      <a:lnTo>
                        <a:pt x="255" y="42"/>
                      </a:lnTo>
                      <a:lnTo>
                        <a:pt x="255" y="44"/>
                      </a:lnTo>
                      <a:lnTo>
                        <a:pt x="253" y="46"/>
                      </a:lnTo>
                      <a:lnTo>
                        <a:pt x="253" y="48"/>
                      </a:lnTo>
                      <a:lnTo>
                        <a:pt x="255" y="48"/>
                      </a:lnTo>
                      <a:lnTo>
                        <a:pt x="257" y="48"/>
                      </a:lnTo>
                      <a:lnTo>
                        <a:pt x="260" y="48"/>
                      </a:lnTo>
                      <a:lnTo>
                        <a:pt x="261" y="46"/>
                      </a:lnTo>
                      <a:lnTo>
                        <a:pt x="261" y="44"/>
                      </a:lnTo>
                      <a:lnTo>
                        <a:pt x="264" y="44"/>
                      </a:lnTo>
                      <a:lnTo>
                        <a:pt x="264" y="42"/>
                      </a:lnTo>
                      <a:lnTo>
                        <a:pt x="264" y="39"/>
                      </a:lnTo>
                      <a:lnTo>
                        <a:pt x="266" y="39"/>
                      </a:lnTo>
                      <a:lnTo>
                        <a:pt x="266" y="37"/>
                      </a:lnTo>
                      <a:lnTo>
                        <a:pt x="266" y="35"/>
                      </a:lnTo>
                      <a:lnTo>
                        <a:pt x="268" y="35"/>
                      </a:lnTo>
                      <a:lnTo>
                        <a:pt x="268" y="32"/>
                      </a:lnTo>
                      <a:lnTo>
                        <a:pt x="268" y="30"/>
                      </a:lnTo>
                      <a:lnTo>
                        <a:pt x="270" y="30"/>
                      </a:lnTo>
                      <a:lnTo>
                        <a:pt x="272" y="30"/>
                      </a:lnTo>
                      <a:lnTo>
                        <a:pt x="274" y="30"/>
                      </a:lnTo>
                      <a:lnTo>
                        <a:pt x="277" y="30"/>
                      </a:lnTo>
                      <a:lnTo>
                        <a:pt x="279" y="32"/>
                      </a:lnTo>
                      <a:lnTo>
                        <a:pt x="281" y="32"/>
                      </a:lnTo>
                      <a:lnTo>
                        <a:pt x="281" y="35"/>
                      </a:lnTo>
                      <a:lnTo>
                        <a:pt x="283" y="35"/>
                      </a:lnTo>
                      <a:lnTo>
                        <a:pt x="283" y="37"/>
                      </a:lnTo>
                      <a:lnTo>
                        <a:pt x="283" y="39"/>
                      </a:lnTo>
                      <a:lnTo>
                        <a:pt x="285" y="39"/>
                      </a:lnTo>
                      <a:lnTo>
                        <a:pt x="285" y="42"/>
                      </a:lnTo>
                      <a:lnTo>
                        <a:pt x="288" y="44"/>
                      </a:lnTo>
                      <a:lnTo>
                        <a:pt x="288" y="46"/>
                      </a:lnTo>
                      <a:lnTo>
                        <a:pt x="290" y="46"/>
                      </a:lnTo>
                      <a:lnTo>
                        <a:pt x="292" y="44"/>
                      </a:lnTo>
                      <a:lnTo>
                        <a:pt x="294" y="42"/>
                      </a:lnTo>
                      <a:lnTo>
                        <a:pt x="296" y="39"/>
                      </a:lnTo>
                      <a:lnTo>
                        <a:pt x="298" y="42"/>
                      </a:lnTo>
                      <a:lnTo>
                        <a:pt x="301" y="44"/>
                      </a:lnTo>
                      <a:lnTo>
                        <a:pt x="301" y="46"/>
                      </a:lnTo>
                      <a:lnTo>
                        <a:pt x="301" y="48"/>
                      </a:lnTo>
                      <a:lnTo>
                        <a:pt x="301" y="51"/>
                      </a:lnTo>
                      <a:lnTo>
                        <a:pt x="303" y="51"/>
                      </a:lnTo>
                      <a:lnTo>
                        <a:pt x="303" y="53"/>
                      </a:lnTo>
                      <a:lnTo>
                        <a:pt x="305" y="56"/>
                      </a:lnTo>
                      <a:lnTo>
                        <a:pt x="307" y="58"/>
                      </a:lnTo>
                      <a:lnTo>
                        <a:pt x="309" y="58"/>
                      </a:lnTo>
                      <a:lnTo>
                        <a:pt x="309" y="60"/>
                      </a:lnTo>
                      <a:lnTo>
                        <a:pt x="311" y="60"/>
                      </a:lnTo>
                      <a:lnTo>
                        <a:pt x="314" y="62"/>
                      </a:lnTo>
                      <a:lnTo>
                        <a:pt x="315" y="62"/>
                      </a:lnTo>
                      <a:lnTo>
                        <a:pt x="318" y="65"/>
                      </a:lnTo>
                      <a:lnTo>
                        <a:pt x="320" y="67"/>
                      </a:lnTo>
                      <a:lnTo>
                        <a:pt x="322" y="67"/>
                      </a:lnTo>
                      <a:lnTo>
                        <a:pt x="322" y="69"/>
                      </a:lnTo>
                      <a:lnTo>
                        <a:pt x="324" y="69"/>
                      </a:lnTo>
                      <a:lnTo>
                        <a:pt x="324" y="72"/>
                      </a:lnTo>
                      <a:lnTo>
                        <a:pt x="322" y="74"/>
                      </a:lnTo>
                      <a:lnTo>
                        <a:pt x="322" y="76"/>
                      </a:lnTo>
                      <a:lnTo>
                        <a:pt x="322" y="79"/>
                      </a:lnTo>
                      <a:lnTo>
                        <a:pt x="320" y="79"/>
                      </a:lnTo>
                      <a:lnTo>
                        <a:pt x="320" y="81"/>
                      </a:lnTo>
                      <a:lnTo>
                        <a:pt x="318" y="83"/>
                      </a:lnTo>
                      <a:lnTo>
                        <a:pt x="315" y="86"/>
                      </a:lnTo>
                      <a:lnTo>
                        <a:pt x="314" y="86"/>
                      </a:lnTo>
                      <a:lnTo>
                        <a:pt x="314" y="88"/>
                      </a:lnTo>
                      <a:lnTo>
                        <a:pt x="311" y="88"/>
                      </a:lnTo>
                      <a:lnTo>
                        <a:pt x="311" y="90"/>
                      </a:lnTo>
                      <a:lnTo>
                        <a:pt x="311" y="92"/>
                      </a:lnTo>
                      <a:lnTo>
                        <a:pt x="311" y="95"/>
                      </a:lnTo>
                      <a:lnTo>
                        <a:pt x="314" y="95"/>
                      </a:lnTo>
                      <a:lnTo>
                        <a:pt x="315" y="92"/>
                      </a:lnTo>
                      <a:lnTo>
                        <a:pt x="318" y="92"/>
                      </a:lnTo>
                      <a:lnTo>
                        <a:pt x="320" y="90"/>
                      </a:lnTo>
                      <a:lnTo>
                        <a:pt x="322" y="90"/>
                      </a:lnTo>
                      <a:lnTo>
                        <a:pt x="324" y="88"/>
                      </a:lnTo>
                      <a:lnTo>
                        <a:pt x="326" y="88"/>
                      </a:lnTo>
                      <a:lnTo>
                        <a:pt x="329" y="88"/>
                      </a:lnTo>
                      <a:lnTo>
                        <a:pt x="329" y="90"/>
                      </a:lnTo>
                      <a:lnTo>
                        <a:pt x="331" y="90"/>
                      </a:lnTo>
                      <a:lnTo>
                        <a:pt x="331" y="92"/>
                      </a:lnTo>
                      <a:lnTo>
                        <a:pt x="331" y="95"/>
                      </a:lnTo>
                      <a:lnTo>
                        <a:pt x="331" y="97"/>
                      </a:lnTo>
                      <a:lnTo>
                        <a:pt x="329" y="100"/>
                      </a:lnTo>
                      <a:lnTo>
                        <a:pt x="326" y="100"/>
                      </a:lnTo>
                      <a:lnTo>
                        <a:pt x="326" y="102"/>
                      </a:lnTo>
                      <a:lnTo>
                        <a:pt x="324" y="104"/>
                      </a:lnTo>
                      <a:lnTo>
                        <a:pt x="324" y="106"/>
                      </a:lnTo>
                      <a:lnTo>
                        <a:pt x="322" y="109"/>
                      </a:lnTo>
                      <a:lnTo>
                        <a:pt x="320" y="111"/>
                      </a:lnTo>
                      <a:lnTo>
                        <a:pt x="320" y="114"/>
                      </a:lnTo>
                      <a:lnTo>
                        <a:pt x="318" y="116"/>
                      </a:lnTo>
                      <a:lnTo>
                        <a:pt x="318" y="118"/>
                      </a:lnTo>
                      <a:lnTo>
                        <a:pt x="315" y="120"/>
                      </a:lnTo>
                      <a:lnTo>
                        <a:pt x="315" y="123"/>
                      </a:lnTo>
                      <a:lnTo>
                        <a:pt x="314" y="125"/>
                      </a:lnTo>
                      <a:lnTo>
                        <a:pt x="314" y="127"/>
                      </a:lnTo>
                      <a:lnTo>
                        <a:pt x="311" y="130"/>
                      </a:lnTo>
                      <a:lnTo>
                        <a:pt x="311" y="132"/>
                      </a:lnTo>
                      <a:lnTo>
                        <a:pt x="311" y="134"/>
                      </a:lnTo>
                      <a:lnTo>
                        <a:pt x="311" y="137"/>
                      </a:lnTo>
                      <a:lnTo>
                        <a:pt x="309" y="137"/>
                      </a:lnTo>
                      <a:lnTo>
                        <a:pt x="309" y="139"/>
                      </a:lnTo>
                      <a:lnTo>
                        <a:pt x="309" y="141"/>
                      </a:lnTo>
                      <a:lnTo>
                        <a:pt x="309" y="144"/>
                      </a:lnTo>
                      <a:lnTo>
                        <a:pt x="309" y="146"/>
                      </a:lnTo>
                      <a:lnTo>
                        <a:pt x="309" y="148"/>
                      </a:lnTo>
                      <a:lnTo>
                        <a:pt x="309" y="150"/>
                      </a:lnTo>
                      <a:lnTo>
                        <a:pt x="309" y="153"/>
                      </a:lnTo>
                      <a:lnTo>
                        <a:pt x="309" y="155"/>
                      </a:lnTo>
                      <a:lnTo>
                        <a:pt x="309" y="158"/>
                      </a:lnTo>
                      <a:lnTo>
                        <a:pt x="309" y="160"/>
                      </a:lnTo>
                      <a:lnTo>
                        <a:pt x="309" y="162"/>
                      </a:lnTo>
                      <a:lnTo>
                        <a:pt x="309" y="164"/>
                      </a:lnTo>
                      <a:lnTo>
                        <a:pt x="309" y="167"/>
                      </a:lnTo>
                      <a:lnTo>
                        <a:pt x="309" y="169"/>
                      </a:lnTo>
                      <a:lnTo>
                        <a:pt x="309" y="171"/>
                      </a:lnTo>
                      <a:lnTo>
                        <a:pt x="311" y="171"/>
                      </a:lnTo>
                      <a:lnTo>
                        <a:pt x="314" y="169"/>
                      </a:lnTo>
                      <a:lnTo>
                        <a:pt x="315" y="167"/>
                      </a:lnTo>
                      <a:lnTo>
                        <a:pt x="315" y="164"/>
                      </a:lnTo>
                      <a:lnTo>
                        <a:pt x="318" y="164"/>
                      </a:lnTo>
                      <a:lnTo>
                        <a:pt x="318" y="162"/>
                      </a:lnTo>
                      <a:lnTo>
                        <a:pt x="320" y="160"/>
                      </a:lnTo>
                      <a:lnTo>
                        <a:pt x="320" y="158"/>
                      </a:lnTo>
                      <a:lnTo>
                        <a:pt x="322" y="158"/>
                      </a:lnTo>
                      <a:lnTo>
                        <a:pt x="322" y="155"/>
                      </a:lnTo>
                      <a:lnTo>
                        <a:pt x="324" y="153"/>
                      </a:lnTo>
                      <a:lnTo>
                        <a:pt x="324" y="150"/>
                      </a:lnTo>
                      <a:lnTo>
                        <a:pt x="326" y="150"/>
                      </a:lnTo>
                      <a:lnTo>
                        <a:pt x="326" y="148"/>
                      </a:lnTo>
                      <a:lnTo>
                        <a:pt x="329" y="148"/>
                      </a:lnTo>
                      <a:lnTo>
                        <a:pt x="329" y="146"/>
                      </a:lnTo>
                      <a:lnTo>
                        <a:pt x="329" y="144"/>
                      </a:lnTo>
                      <a:lnTo>
                        <a:pt x="331" y="144"/>
                      </a:lnTo>
                      <a:lnTo>
                        <a:pt x="331" y="141"/>
                      </a:lnTo>
                      <a:lnTo>
                        <a:pt x="333" y="141"/>
                      </a:lnTo>
                      <a:lnTo>
                        <a:pt x="333" y="139"/>
                      </a:lnTo>
                      <a:lnTo>
                        <a:pt x="333" y="137"/>
                      </a:lnTo>
                      <a:lnTo>
                        <a:pt x="335" y="134"/>
                      </a:lnTo>
                      <a:lnTo>
                        <a:pt x="335" y="132"/>
                      </a:lnTo>
                      <a:lnTo>
                        <a:pt x="335" y="130"/>
                      </a:lnTo>
                      <a:lnTo>
                        <a:pt x="337" y="127"/>
                      </a:lnTo>
                      <a:lnTo>
                        <a:pt x="337" y="125"/>
                      </a:lnTo>
                      <a:lnTo>
                        <a:pt x="337" y="123"/>
                      </a:lnTo>
                      <a:lnTo>
                        <a:pt x="337" y="120"/>
                      </a:lnTo>
                      <a:lnTo>
                        <a:pt x="337" y="118"/>
                      </a:lnTo>
                      <a:lnTo>
                        <a:pt x="337" y="116"/>
                      </a:lnTo>
                      <a:lnTo>
                        <a:pt x="339" y="114"/>
                      </a:lnTo>
                      <a:lnTo>
                        <a:pt x="339" y="111"/>
                      </a:lnTo>
                      <a:lnTo>
                        <a:pt x="342" y="109"/>
                      </a:lnTo>
                      <a:lnTo>
                        <a:pt x="342" y="106"/>
                      </a:lnTo>
                      <a:lnTo>
                        <a:pt x="344" y="106"/>
                      </a:lnTo>
                      <a:lnTo>
                        <a:pt x="346" y="104"/>
                      </a:lnTo>
                      <a:lnTo>
                        <a:pt x="348" y="104"/>
                      </a:lnTo>
                      <a:lnTo>
                        <a:pt x="350" y="102"/>
                      </a:lnTo>
                      <a:lnTo>
                        <a:pt x="352" y="102"/>
                      </a:lnTo>
                      <a:lnTo>
                        <a:pt x="352" y="104"/>
                      </a:lnTo>
                      <a:lnTo>
                        <a:pt x="355" y="104"/>
                      </a:lnTo>
                      <a:lnTo>
                        <a:pt x="357" y="104"/>
                      </a:lnTo>
                      <a:lnTo>
                        <a:pt x="359" y="106"/>
                      </a:lnTo>
                      <a:lnTo>
                        <a:pt x="359" y="109"/>
                      </a:lnTo>
                      <a:lnTo>
                        <a:pt x="359" y="111"/>
                      </a:lnTo>
                      <a:lnTo>
                        <a:pt x="359" y="114"/>
                      </a:lnTo>
                      <a:lnTo>
                        <a:pt x="357" y="116"/>
                      </a:lnTo>
                      <a:lnTo>
                        <a:pt x="355" y="116"/>
                      </a:lnTo>
                      <a:lnTo>
                        <a:pt x="352" y="116"/>
                      </a:lnTo>
                      <a:lnTo>
                        <a:pt x="350" y="116"/>
                      </a:lnTo>
                      <a:lnTo>
                        <a:pt x="350" y="118"/>
                      </a:lnTo>
                      <a:lnTo>
                        <a:pt x="350" y="120"/>
                      </a:lnTo>
                      <a:lnTo>
                        <a:pt x="352" y="120"/>
                      </a:lnTo>
                      <a:lnTo>
                        <a:pt x="352" y="123"/>
                      </a:lnTo>
                      <a:lnTo>
                        <a:pt x="352" y="125"/>
                      </a:lnTo>
                      <a:lnTo>
                        <a:pt x="352" y="127"/>
                      </a:lnTo>
                      <a:lnTo>
                        <a:pt x="350" y="127"/>
                      </a:lnTo>
                      <a:lnTo>
                        <a:pt x="350" y="130"/>
                      </a:lnTo>
                      <a:lnTo>
                        <a:pt x="348" y="130"/>
                      </a:lnTo>
                      <a:lnTo>
                        <a:pt x="346" y="130"/>
                      </a:lnTo>
                      <a:lnTo>
                        <a:pt x="344" y="130"/>
                      </a:lnTo>
                      <a:lnTo>
                        <a:pt x="344" y="132"/>
                      </a:lnTo>
                      <a:lnTo>
                        <a:pt x="342" y="132"/>
                      </a:lnTo>
                      <a:lnTo>
                        <a:pt x="342" y="134"/>
                      </a:lnTo>
                      <a:lnTo>
                        <a:pt x="339" y="134"/>
                      </a:lnTo>
                      <a:lnTo>
                        <a:pt x="339" y="137"/>
                      </a:lnTo>
                      <a:lnTo>
                        <a:pt x="339" y="139"/>
                      </a:lnTo>
                      <a:lnTo>
                        <a:pt x="342" y="139"/>
                      </a:lnTo>
                      <a:lnTo>
                        <a:pt x="342" y="141"/>
                      </a:lnTo>
                      <a:lnTo>
                        <a:pt x="344" y="141"/>
                      </a:lnTo>
                      <a:lnTo>
                        <a:pt x="344" y="144"/>
                      </a:lnTo>
                      <a:lnTo>
                        <a:pt x="346" y="144"/>
                      </a:lnTo>
                      <a:lnTo>
                        <a:pt x="348" y="144"/>
                      </a:lnTo>
                      <a:lnTo>
                        <a:pt x="350" y="144"/>
                      </a:lnTo>
                      <a:lnTo>
                        <a:pt x="352" y="144"/>
                      </a:lnTo>
                      <a:lnTo>
                        <a:pt x="355" y="144"/>
                      </a:lnTo>
                      <a:lnTo>
                        <a:pt x="355" y="141"/>
                      </a:lnTo>
                      <a:lnTo>
                        <a:pt x="357" y="141"/>
                      </a:lnTo>
                      <a:lnTo>
                        <a:pt x="357" y="139"/>
                      </a:lnTo>
                      <a:lnTo>
                        <a:pt x="359" y="139"/>
                      </a:lnTo>
                      <a:lnTo>
                        <a:pt x="359" y="137"/>
                      </a:lnTo>
                      <a:lnTo>
                        <a:pt x="359" y="134"/>
                      </a:lnTo>
                      <a:lnTo>
                        <a:pt x="361" y="132"/>
                      </a:lnTo>
                      <a:lnTo>
                        <a:pt x="361" y="130"/>
                      </a:lnTo>
                      <a:lnTo>
                        <a:pt x="361" y="127"/>
                      </a:lnTo>
                      <a:lnTo>
                        <a:pt x="363" y="125"/>
                      </a:lnTo>
                      <a:lnTo>
                        <a:pt x="365" y="123"/>
                      </a:lnTo>
                      <a:lnTo>
                        <a:pt x="368" y="120"/>
                      </a:lnTo>
                      <a:lnTo>
                        <a:pt x="370" y="118"/>
                      </a:lnTo>
                      <a:lnTo>
                        <a:pt x="370" y="116"/>
                      </a:lnTo>
                      <a:lnTo>
                        <a:pt x="372" y="116"/>
                      </a:lnTo>
                      <a:lnTo>
                        <a:pt x="372" y="114"/>
                      </a:lnTo>
                      <a:lnTo>
                        <a:pt x="374" y="114"/>
                      </a:lnTo>
                      <a:lnTo>
                        <a:pt x="376" y="114"/>
                      </a:lnTo>
                      <a:lnTo>
                        <a:pt x="376" y="111"/>
                      </a:lnTo>
                      <a:lnTo>
                        <a:pt x="378" y="111"/>
                      </a:lnTo>
                      <a:lnTo>
                        <a:pt x="378" y="114"/>
                      </a:lnTo>
                      <a:lnTo>
                        <a:pt x="380" y="114"/>
                      </a:lnTo>
                      <a:lnTo>
                        <a:pt x="383" y="114"/>
                      </a:lnTo>
                      <a:lnTo>
                        <a:pt x="385" y="114"/>
                      </a:lnTo>
                      <a:lnTo>
                        <a:pt x="387" y="114"/>
                      </a:lnTo>
                      <a:lnTo>
                        <a:pt x="389" y="114"/>
                      </a:lnTo>
                      <a:lnTo>
                        <a:pt x="391" y="111"/>
                      </a:lnTo>
                      <a:lnTo>
                        <a:pt x="391" y="109"/>
                      </a:lnTo>
                      <a:lnTo>
                        <a:pt x="393" y="106"/>
                      </a:lnTo>
                      <a:lnTo>
                        <a:pt x="396" y="109"/>
                      </a:lnTo>
                      <a:lnTo>
                        <a:pt x="398" y="111"/>
                      </a:lnTo>
                      <a:lnTo>
                        <a:pt x="400" y="111"/>
                      </a:lnTo>
                      <a:lnTo>
                        <a:pt x="400" y="109"/>
                      </a:lnTo>
                      <a:lnTo>
                        <a:pt x="402" y="109"/>
                      </a:lnTo>
                      <a:lnTo>
                        <a:pt x="402" y="106"/>
                      </a:lnTo>
                      <a:lnTo>
                        <a:pt x="404" y="106"/>
                      </a:lnTo>
                      <a:lnTo>
                        <a:pt x="404" y="104"/>
                      </a:lnTo>
                      <a:lnTo>
                        <a:pt x="404" y="102"/>
                      </a:lnTo>
                      <a:lnTo>
                        <a:pt x="406" y="102"/>
                      </a:lnTo>
                      <a:lnTo>
                        <a:pt x="406" y="100"/>
                      </a:lnTo>
                      <a:lnTo>
                        <a:pt x="409" y="100"/>
                      </a:lnTo>
                      <a:lnTo>
                        <a:pt x="411" y="100"/>
                      </a:lnTo>
                      <a:lnTo>
                        <a:pt x="413" y="100"/>
                      </a:lnTo>
                      <a:lnTo>
                        <a:pt x="415" y="100"/>
                      </a:lnTo>
                      <a:lnTo>
                        <a:pt x="417" y="100"/>
                      </a:lnTo>
                      <a:lnTo>
                        <a:pt x="420" y="100"/>
                      </a:lnTo>
                      <a:lnTo>
                        <a:pt x="421" y="100"/>
                      </a:lnTo>
                      <a:lnTo>
                        <a:pt x="424" y="100"/>
                      </a:lnTo>
                      <a:lnTo>
                        <a:pt x="426" y="100"/>
                      </a:lnTo>
                      <a:lnTo>
                        <a:pt x="428" y="100"/>
                      </a:lnTo>
                      <a:lnTo>
                        <a:pt x="430" y="100"/>
                      </a:lnTo>
                      <a:lnTo>
                        <a:pt x="432" y="102"/>
                      </a:lnTo>
                      <a:lnTo>
                        <a:pt x="434" y="102"/>
                      </a:lnTo>
                      <a:lnTo>
                        <a:pt x="437" y="102"/>
                      </a:lnTo>
                      <a:lnTo>
                        <a:pt x="437" y="104"/>
                      </a:lnTo>
                      <a:lnTo>
                        <a:pt x="439" y="104"/>
                      </a:lnTo>
                      <a:lnTo>
                        <a:pt x="439" y="106"/>
                      </a:lnTo>
                      <a:lnTo>
                        <a:pt x="441" y="106"/>
                      </a:lnTo>
                      <a:lnTo>
                        <a:pt x="441" y="109"/>
                      </a:lnTo>
                      <a:lnTo>
                        <a:pt x="443" y="109"/>
                      </a:lnTo>
                      <a:lnTo>
                        <a:pt x="443" y="111"/>
                      </a:lnTo>
                      <a:lnTo>
                        <a:pt x="445" y="111"/>
                      </a:lnTo>
                      <a:lnTo>
                        <a:pt x="445" y="114"/>
                      </a:lnTo>
                      <a:lnTo>
                        <a:pt x="447" y="114"/>
                      </a:lnTo>
                      <a:lnTo>
                        <a:pt x="450" y="114"/>
                      </a:lnTo>
                      <a:lnTo>
                        <a:pt x="450" y="116"/>
                      </a:lnTo>
                      <a:lnTo>
                        <a:pt x="452" y="116"/>
                      </a:lnTo>
                      <a:lnTo>
                        <a:pt x="454" y="116"/>
                      </a:lnTo>
                      <a:lnTo>
                        <a:pt x="456" y="116"/>
                      </a:lnTo>
                      <a:lnTo>
                        <a:pt x="456" y="118"/>
                      </a:lnTo>
                      <a:lnTo>
                        <a:pt x="458" y="118"/>
                      </a:lnTo>
                      <a:lnTo>
                        <a:pt x="461" y="118"/>
                      </a:lnTo>
                      <a:lnTo>
                        <a:pt x="463" y="118"/>
                      </a:lnTo>
                      <a:lnTo>
                        <a:pt x="465" y="118"/>
                      </a:lnTo>
                      <a:lnTo>
                        <a:pt x="467" y="118"/>
                      </a:lnTo>
                      <a:lnTo>
                        <a:pt x="467" y="120"/>
                      </a:lnTo>
                      <a:lnTo>
                        <a:pt x="469" y="120"/>
                      </a:lnTo>
                      <a:lnTo>
                        <a:pt x="471" y="123"/>
                      </a:lnTo>
                      <a:lnTo>
                        <a:pt x="474" y="125"/>
                      </a:lnTo>
                      <a:lnTo>
                        <a:pt x="475" y="127"/>
                      </a:lnTo>
                      <a:lnTo>
                        <a:pt x="478" y="127"/>
                      </a:lnTo>
                      <a:lnTo>
                        <a:pt x="480" y="127"/>
                      </a:lnTo>
                      <a:lnTo>
                        <a:pt x="480" y="130"/>
                      </a:lnTo>
                      <a:lnTo>
                        <a:pt x="482" y="130"/>
                      </a:lnTo>
                      <a:lnTo>
                        <a:pt x="484" y="130"/>
                      </a:lnTo>
                      <a:lnTo>
                        <a:pt x="486" y="130"/>
                      </a:lnTo>
                      <a:lnTo>
                        <a:pt x="486" y="132"/>
                      </a:lnTo>
                      <a:lnTo>
                        <a:pt x="488" y="134"/>
                      </a:lnTo>
                      <a:lnTo>
                        <a:pt x="488" y="137"/>
                      </a:lnTo>
                      <a:lnTo>
                        <a:pt x="491" y="137"/>
                      </a:lnTo>
                      <a:lnTo>
                        <a:pt x="491" y="139"/>
                      </a:lnTo>
                      <a:lnTo>
                        <a:pt x="493" y="141"/>
                      </a:lnTo>
                      <a:lnTo>
                        <a:pt x="495" y="141"/>
                      </a:lnTo>
                      <a:lnTo>
                        <a:pt x="497" y="141"/>
                      </a:lnTo>
                      <a:lnTo>
                        <a:pt x="497" y="139"/>
                      </a:lnTo>
                      <a:lnTo>
                        <a:pt x="499" y="139"/>
                      </a:lnTo>
                      <a:lnTo>
                        <a:pt x="502" y="139"/>
                      </a:lnTo>
                      <a:lnTo>
                        <a:pt x="502" y="137"/>
                      </a:lnTo>
                      <a:lnTo>
                        <a:pt x="504" y="137"/>
                      </a:lnTo>
                      <a:lnTo>
                        <a:pt x="506" y="137"/>
                      </a:lnTo>
                      <a:lnTo>
                        <a:pt x="508" y="137"/>
                      </a:lnTo>
                      <a:lnTo>
                        <a:pt x="510" y="137"/>
                      </a:lnTo>
                      <a:lnTo>
                        <a:pt x="512" y="137"/>
                      </a:lnTo>
                      <a:lnTo>
                        <a:pt x="512" y="139"/>
                      </a:lnTo>
                      <a:lnTo>
                        <a:pt x="515" y="139"/>
                      </a:lnTo>
                      <a:lnTo>
                        <a:pt x="517" y="141"/>
                      </a:lnTo>
                      <a:lnTo>
                        <a:pt x="519" y="141"/>
                      </a:lnTo>
                      <a:lnTo>
                        <a:pt x="521" y="141"/>
                      </a:lnTo>
                      <a:lnTo>
                        <a:pt x="521" y="139"/>
                      </a:lnTo>
                      <a:lnTo>
                        <a:pt x="523" y="139"/>
                      </a:lnTo>
                      <a:lnTo>
                        <a:pt x="523" y="137"/>
                      </a:lnTo>
                      <a:lnTo>
                        <a:pt x="525" y="137"/>
                      </a:lnTo>
                      <a:lnTo>
                        <a:pt x="525" y="134"/>
                      </a:lnTo>
                      <a:lnTo>
                        <a:pt x="525" y="132"/>
                      </a:lnTo>
                      <a:lnTo>
                        <a:pt x="528" y="132"/>
                      </a:lnTo>
                      <a:lnTo>
                        <a:pt x="529" y="132"/>
                      </a:lnTo>
                      <a:lnTo>
                        <a:pt x="534" y="13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191" y="1660"/>
                  <a:ext cx="141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  <p:sp>
              <p:nvSpPr>
                <p:cNvPr id="139" name="Freeform 131"/>
                <p:cNvSpPr>
                  <a:spLocks/>
                </p:cNvSpPr>
                <p:nvPr/>
              </p:nvSpPr>
              <p:spPr bwMode="auto">
                <a:xfrm>
                  <a:off x="1838" y="332"/>
                  <a:ext cx="1422" cy="1338"/>
                </a:xfrm>
                <a:custGeom>
                  <a:avLst/>
                  <a:gdLst>
                    <a:gd name="T0" fmla="*/ 2147483647 w 994"/>
                    <a:gd name="T1" fmla="*/ 2147483647 h 1006"/>
                    <a:gd name="T2" fmla="*/ 2147483647 w 994"/>
                    <a:gd name="T3" fmla="*/ 2147483647 h 1006"/>
                    <a:gd name="T4" fmla="*/ 2147483647 w 994"/>
                    <a:gd name="T5" fmla="*/ 2147483647 h 1006"/>
                    <a:gd name="T6" fmla="*/ 2147483647 w 994"/>
                    <a:gd name="T7" fmla="*/ 2147483647 h 1006"/>
                    <a:gd name="T8" fmla="*/ 2147483647 w 994"/>
                    <a:gd name="T9" fmla="*/ 2147483647 h 1006"/>
                    <a:gd name="T10" fmla="*/ 2147483647 w 994"/>
                    <a:gd name="T11" fmla="*/ 2147483647 h 1006"/>
                    <a:gd name="T12" fmla="*/ 2147483647 w 994"/>
                    <a:gd name="T13" fmla="*/ 2147483647 h 1006"/>
                    <a:gd name="T14" fmla="*/ 2147483647 w 994"/>
                    <a:gd name="T15" fmla="*/ 2147483647 h 1006"/>
                    <a:gd name="T16" fmla="*/ 2147483647 w 994"/>
                    <a:gd name="T17" fmla="*/ 2147483647 h 1006"/>
                    <a:gd name="T18" fmla="*/ 2147483647 w 994"/>
                    <a:gd name="T19" fmla="*/ 2147483647 h 1006"/>
                    <a:gd name="T20" fmla="*/ 2147483647 w 994"/>
                    <a:gd name="T21" fmla="*/ 2147483647 h 1006"/>
                    <a:gd name="T22" fmla="*/ 2147483647 w 994"/>
                    <a:gd name="T23" fmla="*/ 2147483647 h 1006"/>
                    <a:gd name="T24" fmla="*/ 2147483647 w 994"/>
                    <a:gd name="T25" fmla="*/ 2147483647 h 1006"/>
                    <a:gd name="T26" fmla="*/ 2147483647 w 994"/>
                    <a:gd name="T27" fmla="*/ 2147483647 h 1006"/>
                    <a:gd name="T28" fmla="*/ 2147483647 w 994"/>
                    <a:gd name="T29" fmla="*/ 2147483647 h 1006"/>
                    <a:gd name="T30" fmla="*/ 2147483647 w 994"/>
                    <a:gd name="T31" fmla="*/ 2147483647 h 1006"/>
                    <a:gd name="T32" fmla="*/ 2147483647 w 994"/>
                    <a:gd name="T33" fmla="*/ 2147483647 h 1006"/>
                    <a:gd name="T34" fmla="*/ 2147483647 w 994"/>
                    <a:gd name="T35" fmla="*/ 2147483647 h 1006"/>
                    <a:gd name="T36" fmla="*/ 2147483647 w 994"/>
                    <a:gd name="T37" fmla="*/ 2122962496 h 1006"/>
                    <a:gd name="T38" fmla="*/ 2147483647 w 994"/>
                    <a:gd name="T39" fmla="*/ 1847900366 h 1006"/>
                    <a:gd name="T40" fmla="*/ 2147483647 w 994"/>
                    <a:gd name="T41" fmla="*/ 1610678226 h 1006"/>
                    <a:gd name="T42" fmla="*/ 2147483647 w 994"/>
                    <a:gd name="T43" fmla="*/ 766997317 h 1006"/>
                    <a:gd name="T44" fmla="*/ 2147483647 w 994"/>
                    <a:gd name="T45" fmla="*/ 558305128 h 1006"/>
                    <a:gd name="T46" fmla="*/ 2147483647 w 994"/>
                    <a:gd name="T47" fmla="*/ 546313126 h 1006"/>
                    <a:gd name="T48" fmla="*/ 2147483647 w 994"/>
                    <a:gd name="T49" fmla="*/ 341435244 h 1006"/>
                    <a:gd name="T50" fmla="*/ 2147483647 w 994"/>
                    <a:gd name="T51" fmla="*/ 358779617 h 1006"/>
                    <a:gd name="T52" fmla="*/ 2147483647 w 994"/>
                    <a:gd name="T53" fmla="*/ 358779617 h 1006"/>
                    <a:gd name="T54" fmla="*/ 2147483647 w 994"/>
                    <a:gd name="T55" fmla="*/ 118046806 h 1006"/>
                    <a:gd name="T56" fmla="*/ 2147483647 w 994"/>
                    <a:gd name="T57" fmla="*/ 75834198 h 1006"/>
                    <a:gd name="T58" fmla="*/ 2147483647 w 994"/>
                    <a:gd name="T59" fmla="*/ 0 h 1006"/>
                    <a:gd name="T60" fmla="*/ 2147483647 w 994"/>
                    <a:gd name="T61" fmla="*/ 315613410 h 1006"/>
                    <a:gd name="T62" fmla="*/ 2147483647 w 994"/>
                    <a:gd name="T63" fmla="*/ 469498660 h 1006"/>
                    <a:gd name="T64" fmla="*/ 2147483647 w 994"/>
                    <a:gd name="T65" fmla="*/ 614807135 h 1006"/>
                    <a:gd name="T66" fmla="*/ 2147483647 w 994"/>
                    <a:gd name="T67" fmla="*/ 902334803 h 1006"/>
                    <a:gd name="T68" fmla="*/ 2147483647 w 994"/>
                    <a:gd name="T69" fmla="*/ 1186424038 h 1006"/>
                    <a:gd name="T70" fmla="*/ 2147483647 w 994"/>
                    <a:gd name="T71" fmla="*/ 1413673177 h 1006"/>
                    <a:gd name="T72" fmla="*/ 2147483647 w 994"/>
                    <a:gd name="T73" fmla="*/ 1713841195 h 1006"/>
                    <a:gd name="T74" fmla="*/ 2147483647 w 994"/>
                    <a:gd name="T75" fmla="*/ 1847900366 h 1006"/>
                    <a:gd name="T76" fmla="*/ 2147483647 w 994"/>
                    <a:gd name="T77" fmla="*/ 2088362813 h 1006"/>
                    <a:gd name="T78" fmla="*/ 2147483647 w 994"/>
                    <a:gd name="T79" fmla="*/ 2044725894 h 1006"/>
                    <a:gd name="T80" fmla="*/ 2147483647 w 994"/>
                    <a:gd name="T81" fmla="*/ 1923849861 h 1006"/>
                    <a:gd name="T82" fmla="*/ 2147483647 w 994"/>
                    <a:gd name="T83" fmla="*/ 2147483647 h 1006"/>
                    <a:gd name="T84" fmla="*/ 2147483647 w 994"/>
                    <a:gd name="T85" fmla="*/ 2147483647 h 1006"/>
                    <a:gd name="T86" fmla="*/ 2147483647 w 994"/>
                    <a:gd name="T87" fmla="*/ 2147483647 h 1006"/>
                    <a:gd name="T88" fmla="*/ 2147483647 w 994"/>
                    <a:gd name="T89" fmla="*/ 2147483647 h 1006"/>
                    <a:gd name="T90" fmla="*/ 2147483647 w 994"/>
                    <a:gd name="T91" fmla="*/ 2147483647 h 1006"/>
                    <a:gd name="T92" fmla="*/ 2147483647 w 994"/>
                    <a:gd name="T93" fmla="*/ 2147483647 h 1006"/>
                    <a:gd name="T94" fmla="*/ 2147483647 w 994"/>
                    <a:gd name="T95" fmla="*/ 2147483647 h 1006"/>
                    <a:gd name="T96" fmla="*/ 2147483647 w 994"/>
                    <a:gd name="T97" fmla="*/ 2147483647 h 1006"/>
                    <a:gd name="T98" fmla="*/ 2147483647 w 994"/>
                    <a:gd name="T99" fmla="*/ 2147483647 h 1006"/>
                    <a:gd name="T100" fmla="*/ 2147483647 w 994"/>
                    <a:gd name="T101" fmla="*/ 2147483647 h 1006"/>
                    <a:gd name="T102" fmla="*/ 2147483647 w 994"/>
                    <a:gd name="T103" fmla="*/ 2147483647 h 1006"/>
                    <a:gd name="T104" fmla="*/ 2147483647 w 994"/>
                    <a:gd name="T105" fmla="*/ 1941742454 h 1006"/>
                    <a:gd name="T106" fmla="*/ 2147483647 w 994"/>
                    <a:gd name="T107" fmla="*/ 1669580433 h 1006"/>
                    <a:gd name="T108" fmla="*/ 2147483647 w 994"/>
                    <a:gd name="T109" fmla="*/ 1669580433 h 1006"/>
                    <a:gd name="T110" fmla="*/ 2147483647 w 994"/>
                    <a:gd name="T111" fmla="*/ 1698294141 h 1006"/>
                    <a:gd name="T112" fmla="*/ 2147483647 w 994"/>
                    <a:gd name="T113" fmla="*/ 1789700223 h 1006"/>
                    <a:gd name="T114" fmla="*/ 2147483647 w 994"/>
                    <a:gd name="T115" fmla="*/ 2147483647 h 1006"/>
                    <a:gd name="T116" fmla="*/ 2147483647 w 994"/>
                    <a:gd name="T117" fmla="*/ 2147483647 h 1006"/>
                    <a:gd name="T118" fmla="*/ 2147483647 w 994"/>
                    <a:gd name="T119" fmla="*/ 2147483647 h 1006"/>
                    <a:gd name="T120" fmla="*/ 2147483647 w 994"/>
                    <a:gd name="T121" fmla="*/ 2147483647 h 1006"/>
                    <a:gd name="T122" fmla="*/ 2147483647 w 994"/>
                    <a:gd name="T123" fmla="*/ 2147483647 h 1006"/>
                    <a:gd name="T124" fmla="*/ 2147483647 w 994"/>
                    <a:gd name="T125" fmla="*/ 2147483647 h 100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994"/>
                    <a:gd name="T190" fmla="*/ 0 h 1006"/>
                    <a:gd name="T191" fmla="*/ 994 w 994"/>
                    <a:gd name="T192" fmla="*/ 1006 h 100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994" h="1006">
                      <a:moveTo>
                        <a:pt x="810" y="628"/>
                      </a:moveTo>
                      <a:lnTo>
                        <a:pt x="812" y="631"/>
                      </a:lnTo>
                      <a:lnTo>
                        <a:pt x="815" y="631"/>
                      </a:lnTo>
                      <a:lnTo>
                        <a:pt x="815" y="633"/>
                      </a:lnTo>
                      <a:lnTo>
                        <a:pt x="817" y="633"/>
                      </a:lnTo>
                      <a:lnTo>
                        <a:pt x="819" y="633"/>
                      </a:lnTo>
                      <a:lnTo>
                        <a:pt x="821" y="633"/>
                      </a:lnTo>
                      <a:lnTo>
                        <a:pt x="823" y="631"/>
                      </a:lnTo>
                      <a:lnTo>
                        <a:pt x="826" y="633"/>
                      </a:lnTo>
                      <a:lnTo>
                        <a:pt x="828" y="633"/>
                      </a:lnTo>
                      <a:lnTo>
                        <a:pt x="828" y="635"/>
                      </a:lnTo>
                      <a:lnTo>
                        <a:pt x="830" y="635"/>
                      </a:lnTo>
                      <a:lnTo>
                        <a:pt x="832" y="635"/>
                      </a:lnTo>
                      <a:lnTo>
                        <a:pt x="834" y="638"/>
                      </a:lnTo>
                      <a:lnTo>
                        <a:pt x="836" y="640"/>
                      </a:lnTo>
                      <a:lnTo>
                        <a:pt x="839" y="640"/>
                      </a:lnTo>
                      <a:lnTo>
                        <a:pt x="841" y="642"/>
                      </a:lnTo>
                      <a:lnTo>
                        <a:pt x="841" y="644"/>
                      </a:lnTo>
                      <a:lnTo>
                        <a:pt x="841" y="647"/>
                      </a:lnTo>
                      <a:lnTo>
                        <a:pt x="841" y="649"/>
                      </a:lnTo>
                      <a:lnTo>
                        <a:pt x="841" y="652"/>
                      </a:lnTo>
                      <a:lnTo>
                        <a:pt x="841" y="654"/>
                      </a:lnTo>
                      <a:lnTo>
                        <a:pt x="841" y="656"/>
                      </a:lnTo>
                      <a:lnTo>
                        <a:pt x="839" y="658"/>
                      </a:lnTo>
                      <a:lnTo>
                        <a:pt x="839" y="661"/>
                      </a:lnTo>
                      <a:lnTo>
                        <a:pt x="839" y="663"/>
                      </a:lnTo>
                      <a:lnTo>
                        <a:pt x="836" y="665"/>
                      </a:lnTo>
                      <a:lnTo>
                        <a:pt x="836" y="668"/>
                      </a:lnTo>
                      <a:lnTo>
                        <a:pt x="836" y="670"/>
                      </a:lnTo>
                      <a:lnTo>
                        <a:pt x="836" y="672"/>
                      </a:lnTo>
                      <a:lnTo>
                        <a:pt x="836" y="675"/>
                      </a:lnTo>
                      <a:lnTo>
                        <a:pt x="836" y="677"/>
                      </a:lnTo>
                      <a:lnTo>
                        <a:pt x="836" y="679"/>
                      </a:lnTo>
                      <a:lnTo>
                        <a:pt x="836" y="682"/>
                      </a:lnTo>
                      <a:lnTo>
                        <a:pt x="836" y="684"/>
                      </a:lnTo>
                      <a:lnTo>
                        <a:pt x="834" y="684"/>
                      </a:lnTo>
                      <a:lnTo>
                        <a:pt x="834" y="686"/>
                      </a:lnTo>
                      <a:lnTo>
                        <a:pt x="834" y="688"/>
                      </a:lnTo>
                      <a:lnTo>
                        <a:pt x="834" y="691"/>
                      </a:lnTo>
                      <a:lnTo>
                        <a:pt x="836" y="691"/>
                      </a:lnTo>
                      <a:lnTo>
                        <a:pt x="836" y="693"/>
                      </a:lnTo>
                      <a:lnTo>
                        <a:pt x="836" y="696"/>
                      </a:lnTo>
                      <a:lnTo>
                        <a:pt x="834" y="696"/>
                      </a:lnTo>
                      <a:lnTo>
                        <a:pt x="834" y="698"/>
                      </a:lnTo>
                      <a:lnTo>
                        <a:pt x="832" y="698"/>
                      </a:lnTo>
                      <a:lnTo>
                        <a:pt x="830" y="700"/>
                      </a:lnTo>
                      <a:lnTo>
                        <a:pt x="830" y="702"/>
                      </a:lnTo>
                      <a:lnTo>
                        <a:pt x="828" y="702"/>
                      </a:lnTo>
                      <a:lnTo>
                        <a:pt x="828" y="705"/>
                      </a:lnTo>
                      <a:lnTo>
                        <a:pt x="826" y="707"/>
                      </a:lnTo>
                      <a:lnTo>
                        <a:pt x="826" y="710"/>
                      </a:lnTo>
                      <a:lnTo>
                        <a:pt x="823" y="712"/>
                      </a:lnTo>
                      <a:lnTo>
                        <a:pt x="823" y="714"/>
                      </a:lnTo>
                      <a:lnTo>
                        <a:pt x="823" y="716"/>
                      </a:lnTo>
                      <a:lnTo>
                        <a:pt x="821" y="719"/>
                      </a:lnTo>
                      <a:lnTo>
                        <a:pt x="821" y="721"/>
                      </a:lnTo>
                      <a:lnTo>
                        <a:pt x="819" y="721"/>
                      </a:lnTo>
                      <a:lnTo>
                        <a:pt x="817" y="723"/>
                      </a:lnTo>
                      <a:lnTo>
                        <a:pt x="815" y="723"/>
                      </a:lnTo>
                      <a:lnTo>
                        <a:pt x="812" y="726"/>
                      </a:lnTo>
                      <a:lnTo>
                        <a:pt x="810" y="728"/>
                      </a:lnTo>
                      <a:lnTo>
                        <a:pt x="810" y="730"/>
                      </a:lnTo>
                      <a:lnTo>
                        <a:pt x="810" y="733"/>
                      </a:lnTo>
                      <a:lnTo>
                        <a:pt x="808" y="735"/>
                      </a:lnTo>
                      <a:lnTo>
                        <a:pt x="806" y="737"/>
                      </a:lnTo>
                      <a:lnTo>
                        <a:pt x="806" y="740"/>
                      </a:lnTo>
                      <a:lnTo>
                        <a:pt x="804" y="742"/>
                      </a:lnTo>
                      <a:lnTo>
                        <a:pt x="802" y="742"/>
                      </a:lnTo>
                      <a:lnTo>
                        <a:pt x="802" y="744"/>
                      </a:lnTo>
                      <a:lnTo>
                        <a:pt x="799" y="744"/>
                      </a:lnTo>
                      <a:lnTo>
                        <a:pt x="798" y="746"/>
                      </a:lnTo>
                      <a:lnTo>
                        <a:pt x="795" y="746"/>
                      </a:lnTo>
                      <a:lnTo>
                        <a:pt x="793" y="749"/>
                      </a:lnTo>
                      <a:lnTo>
                        <a:pt x="791" y="749"/>
                      </a:lnTo>
                      <a:lnTo>
                        <a:pt x="789" y="749"/>
                      </a:lnTo>
                      <a:lnTo>
                        <a:pt x="789" y="751"/>
                      </a:lnTo>
                      <a:lnTo>
                        <a:pt x="787" y="751"/>
                      </a:lnTo>
                      <a:lnTo>
                        <a:pt x="785" y="751"/>
                      </a:lnTo>
                      <a:lnTo>
                        <a:pt x="782" y="754"/>
                      </a:lnTo>
                      <a:lnTo>
                        <a:pt x="780" y="754"/>
                      </a:lnTo>
                      <a:lnTo>
                        <a:pt x="778" y="754"/>
                      </a:lnTo>
                      <a:lnTo>
                        <a:pt x="776" y="754"/>
                      </a:lnTo>
                      <a:lnTo>
                        <a:pt x="776" y="756"/>
                      </a:lnTo>
                      <a:lnTo>
                        <a:pt x="774" y="756"/>
                      </a:lnTo>
                      <a:lnTo>
                        <a:pt x="772" y="758"/>
                      </a:lnTo>
                      <a:lnTo>
                        <a:pt x="769" y="760"/>
                      </a:lnTo>
                      <a:lnTo>
                        <a:pt x="769" y="763"/>
                      </a:lnTo>
                      <a:lnTo>
                        <a:pt x="767" y="763"/>
                      </a:lnTo>
                      <a:lnTo>
                        <a:pt x="767" y="765"/>
                      </a:lnTo>
                      <a:lnTo>
                        <a:pt x="767" y="767"/>
                      </a:lnTo>
                      <a:lnTo>
                        <a:pt x="765" y="770"/>
                      </a:lnTo>
                      <a:lnTo>
                        <a:pt x="765" y="772"/>
                      </a:lnTo>
                      <a:lnTo>
                        <a:pt x="765" y="774"/>
                      </a:lnTo>
                      <a:lnTo>
                        <a:pt x="765" y="777"/>
                      </a:lnTo>
                      <a:lnTo>
                        <a:pt x="765" y="779"/>
                      </a:lnTo>
                      <a:lnTo>
                        <a:pt x="765" y="781"/>
                      </a:lnTo>
                      <a:lnTo>
                        <a:pt x="763" y="784"/>
                      </a:lnTo>
                      <a:lnTo>
                        <a:pt x="763" y="786"/>
                      </a:lnTo>
                      <a:lnTo>
                        <a:pt x="763" y="788"/>
                      </a:lnTo>
                      <a:lnTo>
                        <a:pt x="761" y="788"/>
                      </a:lnTo>
                      <a:lnTo>
                        <a:pt x="761" y="790"/>
                      </a:lnTo>
                      <a:lnTo>
                        <a:pt x="761" y="793"/>
                      </a:lnTo>
                      <a:lnTo>
                        <a:pt x="758" y="795"/>
                      </a:lnTo>
                      <a:lnTo>
                        <a:pt x="758" y="798"/>
                      </a:lnTo>
                      <a:lnTo>
                        <a:pt x="758" y="800"/>
                      </a:lnTo>
                      <a:lnTo>
                        <a:pt x="756" y="802"/>
                      </a:lnTo>
                      <a:lnTo>
                        <a:pt x="756" y="804"/>
                      </a:lnTo>
                      <a:lnTo>
                        <a:pt x="756" y="807"/>
                      </a:lnTo>
                      <a:lnTo>
                        <a:pt x="754" y="807"/>
                      </a:lnTo>
                      <a:lnTo>
                        <a:pt x="754" y="809"/>
                      </a:lnTo>
                      <a:lnTo>
                        <a:pt x="754" y="812"/>
                      </a:lnTo>
                      <a:lnTo>
                        <a:pt x="756" y="812"/>
                      </a:lnTo>
                      <a:lnTo>
                        <a:pt x="756" y="814"/>
                      </a:lnTo>
                      <a:lnTo>
                        <a:pt x="756" y="816"/>
                      </a:lnTo>
                      <a:lnTo>
                        <a:pt x="756" y="818"/>
                      </a:lnTo>
                      <a:lnTo>
                        <a:pt x="756" y="821"/>
                      </a:lnTo>
                      <a:lnTo>
                        <a:pt x="758" y="821"/>
                      </a:lnTo>
                      <a:lnTo>
                        <a:pt x="758" y="823"/>
                      </a:lnTo>
                      <a:lnTo>
                        <a:pt x="761" y="825"/>
                      </a:lnTo>
                      <a:lnTo>
                        <a:pt x="763" y="828"/>
                      </a:lnTo>
                      <a:lnTo>
                        <a:pt x="763" y="830"/>
                      </a:lnTo>
                      <a:lnTo>
                        <a:pt x="765" y="830"/>
                      </a:lnTo>
                      <a:lnTo>
                        <a:pt x="765" y="832"/>
                      </a:lnTo>
                      <a:lnTo>
                        <a:pt x="765" y="835"/>
                      </a:lnTo>
                      <a:lnTo>
                        <a:pt x="767" y="837"/>
                      </a:lnTo>
                      <a:lnTo>
                        <a:pt x="767" y="839"/>
                      </a:lnTo>
                      <a:lnTo>
                        <a:pt x="767" y="842"/>
                      </a:lnTo>
                      <a:lnTo>
                        <a:pt x="767" y="844"/>
                      </a:lnTo>
                      <a:lnTo>
                        <a:pt x="765" y="846"/>
                      </a:lnTo>
                      <a:lnTo>
                        <a:pt x="765" y="848"/>
                      </a:lnTo>
                      <a:lnTo>
                        <a:pt x="765" y="851"/>
                      </a:lnTo>
                      <a:lnTo>
                        <a:pt x="765" y="853"/>
                      </a:lnTo>
                      <a:lnTo>
                        <a:pt x="765" y="856"/>
                      </a:lnTo>
                      <a:lnTo>
                        <a:pt x="763" y="858"/>
                      </a:lnTo>
                      <a:lnTo>
                        <a:pt x="763" y="860"/>
                      </a:lnTo>
                      <a:lnTo>
                        <a:pt x="763" y="862"/>
                      </a:lnTo>
                      <a:lnTo>
                        <a:pt x="763" y="865"/>
                      </a:lnTo>
                      <a:lnTo>
                        <a:pt x="761" y="867"/>
                      </a:lnTo>
                      <a:lnTo>
                        <a:pt x="761" y="869"/>
                      </a:lnTo>
                      <a:lnTo>
                        <a:pt x="761" y="872"/>
                      </a:lnTo>
                      <a:lnTo>
                        <a:pt x="758" y="872"/>
                      </a:lnTo>
                      <a:lnTo>
                        <a:pt x="758" y="874"/>
                      </a:lnTo>
                      <a:lnTo>
                        <a:pt x="758" y="876"/>
                      </a:lnTo>
                      <a:lnTo>
                        <a:pt x="758" y="879"/>
                      </a:lnTo>
                      <a:lnTo>
                        <a:pt x="756" y="879"/>
                      </a:lnTo>
                      <a:lnTo>
                        <a:pt x="756" y="881"/>
                      </a:lnTo>
                      <a:lnTo>
                        <a:pt x="756" y="883"/>
                      </a:lnTo>
                      <a:lnTo>
                        <a:pt x="756" y="886"/>
                      </a:lnTo>
                      <a:lnTo>
                        <a:pt x="754" y="886"/>
                      </a:lnTo>
                      <a:lnTo>
                        <a:pt x="754" y="888"/>
                      </a:lnTo>
                      <a:lnTo>
                        <a:pt x="754" y="890"/>
                      </a:lnTo>
                      <a:lnTo>
                        <a:pt x="752" y="890"/>
                      </a:lnTo>
                      <a:lnTo>
                        <a:pt x="752" y="892"/>
                      </a:lnTo>
                      <a:lnTo>
                        <a:pt x="752" y="895"/>
                      </a:lnTo>
                      <a:lnTo>
                        <a:pt x="750" y="895"/>
                      </a:lnTo>
                      <a:lnTo>
                        <a:pt x="750" y="897"/>
                      </a:lnTo>
                      <a:lnTo>
                        <a:pt x="748" y="900"/>
                      </a:lnTo>
                      <a:lnTo>
                        <a:pt x="748" y="902"/>
                      </a:lnTo>
                      <a:lnTo>
                        <a:pt x="745" y="902"/>
                      </a:lnTo>
                      <a:lnTo>
                        <a:pt x="745" y="904"/>
                      </a:lnTo>
                      <a:lnTo>
                        <a:pt x="744" y="906"/>
                      </a:lnTo>
                      <a:lnTo>
                        <a:pt x="744" y="909"/>
                      </a:lnTo>
                      <a:lnTo>
                        <a:pt x="741" y="911"/>
                      </a:lnTo>
                      <a:lnTo>
                        <a:pt x="741" y="914"/>
                      </a:lnTo>
                      <a:lnTo>
                        <a:pt x="739" y="916"/>
                      </a:lnTo>
                      <a:lnTo>
                        <a:pt x="739" y="918"/>
                      </a:lnTo>
                      <a:lnTo>
                        <a:pt x="737" y="918"/>
                      </a:lnTo>
                      <a:lnTo>
                        <a:pt x="735" y="920"/>
                      </a:lnTo>
                      <a:lnTo>
                        <a:pt x="735" y="923"/>
                      </a:lnTo>
                      <a:lnTo>
                        <a:pt x="733" y="923"/>
                      </a:lnTo>
                      <a:lnTo>
                        <a:pt x="733" y="925"/>
                      </a:lnTo>
                      <a:lnTo>
                        <a:pt x="731" y="925"/>
                      </a:lnTo>
                      <a:lnTo>
                        <a:pt x="731" y="927"/>
                      </a:lnTo>
                      <a:lnTo>
                        <a:pt x="728" y="927"/>
                      </a:lnTo>
                      <a:lnTo>
                        <a:pt x="726" y="930"/>
                      </a:lnTo>
                      <a:lnTo>
                        <a:pt x="724" y="932"/>
                      </a:lnTo>
                      <a:lnTo>
                        <a:pt x="722" y="932"/>
                      </a:lnTo>
                      <a:lnTo>
                        <a:pt x="722" y="934"/>
                      </a:lnTo>
                      <a:lnTo>
                        <a:pt x="720" y="934"/>
                      </a:lnTo>
                      <a:lnTo>
                        <a:pt x="720" y="937"/>
                      </a:lnTo>
                      <a:lnTo>
                        <a:pt x="717" y="937"/>
                      </a:lnTo>
                      <a:lnTo>
                        <a:pt x="717" y="939"/>
                      </a:lnTo>
                      <a:lnTo>
                        <a:pt x="715" y="939"/>
                      </a:lnTo>
                      <a:lnTo>
                        <a:pt x="715" y="941"/>
                      </a:lnTo>
                      <a:lnTo>
                        <a:pt x="713" y="941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11" y="946"/>
                      </a:lnTo>
                      <a:lnTo>
                        <a:pt x="711" y="948"/>
                      </a:lnTo>
                      <a:lnTo>
                        <a:pt x="709" y="948"/>
                      </a:lnTo>
                      <a:lnTo>
                        <a:pt x="709" y="950"/>
                      </a:lnTo>
                      <a:lnTo>
                        <a:pt x="707" y="950"/>
                      </a:lnTo>
                      <a:lnTo>
                        <a:pt x="707" y="953"/>
                      </a:lnTo>
                      <a:lnTo>
                        <a:pt x="704" y="953"/>
                      </a:lnTo>
                      <a:lnTo>
                        <a:pt x="704" y="955"/>
                      </a:lnTo>
                      <a:lnTo>
                        <a:pt x="703" y="958"/>
                      </a:lnTo>
                      <a:lnTo>
                        <a:pt x="703" y="960"/>
                      </a:lnTo>
                      <a:lnTo>
                        <a:pt x="700" y="960"/>
                      </a:lnTo>
                      <a:lnTo>
                        <a:pt x="700" y="962"/>
                      </a:lnTo>
                      <a:lnTo>
                        <a:pt x="700" y="964"/>
                      </a:lnTo>
                      <a:lnTo>
                        <a:pt x="698" y="967"/>
                      </a:lnTo>
                      <a:lnTo>
                        <a:pt x="698" y="969"/>
                      </a:lnTo>
                      <a:lnTo>
                        <a:pt x="698" y="971"/>
                      </a:lnTo>
                      <a:lnTo>
                        <a:pt x="698" y="974"/>
                      </a:lnTo>
                      <a:lnTo>
                        <a:pt x="696" y="976"/>
                      </a:lnTo>
                      <a:lnTo>
                        <a:pt x="696" y="978"/>
                      </a:lnTo>
                      <a:lnTo>
                        <a:pt x="696" y="981"/>
                      </a:lnTo>
                      <a:lnTo>
                        <a:pt x="696" y="983"/>
                      </a:lnTo>
                      <a:lnTo>
                        <a:pt x="694" y="985"/>
                      </a:lnTo>
                      <a:lnTo>
                        <a:pt x="694" y="988"/>
                      </a:lnTo>
                      <a:lnTo>
                        <a:pt x="694" y="990"/>
                      </a:lnTo>
                      <a:lnTo>
                        <a:pt x="694" y="992"/>
                      </a:lnTo>
                      <a:lnTo>
                        <a:pt x="690" y="1006"/>
                      </a:lnTo>
                      <a:lnTo>
                        <a:pt x="685" y="1002"/>
                      </a:lnTo>
                      <a:lnTo>
                        <a:pt x="685" y="999"/>
                      </a:lnTo>
                      <a:lnTo>
                        <a:pt x="685" y="997"/>
                      </a:lnTo>
                      <a:lnTo>
                        <a:pt x="685" y="994"/>
                      </a:lnTo>
                      <a:lnTo>
                        <a:pt x="685" y="992"/>
                      </a:lnTo>
                      <a:lnTo>
                        <a:pt x="685" y="990"/>
                      </a:lnTo>
                      <a:lnTo>
                        <a:pt x="685" y="988"/>
                      </a:lnTo>
                      <a:lnTo>
                        <a:pt x="683" y="988"/>
                      </a:lnTo>
                      <a:lnTo>
                        <a:pt x="681" y="990"/>
                      </a:lnTo>
                      <a:lnTo>
                        <a:pt x="679" y="990"/>
                      </a:lnTo>
                      <a:lnTo>
                        <a:pt x="676" y="992"/>
                      </a:lnTo>
                      <a:lnTo>
                        <a:pt x="676" y="994"/>
                      </a:lnTo>
                      <a:lnTo>
                        <a:pt x="676" y="997"/>
                      </a:lnTo>
                      <a:lnTo>
                        <a:pt x="674" y="997"/>
                      </a:lnTo>
                      <a:lnTo>
                        <a:pt x="674" y="999"/>
                      </a:lnTo>
                      <a:lnTo>
                        <a:pt x="672" y="999"/>
                      </a:lnTo>
                      <a:lnTo>
                        <a:pt x="672" y="1002"/>
                      </a:lnTo>
                      <a:lnTo>
                        <a:pt x="670" y="1002"/>
                      </a:lnTo>
                      <a:lnTo>
                        <a:pt x="229" y="978"/>
                      </a:lnTo>
                      <a:lnTo>
                        <a:pt x="210" y="978"/>
                      </a:lnTo>
                      <a:lnTo>
                        <a:pt x="210" y="976"/>
                      </a:lnTo>
                      <a:lnTo>
                        <a:pt x="208" y="976"/>
                      </a:lnTo>
                      <a:lnTo>
                        <a:pt x="205" y="976"/>
                      </a:lnTo>
                      <a:lnTo>
                        <a:pt x="203" y="974"/>
                      </a:lnTo>
                      <a:lnTo>
                        <a:pt x="201" y="974"/>
                      </a:lnTo>
                      <a:lnTo>
                        <a:pt x="199" y="974"/>
                      </a:lnTo>
                      <a:lnTo>
                        <a:pt x="197" y="974"/>
                      </a:lnTo>
                      <a:lnTo>
                        <a:pt x="195" y="974"/>
                      </a:lnTo>
                      <a:lnTo>
                        <a:pt x="192" y="974"/>
                      </a:lnTo>
                      <a:lnTo>
                        <a:pt x="190" y="974"/>
                      </a:lnTo>
                      <a:lnTo>
                        <a:pt x="188" y="974"/>
                      </a:lnTo>
                      <a:lnTo>
                        <a:pt x="186" y="974"/>
                      </a:lnTo>
                      <a:lnTo>
                        <a:pt x="184" y="974"/>
                      </a:lnTo>
                      <a:lnTo>
                        <a:pt x="182" y="971"/>
                      </a:lnTo>
                      <a:lnTo>
                        <a:pt x="179" y="971"/>
                      </a:lnTo>
                      <a:lnTo>
                        <a:pt x="177" y="969"/>
                      </a:lnTo>
                      <a:lnTo>
                        <a:pt x="175" y="969"/>
                      </a:lnTo>
                      <a:lnTo>
                        <a:pt x="173" y="967"/>
                      </a:lnTo>
                      <a:lnTo>
                        <a:pt x="171" y="964"/>
                      </a:lnTo>
                      <a:lnTo>
                        <a:pt x="168" y="962"/>
                      </a:lnTo>
                      <a:lnTo>
                        <a:pt x="168" y="960"/>
                      </a:lnTo>
                      <a:lnTo>
                        <a:pt x="167" y="960"/>
                      </a:lnTo>
                      <a:lnTo>
                        <a:pt x="167" y="958"/>
                      </a:lnTo>
                      <a:lnTo>
                        <a:pt x="164" y="955"/>
                      </a:lnTo>
                      <a:lnTo>
                        <a:pt x="164" y="953"/>
                      </a:lnTo>
                      <a:lnTo>
                        <a:pt x="162" y="950"/>
                      </a:lnTo>
                      <a:lnTo>
                        <a:pt x="160" y="950"/>
                      </a:lnTo>
                      <a:lnTo>
                        <a:pt x="160" y="948"/>
                      </a:lnTo>
                      <a:lnTo>
                        <a:pt x="158" y="946"/>
                      </a:lnTo>
                      <a:lnTo>
                        <a:pt x="156" y="946"/>
                      </a:lnTo>
                      <a:lnTo>
                        <a:pt x="154" y="944"/>
                      </a:lnTo>
                      <a:lnTo>
                        <a:pt x="154" y="941"/>
                      </a:lnTo>
                      <a:lnTo>
                        <a:pt x="151" y="941"/>
                      </a:lnTo>
                      <a:lnTo>
                        <a:pt x="149" y="939"/>
                      </a:lnTo>
                      <a:lnTo>
                        <a:pt x="147" y="939"/>
                      </a:lnTo>
                      <a:lnTo>
                        <a:pt x="147" y="937"/>
                      </a:lnTo>
                      <a:lnTo>
                        <a:pt x="145" y="937"/>
                      </a:lnTo>
                      <a:lnTo>
                        <a:pt x="145" y="934"/>
                      </a:lnTo>
                      <a:lnTo>
                        <a:pt x="143" y="934"/>
                      </a:lnTo>
                      <a:lnTo>
                        <a:pt x="141" y="934"/>
                      </a:lnTo>
                      <a:lnTo>
                        <a:pt x="141" y="932"/>
                      </a:lnTo>
                      <a:lnTo>
                        <a:pt x="138" y="932"/>
                      </a:lnTo>
                      <a:lnTo>
                        <a:pt x="136" y="930"/>
                      </a:lnTo>
                      <a:lnTo>
                        <a:pt x="134" y="930"/>
                      </a:lnTo>
                      <a:lnTo>
                        <a:pt x="132" y="927"/>
                      </a:lnTo>
                      <a:lnTo>
                        <a:pt x="130" y="927"/>
                      </a:lnTo>
                      <a:lnTo>
                        <a:pt x="127" y="925"/>
                      </a:lnTo>
                      <a:lnTo>
                        <a:pt x="125" y="925"/>
                      </a:lnTo>
                      <a:lnTo>
                        <a:pt x="125" y="923"/>
                      </a:lnTo>
                      <a:lnTo>
                        <a:pt x="123" y="923"/>
                      </a:lnTo>
                      <a:lnTo>
                        <a:pt x="123" y="920"/>
                      </a:lnTo>
                      <a:lnTo>
                        <a:pt x="121" y="920"/>
                      </a:lnTo>
                      <a:lnTo>
                        <a:pt x="121" y="918"/>
                      </a:lnTo>
                      <a:lnTo>
                        <a:pt x="119" y="916"/>
                      </a:lnTo>
                      <a:lnTo>
                        <a:pt x="119" y="914"/>
                      </a:lnTo>
                      <a:lnTo>
                        <a:pt x="117" y="911"/>
                      </a:lnTo>
                      <a:lnTo>
                        <a:pt x="117" y="909"/>
                      </a:lnTo>
                      <a:lnTo>
                        <a:pt x="114" y="906"/>
                      </a:lnTo>
                      <a:lnTo>
                        <a:pt x="114" y="904"/>
                      </a:lnTo>
                      <a:lnTo>
                        <a:pt x="114" y="902"/>
                      </a:lnTo>
                      <a:lnTo>
                        <a:pt x="114" y="900"/>
                      </a:lnTo>
                      <a:lnTo>
                        <a:pt x="114" y="897"/>
                      </a:lnTo>
                      <a:lnTo>
                        <a:pt x="113" y="895"/>
                      </a:lnTo>
                      <a:lnTo>
                        <a:pt x="113" y="892"/>
                      </a:lnTo>
                      <a:lnTo>
                        <a:pt x="113" y="890"/>
                      </a:lnTo>
                      <a:lnTo>
                        <a:pt x="113" y="888"/>
                      </a:lnTo>
                      <a:lnTo>
                        <a:pt x="113" y="886"/>
                      </a:lnTo>
                      <a:lnTo>
                        <a:pt x="113" y="883"/>
                      </a:lnTo>
                      <a:lnTo>
                        <a:pt x="113" y="881"/>
                      </a:lnTo>
                      <a:lnTo>
                        <a:pt x="113" y="879"/>
                      </a:lnTo>
                      <a:lnTo>
                        <a:pt x="114" y="876"/>
                      </a:lnTo>
                      <a:lnTo>
                        <a:pt x="114" y="874"/>
                      </a:lnTo>
                      <a:lnTo>
                        <a:pt x="114" y="872"/>
                      </a:lnTo>
                      <a:lnTo>
                        <a:pt x="114" y="869"/>
                      </a:lnTo>
                      <a:lnTo>
                        <a:pt x="114" y="867"/>
                      </a:lnTo>
                      <a:lnTo>
                        <a:pt x="114" y="865"/>
                      </a:lnTo>
                      <a:lnTo>
                        <a:pt x="113" y="862"/>
                      </a:lnTo>
                      <a:lnTo>
                        <a:pt x="113" y="860"/>
                      </a:lnTo>
                      <a:lnTo>
                        <a:pt x="110" y="858"/>
                      </a:lnTo>
                      <a:lnTo>
                        <a:pt x="110" y="856"/>
                      </a:lnTo>
                      <a:lnTo>
                        <a:pt x="108" y="853"/>
                      </a:lnTo>
                      <a:lnTo>
                        <a:pt x="108" y="851"/>
                      </a:lnTo>
                      <a:lnTo>
                        <a:pt x="106" y="851"/>
                      </a:lnTo>
                      <a:lnTo>
                        <a:pt x="106" y="848"/>
                      </a:lnTo>
                      <a:lnTo>
                        <a:pt x="104" y="846"/>
                      </a:lnTo>
                      <a:lnTo>
                        <a:pt x="104" y="844"/>
                      </a:lnTo>
                      <a:lnTo>
                        <a:pt x="104" y="842"/>
                      </a:lnTo>
                      <a:lnTo>
                        <a:pt x="102" y="842"/>
                      </a:lnTo>
                      <a:lnTo>
                        <a:pt x="102" y="839"/>
                      </a:lnTo>
                      <a:lnTo>
                        <a:pt x="102" y="837"/>
                      </a:lnTo>
                      <a:lnTo>
                        <a:pt x="102" y="835"/>
                      </a:lnTo>
                      <a:lnTo>
                        <a:pt x="102" y="832"/>
                      </a:lnTo>
                      <a:lnTo>
                        <a:pt x="100" y="832"/>
                      </a:lnTo>
                      <a:lnTo>
                        <a:pt x="100" y="830"/>
                      </a:lnTo>
                      <a:lnTo>
                        <a:pt x="100" y="828"/>
                      </a:lnTo>
                      <a:lnTo>
                        <a:pt x="100" y="825"/>
                      </a:lnTo>
                      <a:lnTo>
                        <a:pt x="97" y="823"/>
                      </a:lnTo>
                      <a:lnTo>
                        <a:pt x="97" y="821"/>
                      </a:lnTo>
                      <a:lnTo>
                        <a:pt x="95" y="821"/>
                      </a:lnTo>
                      <a:lnTo>
                        <a:pt x="95" y="818"/>
                      </a:lnTo>
                      <a:lnTo>
                        <a:pt x="93" y="818"/>
                      </a:lnTo>
                      <a:lnTo>
                        <a:pt x="93" y="816"/>
                      </a:lnTo>
                      <a:lnTo>
                        <a:pt x="91" y="816"/>
                      </a:lnTo>
                      <a:lnTo>
                        <a:pt x="91" y="814"/>
                      </a:lnTo>
                      <a:lnTo>
                        <a:pt x="89" y="814"/>
                      </a:lnTo>
                      <a:lnTo>
                        <a:pt x="86" y="812"/>
                      </a:lnTo>
                      <a:lnTo>
                        <a:pt x="84" y="812"/>
                      </a:lnTo>
                      <a:lnTo>
                        <a:pt x="84" y="809"/>
                      </a:lnTo>
                      <a:lnTo>
                        <a:pt x="82" y="809"/>
                      </a:lnTo>
                      <a:lnTo>
                        <a:pt x="80" y="804"/>
                      </a:lnTo>
                      <a:lnTo>
                        <a:pt x="78" y="802"/>
                      </a:lnTo>
                      <a:lnTo>
                        <a:pt x="76" y="800"/>
                      </a:lnTo>
                      <a:lnTo>
                        <a:pt x="73" y="800"/>
                      </a:lnTo>
                      <a:lnTo>
                        <a:pt x="73" y="798"/>
                      </a:lnTo>
                      <a:lnTo>
                        <a:pt x="73" y="795"/>
                      </a:lnTo>
                      <a:lnTo>
                        <a:pt x="73" y="793"/>
                      </a:lnTo>
                      <a:lnTo>
                        <a:pt x="71" y="790"/>
                      </a:lnTo>
                      <a:lnTo>
                        <a:pt x="71" y="788"/>
                      </a:lnTo>
                      <a:lnTo>
                        <a:pt x="71" y="786"/>
                      </a:lnTo>
                      <a:lnTo>
                        <a:pt x="69" y="784"/>
                      </a:lnTo>
                      <a:lnTo>
                        <a:pt x="67" y="781"/>
                      </a:lnTo>
                      <a:lnTo>
                        <a:pt x="67" y="779"/>
                      </a:lnTo>
                      <a:lnTo>
                        <a:pt x="65" y="779"/>
                      </a:lnTo>
                      <a:lnTo>
                        <a:pt x="65" y="777"/>
                      </a:lnTo>
                      <a:lnTo>
                        <a:pt x="63" y="777"/>
                      </a:lnTo>
                      <a:lnTo>
                        <a:pt x="63" y="774"/>
                      </a:lnTo>
                      <a:lnTo>
                        <a:pt x="63" y="772"/>
                      </a:lnTo>
                      <a:lnTo>
                        <a:pt x="60" y="772"/>
                      </a:lnTo>
                      <a:lnTo>
                        <a:pt x="60" y="770"/>
                      </a:lnTo>
                      <a:lnTo>
                        <a:pt x="59" y="770"/>
                      </a:lnTo>
                      <a:lnTo>
                        <a:pt x="59" y="767"/>
                      </a:lnTo>
                      <a:lnTo>
                        <a:pt x="56" y="767"/>
                      </a:lnTo>
                      <a:lnTo>
                        <a:pt x="56" y="765"/>
                      </a:lnTo>
                      <a:lnTo>
                        <a:pt x="54" y="765"/>
                      </a:lnTo>
                      <a:lnTo>
                        <a:pt x="54" y="763"/>
                      </a:lnTo>
                      <a:lnTo>
                        <a:pt x="52" y="763"/>
                      </a:lnTo>
                      <a:lnTo>
                        <a:pt x="52" y="760"/>
                      </a:lnTo>
                      <a:lnTo>
                        <a:pt x="50" y="760"/>
                      </a:lnTo>
                      <a:lnTo>
                        <a:pt x="50" y="758"/>
                      </a:lnTo>
                      <a:lnTo>
                        <a:pt x="48" y="758"/>
                      </a:lnTo>
                      <a:lnTo>
                        <a:pt x="48" y="756"/>
                      </a:lnTo>
                      <a:lnTo>
                        <a:pt x="45" y="756"/>
                      </a:lnTo>
                      <a:lnTo>
                        <a:pt x="45" y="754"/>
                      </a:lnTo>
                      <a:lnTo>
                        <a:pt x="45" y="751"/>
                      </a:lnTo>
                      <a:lnTo>
                        <a:pt x="45" y="749"/>
                      </a:lnTo>
                      <a:lnTo>
                        <a:pt x="45" y="746"/>
                      </a:lnTo>
                      <a:lnTo>
                        <a:pt x="43" y="746"/>
                      </a:lnTo>
                      <a:lnTo>
                        <a:pt x="43" y="744"/>
                      </a:lnTo>
                      <a:lnTo>
                        <a:pt x="43" y="742"/>
                      </a:lnTo>
                      <a:lnTo>
                        <a:pt x="43" y="740"/>
                      </a:lnTo>
                      <a:lnTo>
                        <a:pt x="43" y="737"/>
                      </a:lnTo>
                      <a:lnTo>
                        <a:pt x="43" y="735"/>
                      </a:lnTo>
                      <a:lnTo>
                        <a:pt x="43" y="733"/>
                      </a:lnTo>
                      <a:lnTo>
                        <a:pt x="205" y="406"/>
                      </a:lnTo>
                      <a:lnTo>
                        <a:pt x="205" y="404"/>
                      </a:lnTo>
                      <a:lnTo>
                        <a:pt x="208" y="401"/>
                      </a:lnTo>
                      <a:lnTo>
                        <a:pt x="208" y="399"/>
                      </a:lnTo>
                      <a:lnTo>
                        <a:pt x="203" y="396"/>
                      </a:lnTo>
                      <a:lnTo>
                        <a:pt x="203" y="399"/>
                      </a:lnTo>
                      <a:lnTo>
                        <a:pt x="201" y="399"/>
                      </a:lnTo>
                      <a:lnTo>
                        <a:pt x="199" y="401"/>
                      </a:lnTo>
                      <a:lnTo>
                        <a:pt x="197" y="404"/>
                      </a:lnTo>
                      <a:lnTo>
                        <a:pt x="195" y="406"/>
                      </a:lnTo>
                      <a:lnTo>
                        <a:pt x="192" y="406"/>
                      </a:lnTo>
                      <a:lnTo>
                        <a:pt x="190" y="406"/>
                      </a:lnTo>
                      <a:lnTo>
                        <a:pt x="188" y="406"/>
                      </a:lnTo>
                      <a:lnTo>
                        <a:pt x="186" y="406"/>
                      </a:lnTo>
                      <a:lnTo>
                        <a:pt x="184" y="406"/>
                      </a:lnTo>
                      <a:lnTo>
                        <a:pt x="184" y="404"/>
                      </a:lnTo>
                      <a:lnTo>
                        <a:pt x="182" y="404"/>
                      </a:lnTo>
                      <a:lnTo>
                        <a:pt x="182" y="401"/>
                      </a:lnTo>
                      <a:lnTo>
                        <a:pt x="182" y="399"/>
                      </a:lnTo>
                      <a:lnTo>
                        <a:pt x="179" y="399"/>
                      </a:lnTo>
                      <a:lnTo>
                        <a:pt x="179" y="396"/>
                      </a:lnTo>
                      <a:lnTo>
                        <a:pt x="179" y="394"/>
                      </a:lnTo>
                      <a:lnTo>
                        <a:pt x="177" y="394"/>
                      </a:lnTo>
                      <a:lnTo>
                        <a:pt x="177" y="392"/>
                      </a:lnTo>
                      <a:lnTo>
                        <a:pt x="175" y="390"/>
                      </a:lnTo>
                      <a:lnTo>
                        <a:pt x="173" y="387"/>
                      </a:lnTo>
                      <a:lnTo>
                        <a:pt x="171" y="385"/>
                      </a:lnTo>
                      <a:lnTo>
                        <a:pt x="171" y="382"/>
                      </a:lnTo>
                      <a:lnTo>
                        <a:pt x="168" y="382"/>
                      </a:lnTo>
                      <a:lnTo>
                        <a:pt x="168" y="380"/>
                      </a:lnTo>
                      <a:lnTo>
                        <a:pt x="167" y="378"/>
                      </a:lnTo>
                      <a:lnTo>
                        <a:pt x="164" y="376"/>
                      </a:lnTo>
                      <a:lnTo>
                        <a:pt x="162" y="373"/>
                      </a:lnTo>
                      <a:lnTo>
                        <a:pt x="160" y="373"/>
                      </a:lnTo>
                      <a:lnTo>
                        <a:pt x="160" y="371"/>
                      </a:lnTo>
                      <a:lnTo>
                        <a:pt x="158" y="371"/>
                      </a:lnTo>
                      <a:lnTo>
                        <a:pt x="158" y="369"/>
                      </a:lnTo>
                      <a:lnTo>
                        <a:pt x="156" y="369"/>
                      </a:lnTo>
                      <a:lnTo>
                        <a:pt x="154" y="366"/>
                      </a:lnTo>
                      <a:lnTo>
                        <a:pt x="151" y="364"/>
                      </a:lnTo>
                      <a:lnTo>
                        <a:pt x="149" y="362"/>
                      </a:lnTo>
                      <a:lnTo>
                        <a:pt x="147" y="359"/>
                      </a:lnTo>
                      <a:lnTo>
                        <a:pt x="145" y="357"/>
                      </a:lnTo>
                      <a:lnTo>
                        <a:pt x="143" y="355"/>
                      </a:lnTo>
                      <a:lnTo>
                        <a:pt x="141" y="352"/>
                      </a:lnTo>
                      <a:lnTo>
                        <a:pt x="141" y="350"/>
                      </a:lnTo>
                      <a:lnTo>
                        <a:pt x="138" y="350"/>
                      </a:lnTo>
                      <a:lnTo>
                        <a:pt x="136" y="350"/>
                      </a:lnTo>
                      <a:lnTo>
                        <a:pt x="136" y="348"/>
                      </a:lnTo>
                      <a:lnTo>
                        <a:pt x="134" y="348"/>
                      </a:lnTo>
                      <a:lnTo>
                        <a:pt x="132" y="346"/>
                      </a:lnTo>
                      <a:lnTo>
                        <a:pt x="130" y="346"/>
                      </a:lnTo>
                      <a:lnTo>
                        <a:pt x="127" y="343"/>
                      </a:lnTo>
                      <a:lnTo>
                        <a:pt x="125" y="343"/>
                      </a:lnTo>
                      <a:lnTo>
                        <a:pt x="123" y="343"/>
                      </a:lnTo>
                      <a:lnTo>
                        <a:pt x="121" y="343"/>
                      </a:lnTo>
                      <a:lnTo>
                        <a:pt x="121" y="341"/>
                      </a:lnTo>
                      <a:lnTo>
                        <a:pt x="119" y="341"/>
                      </a:lnTo>
                      <a:lnTo>
                        <a:pt x="117" y="341"/>
                      </a:lnTo>
                      <a:lnTo>
                        <a:pt x="114" y="341"/>
                      </a:lnTo>
                      <a:lnTo>
                        <a:pt x="113" y="341"/>
                      </a:lnTo>
                      <a:lnTo>
                        <a:pt x="110" y="341"/>
                      </a:lnTo>
                      <a:lnTo>
                        <a:pt x="108" y="341"/>
                      </a:lnTo>
                      <a:lnTo>
                        <a:pt x="106" y="341"/>
                      </a:lnTo>
                      <a:lnTo>
                        <a:pt x="104" y="341"/>
                      </a:lnTo>
                      <a:lnTo>
                        <a:pt x="102" y="341"/>
                      </a:lnTo>
                      <a:lnTo>
                        <a:pt x="100" y="341"/>
                      </a:lnTo>
                      <a:lnTo>
                        <a:pt x="97" y="341"/>
                      </a:lnTo>
                      <a:lnTo>
                        <a:pt x="95" y="343"/>
                      </a:lnTo>
                      <a:lnTo>
                        <a:pt x="93" y="343"/>
                      </a:lnTo>
                      <a:lnTo>
                        <a:pt x="91" y="346"/>
                      </a:lnTo>
                      <a:lnTo>
                        <a:pt x="89" y="346"/>
                      </a:lnTo>
                      <a:lnTo>
                        <a:pt x="86" y="346"/>
                      </a:lnTo>
                      <a:lnTo>
                        <a:pt x="84" y="346"/>
                      </a:lnTo>
                      <a:lnTo>
                        <a:pt x="82" y="346"/>
                      </a:lnTo>
                      <a:lnTo>
                        <a:pt x="80" y="346"/>
                      </a:lnTo>
                      <a:lnTo>
                        <a:pt x="78" y="346"/>
                      </a:lnTo>
                      <a:lnTo>
                        <a:pt x="76" y="346"/>
                      </a:lnTo>
                      <a:lnTo>
                        <a:pt x="73" y="343"/>
                      </a:lnTo>
                      <a:lnTo>
                        <a:pt x="71" y="343"/>
                      </a:lnTo>
                      <a:lnTo>
                        <a:pt x="69" y="343"/>
                      </a:lnTo>
                      <a:lnTo>
                        <a:pt x="69" y="341"/>
                      </a:lnTo>
                      <a:lnTo>
                        <a:pt x="67" y="338"/>
                      </a:lnTo>
                      <a:lnTo>
                        <a:pt x="67" y="336"/>
                      </a:lnTo>
                      <a:lnTo>
                        <a:pt x="67" y="334"/>
                      </a:lnTo>
                      <a:lnTo>
                        <a:pt x="67" y="332"/>
                      </a:lnTo>
                      <a:lnTo>
                        <a:pt x="65" y="332"/>
                      </a:lnTo>
                      <a:lnTo>
                        <a:pt x="65" y="329"/>
                      </a:lnTo>
                      <a:lnTo>
                        <a:pt x="65" y="327"/>
                      </a:lnTo>
                      <a:lnTo>
                        <a:pt x="63" y="325"/>
                      </a:lnTo>
                      <a:lnTo>
                        <a:pt x="60" y="322"/>
                      </a:lnTo>
                      <a:lnTo>
                        <a:pt x="60" y="320"/>
                      </a:lnTo>
                      <a:lnTo>
                        <a:pt x="59" y="318"/>
                      </a:lnTo>
                      <a:lnTo>
                        <a:pt x="56" y="315"/>
                      </a:lnTo>
                      <a:lnTo>
                        <a:pt x="56" y="313"/>
                      </a:lnTo>
                      <a:lnTo>
                        <a:pt x="56" y="311"/>
                      </a:lnTo>
                      <a:lnTo>
                        <a:pt x="54" y="311"/>
                      </a:lnTo>
                      <a:lnTo>
                        <a:pt x="54" y="308"/>
                      </a:lnTo>
                      <a:lnTo>
                        <a:pt x="54" y="306"/>
                      </a:lnTo>
                      <a:lnTo>
                        <a:pt x="52" y="304"/>
                      </a:lnTo>
                      <a:lnTo>
                        <a:pt x="52" y="302"/>
                      </a:lnTo>
                      <a:lnTo>
                        <a:pt x="50" y="299"/>
                      </a:lnTo>
                      <a:lnTo>
                        <a:pt x="50" y="297"/>
                      </a:lnTo>
                      <a:lnTo>
                        <a:pt x="48" y="297"/>
                      </a:lnTo>
                      <a:lnTo>
                        <a:pt x="45" y="294"/>
                      </a:lnTo>
                      <a:lnTo>
                        <a:pt x="43" y="294"/>
                      </a:lnTo>
                      <a:lnTo>
                        <a:pt x="43" y="292"/>
                      </a:lnTo>
                      <a:lnTo>
                        <a:pt x="41" y="292"/>
                      </a:lnTo>
                      <a:lnTo>
                        <a:pt x="41" y="290"/>
                      </a:lnTo>
                      <a:lnTo>
                        <a:pt x="39" y="290"/>
                      </a:lnTo>
                      <a:lnTo>
                        <a:pt x="37" y="290"/>
                      </a:lnTo>
                      <a:lnTo>
                        <a:pt x="37" y="288"/>
                      </a:lnTo>
                      <a:lnTo>
                        <a:pt x="35" y="288"/>
                      </a:lnTo>
                      <a:lnTo>
                        <a:pt x="32" y="285"/>
                      </a:lnTo>
                      <a:lnTo>
                        <a:pt x="30" y="285"/>
                      </a:lnTo>
                      <a:lnTo>
                        <a:pt x="30" y="283"/>
                      </a:lnTo>
                      <a:lnTo>
                        <a:pt x="28" y="283"/>
                      </a:lnTo>
                      <a:lnTo>
                        <a:pt x="28" y="280"/>
                      </a:lnTo>
                      <a:lnTo>
                        <a:pt x="26" y="280"/>
                      </a:lnTo>
                      <a:lnTo>
                        <a:pt x="26" y="278"/>
                      </a:lnTo>
                      <a:lnTo>
                        <a:pt x="24" y="278"/>
                      </a:lnTo>
                      <a:lnTo>
                        <a:pt x="24" y="276"/>
                      </a:lnTo>
                      <a:lnTo>
                        <a:pt x="22" y="274"/>
                      </a:lnTo>
                      <a:lnTo>
                        <a:pt x="19" y="271"/>
                      </a:lnTo>
                      <a:lnTo>
                        <a:pt x="19" y="269"/>
                      </a:lnTo>
                      <a:lnTo>
                        <a:pt x="18" y="269"/>
                      </a:lnTo>
                      <a:lnTo>
                        <a:pt x="18" y="267"/>
                      </a:lnTo>
                      <a:lnTo>
                        <a:pt x="15" y="267"/>
                      </a:lnTo>
                      <a:lnTo>
                        <a:pt x="15" y="264"/>
                      </a:lnTo>
                      <a:lnTo>
                        <a:pt x="13" y="264"/>
                      </a:lnTo>
                      <a:lnTo>
                        <a:pt x="13" y="262"/>
                      </a:lnTo>
                      <a:lnTo>
                        <a:pt x="13" y="260"/>
                      </a:lnTo>
                      <a:lnTo>
                        <a:pt x="11" y="260"/>
                      </a:lnTo>
                      <a:lnTo>
                        <a:pt x="11" y="257"/>
                      </a:lnTo>
                      <a:lnTo>
                        <a:pt x="11" y="255"/>
                      </a:lnTo>
                      <a:lnTo>
                        <a:pt x="9" y="253"/>
                      </a:lnTo>
                      <a:lnTo>
                        <a:pt x="9" y="250"/>
                      </a:lnTo>
                      <a:lnTo>
                        <a:pt x="9" y="248"/>
                      </a:lnTo>
                      <a:lnTo>
                        <a:pt x="7" y="248"/>
                      </a:lnTo>
                      <a:lnTo>
                        <a:pt x="7" y="246"/>
                      </a:lnTo>
                      <a:lnTo>
                        <a:pt x="7" y="244"/>
                      </a:lnTo>
                      <a:lnTo>
                        <a:pt x="5" y="244"/>
                      </a:lnTo>
                      <a:lnTo>
                        <a:pt x="5" y="241"/>
                      </a:lnTo>
                      <a:lnTo>
                        <a:pt x="5" y="239"/>
                      </a:lnTo>
                      <a:lnTo>
                        <a:pt x="5" y="236"/>
                      </a:lnTo>
                      <a:lnTo>
                        <a:pt x="5" y="234"/>
                      </a:lnTo>
                      <a:lnTo>
                        <a:pt x="5" y="232"/>
                      </a:lnTo>
                      <a:lnTo>
                        <a:pt x="5" y="230"/>
                      </a:lnTo>
                      <a:lnTo>
                        <a:pt x="2" y="227"/>
                      </a:lnTo>
                      <a:lnTo>
                        <a:pt x="2" y="197"/>
                      </a:lnTo>
                      <a:lnTo>
                        <a:pt x="0" y="123"/>
                      </a:lnTo>
                      <a:lnTo>
                        <a:pt x="5" y="125"/>
                      </a:lnTo>
                      <a:lnTo>
                        <a:pt x="7" y="125"/>
                      </a:lnTo>
                      <a:lnTo>
                        <a:pt x="9" y="125"/>
                      </a:lnTo>
                      <a:lnTo>
                        <a:pt x="11" y="125"/>
                      </a:lnTo>
                      <a:lnTo>
                        <a:pt x="13" y="125"/>
                      </a:lnTo>
                      <a:lnTo>
                        <a:pt x="15" y="125"/>
                      </a:lnTo>
                      <a:lnTo>
                        <a:pt x="18" y="125"/>
                      </a:lnTo>
                      <a:lnTo>
                        <a:pt x="19" y="123"/>
                      </a:lnTo>
                      <a:lnTo>
                        <a:pt x="22" y="123"/>
                      </a:lnTo>
                      <a:lnTo>
                        <a:pt x="24" y="120"/>
                      </a:lnTo>
                      <a:lnTo>
                        <a:pt x="26" y="120"/>
                      </a:lnTo>
                      <a:lnTo>
                        <a:pt x="28" y="118"/>
                      </a:lnTo>
                      <a:lnTo>
                        <a:pt x="30" y="118"/>
                      </a:lnTo>
                      <a:lnTo>
                        <a:pt x="30" y="116"/>
                      </a:lnTo>
                      <a:lnTo>
                        <a:pt x="32" y="116"/>
                      </a:lnTo>
                      <a:lnTo>
                        <a:pt x="32" y="114"/>
                      </a:lnTo>
                      <a:lnTo>
                        <a:pt x="35" y="114"/>
                      </a:lnTo>
                      <a:lnTo>
                        <a:pt x="35" y="111"/>
                      </a:lnTo>
                      <a:lnTo>
                        <a:pt x="37" y="111"/>
                      </a:lnTo>
                      <a:lnTo>
                        <a:pt x="37" y="109"/>
                      </a:lnTo>
                      <a:lnTo>
                        <a:pt x="39" y="109"/>
                      </a:lnTo>
                      <a:lnTo>
                        <a:pt x="39" y="107"/>
                      </a:lnTo>
                      <a:lnTo>
                        <a:pt x="37" y="104"/>
                      </a:lnTo>
                      <a:lnTo>
                        <a:pt x="35" y="104"/>
                      </a:lnTo>
                      <a:lnTo>
                        <a:pt x="35" y="102"/>
                      </a:lnTo>
                      <a:lnTo>
                        <a:pt x="32" y="102"/>
                      </a:lnTo>
                      <a:lnTo>
                        <a:pt x="30" y="102"/>
                      </a:lnTo>
                      <a:lnTo>
                        <a:pt x="30" y="100"/>
                      </a:lnTo>
                      <a:lnTo>
                        <a:pt x="30" y="98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35" y="95"/>
                      </a:lnTo>
                      <a:lnTo>
                        <a:pt x="35" y="93"/>
                      </a:lnTo>
                      <a:lnTo>
                        <a:pt x="37" y="90"/>
                      </a:lnTo>
                      <a:lnTo>
                        <a:pt x="37" y="88"/>
                      </a:lnTo>
                      <a:lnTo>
                        <a:pt x="39" y="88"/>
                      </a:lnTo>
                      <a:lnTo>
                        <a:pt x="39" y="86"/>
                      </a:lnTo>
                      <a:lnTo>
                        <a:pt x="41" y="86"/>
                      </a:lnTo>
                      <a:lnTo>
                        <a:pt x="43" y="86"/>
                      </a:lnTo>
                      <a:lnTo>
                        <a:pt x="45" y="86"/>
                      </a:lnTo>
                      <a:lnTo>
                        <a:pt x="48" y="84"/>
                      </a:lnTo>
                      <a:lnTo>
                        <a:pt x="50" y="84"/>
                      </a:lnTo>
                      <a:lnTo>
                        <a:pt x="52" y="84"/>
                      </a:lnTo>
                      <a:lnTo>
                        <a:pt x="52" y="86"/>
                      </a:lnTo>
                      <a:lnTo>
                        <a:pt x="54" y="86"/>
                      </a:lnTo>
                      <a:lnTo>
                        <a:pt x="56" y="86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63" y="88"/>
                      </a:lnTo>
                      <a:lnTo>
                        <a:pt x="65" y="88"/>
                      </a:lnTo>
                      <a:lnTo>
                        <a:pt x="67" y="88"/>
                      </a:lnTo>
                      <a:lnTo>
                        <a:pt x="69" y="88"/>
                      </a:lnTo>
                      <a:lnTo>
                        <a:pt x="71" y="88"/>
                      </a:lnTo>
                      <a:lnTo>
                        <a:pt x="73" y="88"/>
                      </a:lnTo>
                      <a:lnTo>
                        <a:pt x="76" y="88"/>
                      </a:lnTo>
                      <a:lnTo>
                        <a:pt x="78" y="88"/>
                      </a:lnTo>
                      <a:lnTo>
                        <a:pt x="80" y="88"/>
                      </a:lnTo>
                      <a:lnTo>
                        <a:pt x="82" y="88"/>
                      </a:lnTo>
                      <a:lnTo>
                        <a:pt x="82" y="86"/>
                      </a:lnTo>
                      <a:lnTo>
                        <a:pt x="84" y="86"/>
                      </a:lnTo>
                      <a:lnTo>
                        <a:pt x="86" y="86"/>
                      </a:lnTo>
                      <a:lnTo>
                        <a:pt x="89" y="86"/>
                      </a:lnTo>
                      <a:lnTo>
                        <a:pt x="89" y="84"/>
                      </a:lnTo>
                      <a:lnTo>
                        <a:pt x="91" y="84"/>
                      </a:lnTo>
                      <a:lnTo>
                        <a:pt x="93" y="84"/>
                      </a:lnTo>
                      <a:lnTo>
                        <a:pt x="95" y="84"/>
                      </a:lnTo>
                      <a:lnTo>
                        <a:pt x="97" y="84"/>
                      </a:lnTo>
                      <a:lnTo>
                        <a:pt x="100" y="81"/>
                      </a:lnTo>
                      <a:lnTo>
                        <a:pt x="102" y="81"/>
                      </a:lnTo>
                      <a:lnTo>
                        <a:pt x="104" y="81"/>
                      </a:lnTo>
                      <a:lnTo>
                        <a:pt x="104" y="79"/>
                      </a:lnTo>
                      <a:lnTo>
                        <a:pt x="106" y="79"/>
                      </a:lnTo>
                      <a:lnTo>
                        <a:pt x="108" y="76"/>
                      </a:lnTo>
                      <a:lnTo>
                        <a:pt x="110" y="74"/>
                      </a:lnTo>
                      <a:lnTo>
                        <a:pt x="113" y="72"/>
                      </a:lnTo>
                      <a:lnTo>
                        <a:pt x="114" y="70"/>
                      </a:lnTo>
                      <a:lnTo>
                        <a:pt x="114" y="67"/>
                      </a:lnTo>
                      <a:lnTo>
                        <a:pt x="117" y="67"/>
                      </a:lnTo>
                      <a:lnTo>
                        <a:pt x="117" y="65"/>
                      </a:lnTo>
                      <a:lnTo>
                        <a:pt x="117" y="63"/>
                      </a:lnTo>
                      <a:lnTo>
                        <a:pt x="119" y="60"/>
                      </a:lnTo>
                      <a:lnTo>
                        <a:pt x="119" y="58"/>
                      </a:lnTo>
                      <a:lnTo>
                        <a:pt x="119" y="56"/>
                      </a:lnTo>
                      <a:lnTo>
                        <a:pt x="121" y="53"/>
                      </a:lnTo>
                      <a:lnTo>
                        <a:pt x="123" y="53"/>
                      </a:lnTo>
                      <a:lnTo>
                        <a:pt x="125" y="53"/>
                      </a:lnTo>
                      <a:lnTo>
                        <a:pt x="127" y="53"/>
                      </a:lnTo>
                      <a:lnTo>
                        <a:pt x="130" y="53"/>
                      </a:lnTo>
                      <a:lnTo>
                        <a:pt x="132" y="51"/>
                      </a:lnTo>
                      <a:lnTo>
                        <a:pt x="134" y="49"/>
                      </a:lnTo>
                      <a:lnTo>
                        <a:pt x="136" y="46"/>
                      </a:lnTo>
                      <a:lnTo>
                        <a:pt x="138" y="46"/>
                      </a:lnTo>
                      <a:lnTo>
                        <a:pt x="141" y="49"/>
                      </a:lnTo>
                      <a:lnTo>
                        <a:pt x="143" y="49"/>
                      </a:lnTo>
                      <a:lnTo>
                        <a:pt x="145" y="51"/>
                      </a:lnTo>
                      <a:lnTo>
                        <a:pt x="147" y="51"/>
                      </a:lnTo>
                      <a:lnTo>
                        <a:pt x="147" y="53"/>
                      </a:lnTo>
                      <a:lnTo>
                        <a:pt x="149" y="53"/>
                      </a:lnTo>
                      <a:lnTo>
                        <a:pt x="149" y="56"/>
                      </a:lnTo>
                      <a:lnTo>
                        <a:pt x="151" y="56"/>
                      </a:lnTo>
                      <a:lnTo>
                        <a:pt x="154" y="56"/>
                      </a:lnTo>
                      <a:lnTo>
                        <a:pt x="156" y="56"/>
                      </a:lnTo>
                      <a:lnTo>
                        <a:pt x="158" y="56"/>
                      </a:lnTo>
                      <a:lnTo>
                        <a:pt x="160" y="56"/>
                      </a:lnTo>
                      <a:lnTo>
                        <a:pt x="160" y="58"/>
                      </a:lnTo>
                      <a:lnTo>
                        <a:pt x="162" y="58"/>
                      </a:lnTo>
                      <a:lnTo>
                        <a:pt x="164" y="58"/>
                      </a:lnTo>
                      <a:lnTo>
                        <a:pt x="167" y="58"/>
                      </a:lnTo>
                      <a:lnTo>
                        <a:pt x="168" y="58"/>
                      </a:lnTo>
                      <a:lnTo>
                        <a:pt x="168" y="56"/>
                      </a:lnTo>
                      <a:lnTo>
                        <a:pt x="171" y="56"/>
                      </a:lnTo>
                      <a:lnTo>
                        <a:pt x="173" y="56"/>
                      </a:lnTo>
                      <a:lnTo>
                        <a:pt x="175" y="56"/>
                      </a:lnTo>
                      <a:lnTo>
                        <a:pt x="175" y="53"/>
                      </a:lnTo>
                      <a:lnTo>
                        <a:pt x="177" y="53"/>
                      </a:lnTo>
                      <a:lnTo>
                        <a:pt x="179" y="53"/>
                      </a:lnTo>
                      <a:lnTo>
                        <a:pt x="179" y="51"/>
                      </a:lnTo>
                      <a:lnTo>
                        <a:pt x="182" y="51"/>
                      </a:lnTo>
                      <a:lnTo>
                        <a:pt x="184" y="51"/>
                      </a:lnTo>
                      <a:lnTo>
                        <a:pt x="186" y="51"/>
                      </a:lnTo>
                      <a:lnTo>
                        <a:pt x="186" y="49"/>
                      </a:lnTo>
                      <a:lnTo>
                        <a:pt x="188" y="49"/>
                      </a:lnTo>
                      <a:lnTo>
                        <a:pt x="190" y="49"/>
                      </a:lnTo>
                      <a:lnTo>
                        <a:pt x="190" y="51"/>
                      </a:lnTo>
                      <a:lnTo>
                        <a:pt x="192" y="51"/>
                      </a:lnTo>
                      <a:lnTo>
                        <a:pt x="195" y="51"/>
                      </a:lnTo>
                      <a:lnTo>
                        <a:pt x="195" y="53"/>
                      </a:lnTo>
                      <a:lnTo>
                        <a:pt x="197" y="53"/>
                      </a:lnTo>
                      <a:lnTo>
                        <a:pt x="199" y="53"/>
                      </a:lnTo>
                      <a:lnTo>
                        <a:pt x="199" y="56"/>
                      </a:lnTo>
                      <a:lnTo>
                        <a:pt x="201" y="56"/>
                      </a:lnTo>
                      <a:lnTo>
                        <a:pt x="203" y="56"/>
                      </a:lnTo>
                      <a:lnTo>
                        <a:pt x="205" y="56"/>
                      </a:lnTo>
                      <a:lnTo>
                        <a:pt x="208" y="56"/>
                      </a:lnTo>
                      <a:lnTo>
                        <a:pt x="210" y="56"/>
                      </a:lnTo>
                      <a:lnTo>
                        <a:pt x="212" y="56"/>
                      </a:lnTo>
                      <a:lnTo>
                        <a:pt x="214" y="56"/>
                      </a:lnTo>
                      <a:lnTo>
                        <a:pt x="216" y="56"/>
                      </a:lnTo>
                      <a:lnTo>
                        <a:pt x="218" y="56"/>
                      </a:lnTo>
                      <a:lnTo>
                        <a:pt x="221" y="56"/>
                      </a:lnTo>
                      <a:lnTo>
                        <a:pt x="221" y="53"/>
                      </a:lnTo>
                      <a:lnTo>
                        <a:pt x="222" y="53"/>
                      </a:lnTo>
                      <a:lnTo>
                        <a:pt x="225" y="53"/>
                      </a:lnTo>
                      <a:lnTo>
                        <a:pt x="227" y="51"/>
                      </a:lnTo>
                      <a:lnTo>
                        <a:pt x="227" y="49"/>
                      </a:lnTo>
                      <a:lnTo>
                        <a:pt x="229" y="49"/>
                      </a:lnTo>
                      <a:lnTo>
                        <a:pt x="229" y="46"/>
                      </a:lnTo>
                      <a:lnTo>
                        <a:pt x="227" y="44"/>
                      </a:lnTo>
                      <a:lnTo>
                        <a:pt x="225" y="44"/>
                      </a:lnTo>
                      <a:lnTo>
                        <a:pt x="225" y="42"/>
                      </a:lnTo>
                      <a:lnTo>
                        <a:pt x="222" y="42"/>
                      </a:lnTo>
                      <a:lnTo>
                        <a:pt x="222" y="40"/>
                      </a:lnTo>
                      <a:lnTo>
                        <a:pt x="221" y="40"/>
                      </a:lnTo>
                      <a:lnTo>
                        <a:pt x="218" y="37"/>
                      </a:lnTo>
                      <a:lnTo>
                        <a:pt x="216" y="35"/>
                      </a:lnTo>
                      <a:lnTo>
                        <a:pt x="214" y="32"/>
                      </a:lnTo>
                      <a:lnTo>
                        <a:pt x="214" y="30"/>
                      </a:lnTo>
                      <a:lnTo>
                        <a:pt x="214" y="28"/>
                      </a:lnTo>
                      <a:lnTo>
                        <a:pt x="214" y="26"/>
                      </a:lnTo>
                      <a:lnTo>
                        <a:pt x="214" y="23"/>
                      </a:lnTo>
                      <a:lnTo>
                        <a:pt x="214" y="21"/>
                      </a:lnTo>
                      <a:lnTo>
                        <a:pt x="216" y="21"/>
                      </a:lnTo>
                      <a:lnTo>
                        <a:pt x="218" y="18"/>
                      </a:lnTo>
                      <a:lnTo>
                        <a:pt x="221" y="18"/>
                      </a:lnTo>
                      <a:lnTo>
                        <a:pt x="221" y="16"/>
                      </a:lnTo>
                      <a:lnTo>
                        <a:pt x="222" y="16"/>
                      </a:lnTo>
                      <a:lnTo>
                        <a:pt x="222" y="14"/>
                      </a:lnTo>
                      <a:lnTo>
                        <a:pt x="225" y="14"/>
                      </a:lnTo>
                      <a:lnTo>
                        <a:pt x="225" y="12"/>
                      </a:lnTo>
                      <a:lnTo>
                        <a:pt x="225" y="9"/>
                      </a:lnTo>
                      <a:lnTo>
                        <a:pt x="227" y="9"/>
                      </a:lnTo>
                      <a:lnTo>
                        <a:pt x="227" y="7"/>
                      </a:lnTo>
                      <a:lnTo>
                        <a:pt x="229" y="7"/>
                      </a:lnTo>
                      <a:lnTo>
                        <a:pt x="229" y="5"/>
                      </a:lnTo>
                      <a:lnTo>
                        <a:pt x="231" y="5"/>
                      </a:lnTo>
                      <a:lnTo>
                        <a:pt x="233" y="5"/>
                      </a:lnTo>
                      <a:lnTo>
                        <a:pt x="236" y="7"/>
                      </a:lnTo>
                      <a:lnTo>
                        <a:pt x="238" y="7"/>
                      </a:lnTo>
                      <a:lnTo>
                        <a:pt x="238" y="9"/>
                      </a:lnTo>
                      <a:lnTo>
                        <a:pt x="240" y="9"/>
                      </a:lnTo>
                      <a:lnTo>
                        <a:pt x="242" y="9"/>
                      </a:lnTo>
                      <a:lnTo>
                        <a:pt x="242" y="12"/>
                      </a:lnTo>
                      <a:lnTo>
                        <a:pt x="244" y="12"/>
                      </a:lnTo>
                      <a:lnTo>
                        <a:pt x="246" y="12"/>
                      </a:lnTo>
                      <a:lnTo>
                        <a:pt x="249" y="12"/>
                      </a:lnTo>
                      <a:lnTo>
                        <a:pt x="251" y="12"/>
                      </a:lnTo>
                      <a:lnTo>
                        <a:pt x="253" y="12"/>
                      </a:lnTo>
                      <a:lnTo>
                        <a:pt x="255" y="12"/>
                      </a:lnTo>
                      <a:lnTo>
                        <a:pt x="257" y="12"/>
                      </a:lnTo>
                      <a:lnTo>
                        <a:pt x="259" y="12"/>
                      </a:lnTo>
                      <a:lnTo>
                        <a:pt x="262" y="12"/>
                      </a:lnTo>
                      <a:lnTo>
                        <a:pt x="263" y="12"/>
                      </a:lnTo>
                      <a:lnTo>
                        <a:pt x="266" y="12"/>
                      </a:lnTo>
                      <a:lnTo>
                        <a:pt x="268" y="12"/>
                      </a:lnTo>
                      <a:lnTo>
                        <a:pt x="270" y="12"/>
                      </a:lnTo>
                      <a:lnTo>
                        <a:pt x="270" y="9"/>
                      </a:lnTo>
                      <a:lnTo>
                        <a:pt x="272" y="9"/>
                      </a:lnTo>
                      <a:lnTo>
                        <a:pt x="274" y="9"/>
                      </a:lnTo>
                      <a:lnTo>
                        <a:pt x="277" y="9"/>
                      </a:lnTo>
                      <a:lnTo>
                        <a:pt x="279" y="9"/>
                      </a:lnTo>
                      <a:lnTo>
                        <a:pt x="281" y="9"/>
                      </a:lnTo>
                      <a:lnTo>
                        <a:pt x="283" y="9"/>
                      </a:lnTo>
                      <a:lnTo>
                        <a:pt x="285" y="9"/>
                      </a:lnTo>
                      <a:lnTo>
                        <a:pt x="287" y="9"/>
                      </a:lnTo>
                      <a:lnTo>
                        <a:pt x="290" y="7"/>
                      </a:lnTo>
                      <a:lnTo>
                        <a:pt x="292" y="7"/>
                      </a:lnTo>
                      <a:lnTo>
                        <a:pt x="292" y="5"/>
                      </a:lnTo>
                      <a:lnTo>
                        <a:pt x="294" y="2"/>
                      </a:lnTo>
                      <a:lnTo>
                        <a:pt x="296" y="2"/>
                      </a:ln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03" y="0"/>
                      </a:lnTo>
                      <a:lnTo>
                        <a:pt x="305" y="0"/>
                      </a:lnTo>
                      <a:lnTo>
                        <a:pt x="307" y="0"/>
                      </a:lnTo>
                      <a:lnTo>
                        <a:pt x="309" y="2"/>
                      </a:lnTo>
                      <a:lnTo>
                        <a:pt x="313" y="5"/>
                      </a:lnTo>
                      <a:lnTo>
                        <a:pt x="311" y="9"/>
                      </a:lnTo>
                      <a:lnTo>
                        <a:pt x="311" y="12"/>
                      </a:lnTo>
                      <a:lnTo>
                        <a:pt x="311" y="14"/>
                      </a:lnTo>
                      <a:lnTo>
                        <a:pt x="311" y="16"/>
                      </a:lnTo>
                      <a:lnTo>
                        <a:pt x="311" y="18"/>
                      </a:lnTo>
                      <a:lnTo>
                        <a:pt x="311" y="21"/>
                      </a:lnTo>
                      <a:lnTo>
                        <a:pt x="311" y="23"/>
                      </a:lnTo>
                      <a:lnTo>
                        <a:pt x="311" y="26"/>
                      </a:lnTo>
                      <a:lnTo>
                        <a:pt x="311" y="28"/>
                      </a:lnTo>
                      <a:lnTo>
                        <a:pt x="311" y="30"/>
                      </a:lnTo>
                      <a:lnTo>
                        <a:pt x="311" y="32"/>
                      </a:lnTo>
                      <a:lnTo>
                        <a:pt x="311" y="35"/>
                      </a:lnTo>
                      <a:lnTo>
                        <a:pt x="313" y="35"/>
                      </a:lnTo>
                      <a:lnTo>
                        <a:pt x="313" y="37"/>
                      </a:lnTo>
                      <a:lnTo>
                        <a:pt x="313" y="40"/>
                      </a:lnTo>
                      <a:lnTo>
                        <a:pt x="316" y="40"/>
                      </a:lnTo>
                      <a:lnTo>
                        <a:pt x="316" y="42"/>
                      </a:lnTo>
                      <a:lnTo>
                        <a:pt x="318" y="44"/>
                      </a:lnTo>
                      <a:lnTo>
                        <a:pt x="320" y="46"/>
                      </a:lnTo>
                      <a:lnTo>
                        <a:pt x="322" y="46"/>
                      </a:lnTo>
                      <a:lnTo>
                        <a:pt x="322" y="49"/>
                      </a:lnTo>
                      <a:lnTo>
                        <a:pt x="324" y="49"/>
                      </a:lnTo>
                      <a:lnTo>
                        <a:pt x="327" y="51"/>
                      </a:lnTo>
                      <a:lnTo>
                        <a:pt x="328" y="51"/>
                      </a:lnTo>
                      <a:lnTo>
                        <a:pt x="331" y="51"/>
                      </a:lnTo>
                      <a:lnTo>
                        <a:pt x="333" y="53"/>
                      </a:lnTo>
                      <a:lnTo>
                        <a:pt x="335" y="53"/>
                      </a:lnTo>
                      <a:lnTo>
                        <a:pt x="337" y="53"/>
                      </a:lnTo>
                      <a:lnTo>
                        <a:pt x="339" y="56"/>
                      </a:lnTo>
                      <a:lnTo>
                        <a:pt x="341" y="56"/>
                      </a:lnTo>
                      <a:lnTo>
                        <a:pt x="344" y="56"/>
                      </a:lnTo>
                      <a:lnTo>
                        <a:pt x="346" y="56"/>
                      </a:lnTo>
                      <a:lnTo>
                        <a:pt x="348" y="58"/>
                      </a:lnTo>
                      <a:lnTo>
                        <a:pt x="352" y="58"/>
                      </a:lnTo>
                      <a:lnTo>
                        <a:pt x="354" y="58"/>
                      </a:lnTo>
                      <a:lnTo>
                        <a:pt x="357" y="58"/>
                      </a:lnTo>
                      <a:lnTo>
                        <a:pt x="359" y="58"/>
                      </a:lnTo>
                      <a:lnTo>
                        <a:pt x="359" y="60"/>
                      </a:lnTo>
                      <a:lnTo>
                        <a:pt x="361" y="60"/>
                      </a:lnTo>
                      <a:lnTo>
                        <a:pt x="363" y="60"/>
                      </a:lnTo>
                      <a:lnTo>
                        <a:pt x="363" y="63"/>
                      </a:lnTo>
                      <a:lnTo>
                        <a:pt x="365" y="63"/>
                      </a:lnTo>
                      <a:lnTo>
                        <a:pt x="368" y="63"/>
                      </a:lnTo>
                      <a:lnTo>
                        <a:pt x="370" y="65"/>
                      </a:lnTo>
                      <a:lnTo>
                        <a:pt x="372" y="67"/>
                      </a:lnTo>
                      <a:lnTo>
                        <a:pt x="374" y="70"/>
                      </a:lnTo>
                      <a:lnTo>
                        <a:pt x="376" y="72"/>
                      </a:lnTo>
                      <a:lnTo>
                        <a:pt x="378" y="74"/>
                      </a:lnTo>
                      <a:lnTo>
                        <a:pt x="381" y="76"/>
                      </a:lnTo>
                      <a:lnTo>
                        <a:pt x="382" y="79"/>
                      </a:lnTo>
                      <a:lnTo>
                        <a:pt x="385" y="81"/>
                      </a:lnTo>
                      <a:lnTo>
                        <a:pt x="387" y="84"/>
                      </a:lnTo>
                      <a:lnTo>
                        <a:pt x="389" y="86"/>
                      </a:lnTo>
                      <a:lnTo>
                        <a:pt x="391" y="86"/>
                      </a:lnTo>
                      <a:lnTo>
                        <a:pt x="391" y="88"/>
                      </a:lnTo>
                      <a:lnTo>
                        <a:pt x="393" y="88"/>
                      </a:lnTo>
                      <a:lnTo>
                        <a:pt x="395" y="88"/>
                      </a:lnTo>
                      <a:lnTo>
                        <a:pt x="398" y="88"/>
                      </a:lnTo>
                      <a:lnTo>
                        <a:pt x="400" y="86"/>
                      </a:lnTo>
                      <a:lnTo>
                        <a:pt x="402" y="86"/>
                      </a:lnTo>
                      <a:lnTo>
                        <a:pt x="402" y="84"/>
                      </a:lnTo>
                      <a:lnTo>
                        <a:pt x="404" y="84"/>
                      </a:lnTo>
                      <a:lnTo>
                        <a:pt x="406" y="84"/>
                      </a:lnTo>
                      <a:lnTo>
                        <a:pt x="408" y="84"/>
                      </a:lnTo>
                      <a:lnTo>
                        <a:pt x="411" y="84"/>
                      </a:lnTo>
                      <a:lnTo>
                        <a:pt x="411" y="86"/>
                      </a:lnTo>
                      <a:lnTo>
                        <a:pt x="411" y="88"/>
                      </a:lnTo>
                      <a:lnTo>
                        <a:pt x="413" y="88"/>
                      </a:lnTo>
                      <a:lnTo>
                        <a:pt x="413" y="90"/>
                      </a:lnTo>
                      <a:lnTo>
                        <a:pt x="413" y="93"/>
                      </a:lnTo>
                      <a:lnTo>
                        <a:pt x="415" y="93"/>
                      </a:lnTo>
                      <a:lnTo>
                        <a:pt x="417" y="95"/>
                      </a:lnTo>
                      <a:lnTo>
                        <a:pt x="419" y="95"/>
                      </a:lnTo>
                      <a:lnTo>
                        <a:pt x="419" y="98"/>
                      </a:lnTo>
                      <a:lnTo>
                        <a:pt x="422" y="98"/>
                      </a:lnTo>
                      <a:lnTo>
                        <a:pt x="424" y="98"/>
                      </a:lnTo>
                      <a:lnTo>
                        <a:pt x="424" y="100"/>
                      </a:lnTo>
                      <a:lnTo>
                        <a:pt x="426" y="102"/>
                      </a:lnTo>
                      <a:lnTo>
                        <a:pt x="426" y="104"/>
                      </a:lnTo>
                      <a:lnTo>
                        <a:pt x="426" y="107"/>
                      </a:lnTo>
                      <a:lnTo>
                        <a:pt x="426" y="109"/>
                      </a:lnTo>
                      <a:lnTo>
                        <a:pt x="426" y="111"/>
                      </a:lnTo>
                      <a:lnTo>
                        <a:pt x="426" y="114"/>
                      </a:lnTo>
                      <a:lnTo>
                        <a:pt x="426" y="116"/>
                      </a:lnTo>
                      <a:lnTo>
                        <a:pt x="426" y="118"/>
                      </a:lnTo>
                      <a:lnTo>
                        <a:pt x="428" y="120"/>
                      </a:lnTo>
                      <a:lnTo>
                        <a:pt x="428" y="123"/>
                      </a:lnTo>
                      <a:lnTo>
                        <a:pt x="428" y="125"/>
                      </a:lnTo>
                      <a:lnTo>
                        <a:pt x="430" y="125"/>
                      </a:lnTo>
                      <a:lnTo>
                        <a:pt x="430" y="128"/>
                      </a:lnTo>
                      <a:lnTo>
                        <a:pt x="432" y="130"/>
                      </a:lnTo>
                      <a:lnTo>
                        <a:pt x="432" y="132"/>
                      </a:lnTo>
                      <a:lnTo>
                        <a:pt x="435" y="132"/>
                      </a:lnTo>
                      <a:lnTo>
                        <a:pt x="435" y="134"/>
                      </a:lnTo>
                      <a:lnTo>
                        <a:pt x="436" y="137"/>
                      </a:lnTo>
                      <a:lnTo>
                        <a:pt x="439" y="137"/>
                      </a:lnTo>
                      <a:lnTo>
                        <a:pt x="441" y="139"/>
                      </a:lnTo>
                      <a:lnTo>
                        <a:pt x="443" y="139"/>
                      </a:lnTo>
                      <a:lnTo>
                        <a:pt x="445" y="142"/>
                      </a:lnTo>
                      <a:lnTo>
                        <a:pt x="447" y="142"/>
                      </a:lnTo>
                      <a:lnTo>
                        <a:pt x="447" y="144"/>
                      </a:lnTo>
                      <a:lnTo>
                        <a:pt x="449" y="144"/>
                      </a:lnTo>
                      <a:lnTo>
                        <a:pt x="449" y="146"/>
                      </a:lnTo>
                      <a:lnTo>
                        <a:pt x="449" y="148"/>
                      </a:lnTo>
                      <a:lnTo>
                        <a:pt x="449" y="151"/>
                      </a:lnTo>
                      <a:lnTo>
                        <a:pt x="447" y="153"/>
                      </a:lnTo>
                      <a:lnTo>
                        <a:pt x="449" y="153"/>
                      </a:lnTo>
                      <a:lnTo>
                        <a:pt x="447" y="155"/>
                      </a:lnTo>
                      <a:lnTo>
                        <a:pt x="449" y="158"/>
                      </a:lnTo>
                      <a:lnTo>
                        <a:pt x="449" y="160"/>
                      </a:lnTo>
                      <a:lnTo>
                        <a:pt x="449" y="162"/>
                      </a:lnTo>
                      <a:lnTo>
                        <a:pt x="452" y="162"/>
                      </a:lnTo>
                      <a:lnTo>
                        <a:pt x="454" y="165"/>
                      </a:lnTo>
                      <a:lnTo>
                        <a:pt x="454" y="167"/>
                      </a:lnTo>
                      <a:lnTo>
                        <a:pt x="456" y="169"/>
                      </a:lnTo>
                      <a:lnTo>
                        <a:pt x="456" y="172"/>
                      </a:lnTo>
                      <a:lnTo>
                        <a:pt x="458" y="172"/>
                      </a:lnTo>
                      <a:lnTo>
                        <a:pt x="458" y="174"/>
                      </a:lnTo>
                      <a:lnTo>
                        <a:pt x="458" y="176"/>
                      </a:lnTo>
                      <a:lnTo>
                        <a:pt x="458" y="178"/>
                      </a:lnTo>
                      <a:lnTo>
                        <a:pt x="458" y="181"/>
                      </a:lnTo>
                      <a:lnTo>
                        <a:pt x="458" y="183"/>
                      </a:lnTo>
                      <a:lnTo>
                        <a:pt x="458" y="186"/>
                      </a:lnTo>
                      <a:lnTo>
                        <a:pt x="458" y="188"/>
                      </a:lnTo>
                      <a:lnTo>
                        <a:pt x="460" y="188"/>
                      </a:lnTo>
                      <a:lnTo>
                        <a:pt x="460" y="190"/>
                      </a:lnTo>
                      <a:lnTo>
                        <a:pt x="460" y="192"/>
                      </a:lnTo>
                      <a:lnTo>
                        <a:pt x="460" y="195"/>
                      </a:lnTo>
                      <a:lnTo>
                        <a:pt x="463" y="197"/>
                      </a:lnTo>
                      <a:lnTo>
                        <a:pt x="463" y="200"/>
                      </a:lnTo>
                      <a:lnTo>
                        <a:pt x="463" y="202"/>
                      </a:lnTo>
                      <a:lnTo>
                        <a:pt x="463" y="204"/>
                      </a:lnTo>
                      <a:lnTo>
                        <a:pt x="463" y="206"/>
                      </a:lnTo>
                      <a:lnTo>
                        <a:pt x="463" y="209"/>
                      </a:lnTo>
                      <a:lnTo>
                        <a:pt x="465" y="209"/>
                      </a:lnTo>
                      <a:lnTo>
                        <a:pt x="467" y="209"/>
                      </a:lnTo>
                      <a:lnTo>
                        <a:pt x="469" y="209"/>
                      </a:lnTo>
                      <a:lnTo>
                        <a:pt x="471" y="209"/>
                      </a:lnTo>
                      <a:lnTo>
                        <a:pt x="473" y="209"/>
                      </a:lnTo>
                      <a:lnTo>
                        <a:pt x="476" y="209"/>
                      </a:lnTo>
                      <a:lnTo>
                        <a:pt x="478" y="209"/>
                      </a:lnTo>
                      <a:lnTo>
                        <a:pt x="478" y="211"/>
                      </a:lnTo>
                      <a:lnTo>
                        <a:pt x="480" y="213"/>
                      </a:lnTo>
                      <a:lnTo>
                        <a:pt x="480" y="216"/>
                      </a:lnTo>
                      <a:lnTo>
                        <a:pt x="482" y="216"/>
                      </a:lnTo>
                      <a:lnTo>
                        <a:pt x="482" y="218"/>
                      </a:lnTo>
                      <a:lnTo>
                        <a:pt x="484" y="218"/>
                      </a:lnTo>
                      <a:lnTo>
                        <a:pt x="484" y="220"/>
                      </a:lnTo>
                      <a:lnTo>
                        <a:pt x="486" y="222"/>
                      </a:lnTo>
                      <a:lnTo>
                        <a:pt x="486" y="225"/>
                      </a:lnTo>
                      <a:lnTo>
                        <a:pt x="486" y="227"/>
                      </a:lnTo>
                      <a:lnTo>
                        <a:pt x="486" y="230"/>
                      </a:lnTo>
                      <a:lnTo>
                        <a:pt x="486" y="232"/>
                      </a:lnTo>
                      <a:lnTo>
                        <a:pt x="486" y="234"/>
                      </a:lnTo>
                      <a:lnTo>
                        <a:pt x="488" y="234"/>
                      </a:lnTo>
                      <a:lnTo>
                        <a:pt x="488" y="236"/>
                      </a:lnTo>
                      <a:lnTo>
                        <a:pt x="488" y="239"/>
                      </a:lnTo>
                      <a:lnTo>
                        <a:pt x="488" y="241"/>
                      </a:lnTo>
                      <a:lnTo>
                        <a:pt x="488" y="244"/>
                      </a:lnTo>
                      <a:lnTo>
                        <a:pt x="490" y="246"/>
                      </a:lnTo>
                      <a:lnTo>
                        <a:pt x="490" y="248"/>
                      </a:lnTo>
                      <a:lnTo>
                        <a:pt x="490" y="250"/>
                      </a:lnTo>
                      <a:lnTo>
                        <a:pt x="493" y="253"/>
                      </a:lnTo>
                      <a:lnTo>
                        <a:pt x="493" y="255"/>
                      </a:lnTo>
                      <a:lnTo>
                        <a:pt x="493" y="257"/>
                      </a:lnTo>
                      <a:lnTo>
                        <a:pt x="495" y="257"/>
                      </a:lnTo>
                      <a:lnTo>
                        <a:pt x="495" y="260"/>
                      </a:lnTo>
                      <a:lnTo>
                        <a:pt x="495" y="262"/>
                      </a:lnTo>
                      <a:lnTo>
                        <a:pt x="497" y="262"/>
                      </a:lnTo>
                      <a:lnTo>
                        <a:pt x="497" y="264"/>
                      </a:lnTo>
                      <a:lnTo>
                        <a:pt x="499" y="264"/>
                      </a:lnTo>
                      <a:lnTo>
                        <a:pt x="501" y="264"/>
                      </a:lnTo>
                      <a:lnTo>
                        <a:pt x="501" y="267"/>
                      </a:lnTo>
                      <a:lnTo>
                        <a:pt x="504" y="267"/>
                      </a:lnTo>
                      <a:lnTo>
                        <a:pt x="506" y="269"/>
                      </a:lnTo>
                      <a:lnTo>
                        <a:pt x="506" y="271"/>
                      </a:lnTo>
                      <a:lnTo>
                        <a:pt x="508" y="271"/>
                      </a:lnTo>
                      <a:lnTo>
                        <a:pt x="508" y="274"/>
                      </a:lnTo>
                      <a:lnTo>
                        <a:pt x="510" y="274"/>
                      </a:lnTo>
                      <a:lnTo>
                        <a:pt x="510" y="276"/>
                      </a:lnTo>
                      <a:lnTo>
                        <a:pt x="510" y="278"/>
                      </a:lnTo>
                      <a:lnTo>
                        <a:pt x="512" y="280"/>
                      </a:lnTo>
                      <a:lnTo>
                        <a:pt x="512" y="283"/>
                      </a:lnTo>
                      <a:lnTo>
                        <a:pt x="514" y="285"/>
                      </a:lnTo>
                      <a:lnTo>
                        <a:pt x="517" y="288"/>
                      </a:lnTo>
                      <a:lnTo>
                        <a:pt x="519" y="288"/>
                      </a:lnTo>
                      <a:lnTo>
                        <a:pt x="521" y="288"/>
                      </a:lnTo>
                      <a:lnTo>
                        <a:pt x="521" y="290"/>
                      </a:lnTo>
                      <a:lnTo>
                        <a:pt x="523" y="290"/>
                      </a:lnTo>
                      <a:lnTo>
                        <a:pt x="523" y="288"/>
                      </a:lnTo>
                      <a:lnTo>
                        <a:pt x="525" y="288"/>
                      </a:lnTo>
                      <a:lnTo>
                        <a:pt x="527" y="288"/>
                      </a:lnTo>
                      <a:lnTo>
                        <a:pt x="530" y="288"/>
                      </a:lnTo>
                      <a:lnTo>
                        <a:pt x="531" y="288"/>
                      </a:lnTo>
                      <a:lnTo>
                        <a:pt x="534" y="288"/>
                      </a:lnTo>
                      <a:lnTo>
                        <a:pt x="536" y="288"/>
                      </a:lnTo>
                      <a:lnTo>
                        <a:pt x="536" y="285"/>
                      </a:lnTo>
                      <a:lnTo>
                        <a:pt x="538" y="285"/>
                      </a:lnTo>
                      <a:lnTo>
                        <a:pt x="540" y="285"/>
                      </a:lnTo>
                      <a:lnTo>
                        <a:pt x="542" y="285"/>
                      </a:lnTo>
                      <a:lnTo>
                        <a:pt x="542" y="288"/>
                      </a:lnTo>
                      <a:lnTo>
                        <a:pt x="545" y="288"/>
                      </a:lnTo>
                      <a:lnTo>
                        <a:pt x="547" y="290"/>
                      </a:lnTo>
                      <a:lnTo>
                        <a:pt x="545" y="294"/>
                      </a:lnTo>
                      <a:lnTo>
                        <a:pt x="542" y="294"/>
                      </a:lnTo>
                      <a:lnTo>
                        <a:pt x="542" y="297"/>
                      </a:lnTo>
                      <a:lnTo>
                        <a:pt x="542" y="299"/>
                      </a:lnTo>
                      <a:lnTo>
                        <a:pt x="540" y="299"/>
                      </a:lnTo>
                      <a:lnTo>
                        <a:pt x="540" y="302"/>
                      </a:lnTo>
                      <a:lnTo>
                        <a:pt x="540" y="304"/>
                      </a:lnTo>
                      <a:lnTo>
                        <a:pt x="538" y="304"/>
                      </a:lnTo>
                      <a:lnTo>
                        <a:pt x="538" y="306"/>
                      </a:lnTo>
                      <a:lnTo>
                        <a:pt x="538" y="308"/>
                      </a:lnTo>
                      <a:lnTo>
                        <a:pt x="536" y="311"/>
                      </a:lnTo>
                      <a:lnTo>
                        <a:pt x="534" y="313"/>
                      </a:lnTo>
                      <a:lnTo>
                        <a:pt x="531" y="313"/>
                      </a:lnTo>
                      <a:lnTo>
                        <a:pt x="530" y="313"/>
                      </a:lnTo>
                      <a:lnTo>
                        <a:pt x="527" y="313"/>
                      </a:lnTo>
                      <a:lnTo>
                        <a:pt x="525" y="315"/>
                      </a:lnTo>
                      <a:lnTo>
                        <a:pt x="525" y="318"/>
                      </a:lnTo>
                      <a:lnTo>
                        <a:pt x="525" y="320"/>
                      </a:lnTo>
                      <a:lnTo>
                        <a:pt x="525" y="322"/>
                      </a:lnTo>
                      <a:lnTo>
                        <a:pt x="525" y="325"/>
                      </a:lnTo>
                      <a:lnTo>
                        <a:pt x="525" y="329"/>
                      </a:lnTo>
                      <a:lnTo>
                        <a:pt x="530" y="332"/>
                      </a:lnTo>
                      <a:lnTo>
                        <a:pt x="531" y="332"/>
                      </a:lnTo>
                      <a:lnTo>
                        <a:pt x="534" y="332"/>
                      </a:lnTo>
                      <a:lnTo>
                        <a:pt x="536" y="332"/>
                      </a:lnTo>
                      <a:lnTo>
                        <a:pt x="538" y="332"/>
                      </a:lnTo>
                      <a:lnTo>
                        <a:pt x="540" y="332"/>
                      </a:lnTo>
                      <a:lnTo>
                        <a:pt x="542" y="332"/>
                      </a:lnTo>
                      <a:lnTo>
                        <a:pt x="545" y="332"/>
                      </a:lnTo>
                      <a:lnTo>
                        <a:pt x="547" y="329"/>
                      </a:lnTo>
                      <a:lnTo>
                        <a:pt x="549" y="327"/>
                      </a:lnTo>
                      <a:lnTo>
                        <a:pt x="551" y="327"/>
                      </a:lnTo>
                      <a:lnTo>
                        <a:pt x="551" y="325"/>
                      </a:lnTo>
                      <a:lnTo>
                        <a:pt x="553" y="325"/>
                      </a:lnTo>
                      <a:lnTo>
                        <a:pt x="555" y="322"/>
                      </a:lnTo>
                      <a:lnTo>
                        <a:pt x="558" y="322"/>
                      </a:lnTo>
                      <a:lnTo>
                        <a:pt x="558" y="320"/>
                      </a:lnTo>
                      <a:lnTo>
                        <a:pt x="560" y="320"/>
                      </a:lnTo>
                      <a:lnTo>
                        <a:pt x="562" y="320"/>
                      </a:lnTo>
                      <a:lnTo>
                        <a:pt x="562" y="318"/>
                      </a:lnTo>
                      <a:lnTo>
                        <a:pt x="564" y="318"/>
                      </a:lnTo>
                      <a:lnTo>
                        <a:pt x="566" y="318"/>
                      </a:lnTo>
                      <a:lnTo>
                        <a:pt x="568" y="318"/>
                      </a:lnTo>
                      <a:lnTo>
                        <a:pt x="568" y="315"/>
                      </a:lnTo>
                      <a:lnTo>
                        <a:pt x="571" y="315"/>
                      </a:lnTo>
                      <a:lnTo>
                        <a:pt x="571" y="313"/>
                      </a:lnTo>
                      <a:lnTo>
                        <a:pt x="573" y="313"/>
                      </a:lnTo>
                      <a:lnTo>
                        <a:pt x="575" y="311"/>
                      </a:lnTo>
                      <a:lnTo>
                        <a:pt x="577" y="308"/>
                      </a:lnTo>
                      <a:lnTo>
                        <a:pt x="579" y="308"/>
                      </a:lnTo>
                      <a:lnTo>
                        <a:pt x="579" y="306"/>
                      </a:lnTo>
                      <a:lnTo>
                        <a:pt x="581" y="306"/>
                      </a:lnTo>
                      <a:lnTo>
                        <a:pt x="584" y="304"/>
                      </a:lnTo>
                      <a:lnTo>
                        <a:pt x="586" y="304"/>
                      </a:lnTo>
                      <a:lnTo>
                        <a:pt x="586" y="302"/>
                      </a:lnTo>
                      <a:lnTo>
                        <a:pt x="588" y="302"/>
                      </a:lnTo>
                      <a:lnTo>
                        <a:pt x="590" y="299"/>
                      </a:lnTo>
                      <a:lnTo>
                        <a:pt x="592" y="299"/>
                      </a:lnTo>
                      <a:lnTo>
                        <a:pt x="595" y="297"/>
                      </a:lnTo>
                      <a:lnTo>
                        <a:pt x="596" y="297"/>
                      </a:lnTo>
                      <a:lnTo>
                        <a:pt x="599" y="297"/>
                      </a:lnTo>
                      <a:lnTo>
                        <a:pt x="601" y="297"/>
                      </a:lnTo>
                      <a:lnTo>
                        <a:pt x="603" y="294"/>
                      </a:lnTo>
                      <a:lnTo>
                        <a:pt x="605" y="294"/>
                      </a:lnTo>
                      <a:lnTo>
                        <a:pt x="607" y="294"/>
                      </a:lnTo>
                      <a:lnTo>
                        <a:pt x="609" y="294"/>
                      </a:lnTo>
                      <a:lnTo>
                        <a:pt x="612" y="294"/>
                      </a:lnTo>
                      <a:lnTo>
                        <a:pt x="614" y="294"/>
                      </a:lnTo>
                      <a:lnTo>
                        <a:pt x="616" y="297"/>
                      </a:lnTo>
                      <a:lnTo>
                        <a:pt x="618" y="297"/>
                      </a:lnTo>
                      <a:lnTo>
                        <a:pt x="618" y="299"/>
                      </a:lnTo>
                      <a:lnTo>
                        <a:pt x="618" y="302"/>
                      </a:lnTo>
                      <a:lnTo>
                        <a:pt x="618" y="304"/>
                      </a:lnTo>
                      <a:lnTo>
                        <a:pt x="618" y="306"/>
                      </a:lnTo>
                      <a:lnTo>
                        <a:pt x="618" y="308"/>
                      </a:lnTo>
                      <a:lnTo>
                        <a:pt x="618" y="311"/>
                      </a:lnTo>
                      <a:lnTo>
                        <a:pt x="618" y="313"/>
                      </a:lnTo>
                      <a:lnTo>
                        <a:pt x="618" y="315"/>
                      </a:lnTo>
                      <a:lnTo>
                        <a:pt x="620" y="315"/>
                      </a:lnTo>
                      <a:lnTo>
                        <a:pt x="620" y="318"/>
                      </a:lnTo>
                      <a:lnTo>
                        <a:pt x="620" y="320"/>
                      </a:lnTo>
                      <a:lnTo>
                        <a:pt x="622" y="322"/>
                      </a:lnTo>
                      <a:lnTo>
                        <a:pt x="622" y="325"/>
                      </a:lnTo>
                      <a:lnTo>
                        <a:pt x="622" y="327"/>
                      </a:lnTo>
                      <a:lnTo>
                        <a:pt x="625" y="327"/>
                      </a:lnTo>
                      <a:lnTo>
                        <a:pt x="627" y="329"/>
                      </a:lnTo>
                      <a:lnTo>
                        <a:pt x="627" y="332"/>
                      </a:lnTo>
                      <a:lnTo>
                        <a:pt x="629" y="334"/>
                      </a:lnTo>
                      <a:lnTo>
                        <a:pt x="629" y="336"/>
                      </a:lnTo>
                      <a:lnTo>
                        <a:pt x="631" y="336"/>
                      </a:lnTo>
                      <a:lnTo>
                        <a:pt x="631" y="338"/>
                      </a:lnTo>
                      <a:lnTo>
                        <a:pt x="633" y="341"/>
                      </a:lnTo>
                      <a:lnTo>
                        <a:pt x="633" y="343"/>
                      </a:lnTo>
                      <a:lnTo>
                        <a:pt x="635" y="343"/>
                      </a:lnTo>
                      <a:lnTo>
                        <a:pt x="638" y="346"/>
                      </a:lnTo>
                      <a:lnTo>
                        <a:pt x="640" y="348"/>
                      </a:lnTo>
                      <a:lnTo>
                        <a:pt x="642" y="350"/>
                      </a:lnTo>
                      <a:lnTo>
                        <a:pt x="642" y="352"/>
                      </a:lnTo>
                      <a:lnTo>
                        <a:pt x="644" y="355"/>
                      </a:lnTo>
                      <a:lnTo>
                        <a:pt x="644" y="357"/>
                      </a:lnTo>
                      <a:lnTo>
                        <a:pt x="646" y="357"/>
                      </a:lnTo>
                      <a:lnTo>
                        <a:pt x="646" y="359"/>
                      </a:lnTo>
                      <a:lnTo>
                        <a:pt x="649" y="362"/>
                      </a:lnTo>
                      <a:lnTo>
                        <a:pt x="649" y="364"/>
                      </a:lnTo>
                      <a:lnTo>
                        <a:pt x="650" y="366"/>
                      </a:lnTo>
                      <a:lnTo>
                        <a:pt x="653" y="369"/>
                      </a:lnTo>
                      <a:lnTo>
                        <a:pt x="653" y="371"/>
                      </a:lnTo>
                      <a:lnTo>
                        <a:pt x="655" y="371"/>
                      </a:lnTo>
                      <a:lnTo>
                        <a:pt x="655" y="373"/>
                      </a:lnTo>
                      <a:lnTo>
                        <a:pt x="657" y="373"/>
                      </a:lnTo>
                      <a:lnTo>
                        <a:pt x="657" y="376"/>
                      </a:lnTo>
                      <a:lnTo>
                        <a:pt x="659" y="376"/>
                      </a:lnTo>
                      <a:lnTo>
                        <a:pt x="661" y="373"/>
                      </a:lnTo>
                      <a:lnTo>
                        <a:pt x="663" y="373"/>
                      </a:lnTo>
                      <a:lnTo>
                        <a:pt x="666" y="371"/>
                      </a:lnTo>
                      <a:lnTo>
                        <a:pt x="668" y="369"/>
                      </a:lnTo>
                      <a:lnTo>
                        <a:pt x="668" y="366"/>
                      </a:lnTo>
                      <a:lnTo>
                        <a:pt x="670" y="366"/>
                      </a:lnTo>
                      <a:lnTo>
                        <a:pt x="670" y="364"/>
                      </a:lnTo>
                      <a:lnTo>
                        <a:pt x="672" y="362"/>
                      </a:lnTo>
                      <a:lnTo>
                        <a:pt x="672" y="359"/>
                      </a:lnTo>
                      <a:lnTo>
                        <a:pt x="674" y="359"/>
                      </a:lnTo>
                      <a:lnTo>
                        <a:pt x="676" y="357"/>
                      </a:lnTo>
                      <a:lnTo>
                        <a:pt x="679" y="357"/>
                      </a:lnTo>
                      <a:lnTo>
                        <a:pt x="681" y="355"/>
                      </a:lnTo>
                      <a:lnTo>
                        <a:pt x="683" y="355"/>
                      </a:lnTo>
                      <a:lnTo>
                        <a:pt x="685" y="355"/>
                      </a:lnTo>
                      <a:lnTo>
                        <a:pt x="687" y="355"/>
                      </a:lnTo>
                      <a:lnTo>
                        <a:pt x="690" y="355"/>
                      </a:lnTo>
                      <a:lnTo>
                        <a:pt x="692" y="357"/>
                      </a:lnTo>
                      <a:lnTo>
                        <a:pt x="692" y="359"/>
                      </a:lnTo>
                      <a:lnTo>
                        <a:pt x="694" y="359"/>
                      </a:lnTo>
                      <a:lnTo>
                        <a:pt x="696" y="362"/>
                      </a:lnTo>
                      <a:lnTo>
                        <a:pt x="698" y="362"/>
                      </a:lnTo>
                      <a:lnTo>
                        <a:pt x="700" y="362"/>
                      </a:lnTo>
                      <a:lnTo>
                        <a:pt x="703" y="364"/>
                      </a:lnTo>
                      <a:lnTo>
                        <a:pt x="704" y="364"/>
                      </a:lnTo>
                      <a:lnTo>
                        <a:pt x="707" y="364"/>
                      </a:lnTo>
                      <a:lnTo>
                        <a:pt x="709" y="366"/>
                      </a:lnTo>
                      <a:lnTo>
                        <a:pt x="711" y="364"/>
                      </a:lnTo>
                      <a:lnTo>
                        <a:pt x="711" y="366"/>
                      </a:lnTo>
                      <a:lnTo>
                        <a:pt x="713" y="366"/>
                      </a:lnTo>
                      <a:lnTo>
                        <a:pt x="715" y="364"/>
                      </a:lnTo>
                      <a:lnTo>
                        <a:pt x="717" y="364"/>
                      </a:lnTo>
                      <a:lnTo>
                        <a:pt x="720" y="364"/>
                      </a:lnTo>
                      <a:lnTo>
                        <a:pt x="720" y="362"/>
                      </a:lnTo>
                      <a:lnTo>
                        <a:pt x="722" y="362"/>
                      </a:lnTo>
                      <a:lnTo>
                        <a:pt x="724" y="359"/>
                      </a:lnTo>
                      <a:lnTo>
                        <a:pt x="726" y="357"/>
                      </a:lnTo>
                      <a:lnTo>
                        <a:pt x="728" y="355"/>
                      </a:lnTo>
                      <a:lnTo>
                        <a:pt x="731" y="355"/>
                      </a:lnTo>
                      <a:lnTo>
                        <a:pt x="731" y="352"/>
                      </a:lnTo>
                      <a:lnTo>
                        <a:pt x="733" y="352"/>
                      </a:lnTo>
                      <a:lnTo>
                        <a:pt x="735" y="350"/>
                      </a:lnTo>
                      <a:lnTo>
                        <a:pt x="737" y="350"/>
                      </a:lnTo>
                      <a:lnTo>
                        <a:pt x="739" y="350"/>
                      </a:lnTo>
                      <a:lnTo>
                        <a:pt x="741" y="350"/>
                      </a:lnTo>
                      <a:lnTo>
                        <a:pt x="744" y="350"/>
                      </a:lnTo>
                      <a:lnTo>
                        <a:pt x="745" y="348"/>
                      </a:lnTo>
                      <a:lnTo>
                        <a:pt x="748" y="348"/>
                      </a:lnTo>
                      <a:lnTo>
                        <a:pt x="750" y="348"/>
                      </a:lnTo>
                      <a:lnTo>
                        <a:pt x="750" y="350"/>
                      </a:lnTo>
                      <a:lnTo>
                        <a:pt x="750" y="352"/>
                      </a:lnTo>
                      <a:lnTo>
                        <a:pt x="748" y="355"/>
                      </a:lnTo>
                      <a:lnTo>
                        <a:pt x="748" y="357"/>
                      </a:lnTo>
                      <a:lnTo>
                        <a:pt x="745" y="359"/>
                      </a:lnTo>
                      <a:lnTo>
                        <a:pt x="744" y="359"/>
                      </a:lnTo>
                      <a:lnTo>
                        <a:pt x="744" y="362"/>
                      </a:lnTo>
                      <a:lnTo>
                        <a:pt x="741" y="364"/>
                      </a:lnTo>
                      <a:lnTo>
                        <a:pt x="741" y="366"/>
                      </a:lnTo>
                      <a:lnTo>
                        <a:pt x="739" y="369"/>
                      </a:lnTo>
                      <a:lnTo>
                        <a:pt x="739" y="371"/>
                      </a:lnTo>
                      <a:lnTo>
                        <a:pt x="737" y="373"/>
                      </a:lnTo>
                      <a:lnTo>
                        <a:pt x="737" y="376"/>
                      </a:lnTo>
                      <a:lnTo>
                        <a:pt x="737" y="378"/>
                      </a:lnTo>
                      <a:lnTo>
                        <a:pt x="737" y="380"/>
                      </a:lnTo>
                      <a:lnTo>
                        <a:pt x="735" y="380"/>
                      </a:lnTo>
                      <a:lnTo>
                        <a:pt x="735" y="382"/>
                      </a:lnTo>
                      <a:lnTo>
                        <a:pt x="733" y="385"/>
                      </a:lnTo>
                      <a:lnTo>
                        <a:pt x="733" y="387"/>
                      </a:lnTo>
                      <a:lnTo>
                        <a:pt x="731" y="387"/>
                      </a:lnTo>
                      <a:lnTo>
                        <a:pt x="731" y="390"/>
                      </a:lnTo>
                      <a:lnTo>
                        <a:pt x="728" y="392"/>
                      </a:lnTo>
                      <a:lnTo>
                        <a:pt x="728" y="394"/>
                      </a:lnTo>
                      <a:lnTo>
                        <a:pt x="726" y="394"/>
                      </a:lnTo>
                      <a:lnTo>
                        <a:pt x="726" y="396"/>
                      </a:lnTo>
                      <a:lnTo>
                        <a:pt x="726" y="399"/>
                      </a:lnTo>
                      <a:lnTo>
                        <a:pt x="724" y="401"/>
                      </a:lnTo>
                      <a:lnTo>
                        <a:pt x="724" y="404"/>
                      </a:lnTo>
                      <a:lnTo>
                        <a:pt x="722" y="406"/>
                      </a:lnTo>
                      <a:lnTo>
                        <a:pt x="722" y="408"/>
                      </a:lnTo>
                      <a:lnTo>
                        <a:pt x="722" y="410"/>
                      </a:lnTo>
                      <a:lnTo>
                        <a:pt x="720" y="410"/>
                      </a:lnTo>
                      <a:lnTo>
                        <a:pt x="720" y="413"/>
                      </a:lnTo>
                      <a:lnTo>
                        <a:pt x="720" y="415"/>
                      </a:lnTo>
                      <a:lnTo>
                        <a:pt x="720" y="417"/>
                      </a:lnTo>
                      <a:lnTo>
                        <a:pt x="717" y="420"/>
                      </a:lnTo>
                      <a:lnTo>
                        <a:pt x="717" y="422"/>
                      </a:lnTo>
                      <a:lnTo>
                        <a:pt x="715" y="422"/>
                      </a:lnTo>
                      <a:lnTo>
                        <a:pt x="715" y="424"/>
                      </a:lnTo>
                      <a:lnTo>
                        <a:pt x="713" y="427"/>
                      </a:lnTo>
                      <a:lnTo>
                        <a:pt x="711" y="429"/>
                      </a:lnTo>
                      <a:lnTo>
                        <a:pt x="709" y="431"/>
                      </a:lnTo>
                      <a:lnTo>
                        <a:pt x="707" y="431"/>
                      </a:lnTo>
                      <a:lnTo>
                        <a:pt x="707" y="434"/>
                      </a:lnTo>
                      <a:lnTo>
                        <a:pt x="707" y="436"/>
                      </a:lnTo>
                      <a:lnTo>
                        <a:pt x="707" y="438"/>
                      </a:lnTo>
                      <a:lnTo>
                        <a:pt x="704" y="438"/>
                      </a:lnTo>
                      <a:lnTo>
                        <a:pt x="704" y="440"/>
                      </a:lnTo>
                      <a:lnTo>
                        <a:pt x="704" y="443"/>
                      </a:lnTo>
                      <a:lnTo>
                        <a:pt x="704" y="445"/>
                      </a:lnTo>
                      <a:lnTo>
                        <a:pt x="704" y="448"/>
                      </a:lnTo>
                      <a:lnTo>
                        <a:pt x="704" y="450"/>
                      </a:lnTo>
                      <a:lnTo>
                        <a:pt x="704" y="452"/>
                      </a:lnTo>
                      <a:lnTo>
                        <a:pt x="707" y="452"/>
                      </a:lnTo>
                      <a:lnTo>
                        <a:pt x="707" y="454"/>
                      </a:lnTo>
                      <a:lnTo>
                        <a:pt x="707" y="457"/>
                      </a:lnTo>
                      <a:lnTo>
                        <a:pt x="707" y="459"/>
                      </a:lnTo>
                      <a:lnTo>
                        <a:pt x="707" y="461"/>
                      </a:lnTo>
                      <a:lnTo>
                        <a:pt x="709" y="464"/>
                      </a:lnTo>
                      <a:lnTo>
                        <a:pt x="709" y="466"/>
                      </a:lnTo>
                      <a:lnTo>
                        <a:pt x="709" y="468"/>
                      </a:lnTo>
                      <a:lnTo>
                        <a:pt x="709" y="471"/>
                      </a:lnTo>
                      <a:lnTo>
                        <a:pt x="711" y="473"/>
                      </a:lnTo>
                      <a:lnTo>
                        <a:pt x="711" y="475"/>
                      </a:lnTo>
                      <a:lnTo>
                        <a:pt x="711" y="478"/>
                      </a:lnTo>
                      <a:lnTo>
                        <a:pt x="711" y="480"/>
                      </a:lnTo>
                      <a:lnTo>
                        <a:pt x="711" y="482"/>
                      </a:lnTo>
                      <a:lnTo>
                        <a:pt x="713" y="482"/>
                      </a:lnTo>
                      <a:lnTo>
                        <a:pt x="713" y="484"/>
                      </a:lnTo>
                      <a:lnTo>
                        <a:pt x="713" y="487"/>
                      </a:lnTo>
                      <a:lnTo>
                        <a:pt x="713" y="489"/>
                      </a:lnTo>
                      <a:lnTo>
                        <a:pt x="715" y="492"/>
                      </a:lnTo>
                      <a:lnTo>
                        <a:pt x="715" y="494"/>
                      </a:lnTo>
                      <a:lnTo>
                        <a:pt x="717" y="494"/>
                      </a:lnTo>
                      <a:lnTo>
                        <a:pt x="717" y="496"/>
                      </a:lnTo>
                      <a:lnTo>
                        <a:pt x="720" y="494"/>
                      </a:lnTo>
                      <a:lnTo>
                        <a:pt x="722" y="494"/>
                      </a:lnTo>
                      <a:lnTo>
                        <a:pt x="722" y="492"/>
                      </a:lnTo>
                      <a:lnTo>
                        <a:pt x="722" y="489"/>
                      </a:lnTo>
                      <a:lnTo>
                        <a:pt x="722" y="487"/>
                      </a:lnTo>
                      <a:lnTo>
                        <a:pt x="722" y="484"/>
                      </a:lnTo>
                      <a:lnTo>
                        <a:pt x="722" y="482"/>
                      </a:lnTo>
                      <a:lnTo>
                        <a:pt x="720" y="480"/>
                      </a:lnTo>
                      <a:lnTo>
                        <a:pt x="720" y="478"/>
                      </a:lnTo>
                      <a:lnTo>
                        <a:pt x="720" y="475"/>
                      </a:lnTo>
                      <a:lnTo>
                        <a:pt x="720" y="473"/>
                      </a:lnTo>
                      <a:lnTo>
                        <a:pt x="720" y="471"/>
                      </a:lnTo>
                      <a:lnTo>
                        <a:pt x="720" y="468"/>
                      </a:lnTo>
                      <a:lnTo>
                        <a:pt x="720" y="466"/>
                      </a:lnTo>
                      <a:lnTo>
                        <a:pt x="720" y="464"/>
                      </a:lnTo>
                      <a:lnTo>
                        <a:pt x="720" y="461"/>
                      </a:lnTo>
                      <a:lnTo>
                        <a:pt x="720" y="459"/>
                      </a:lnTo>
                      <a:lnTo>
                        <a:pt x="720" y="457"/>
                      </a:lnTo>
                      <a:lnTo>
                        <a:pt x="720" y="454"/>
                      </a:lnTo>
                      <a:lnTo>
                        <a:pt x="717" y="454"/>
                      </a:lnTo>
                      <a:lnTo>
                        <a:pt x="717" y="452"/>
                      </a:lnTo>
                      <a:lnTo>
                        <a:pt x="717" y="450"/>
                      </a:lnTo>
                      <a:lnTo>
                        <a:pt x="717" y="448"/>
                      </a:lnTo>
                      <a:lnTo>
                        <a:pt x="717" y="445"/>
                      </a:lnTo>
                      <a:lnTo>
                        <a:pt x="717" y="443"/>
                      </a:lnTo>
                      <a:lnTo>
                        <a:pt x="717" y="440"/>
                      </a:lnTo>
                      <a:lnTo>
                        <a:pt x="717" y="438"/>
                      </a:lnTo>
                      <a:lnTo>
                        <a:pt x="720" y="438"/>
                      </a:lnTo>
                      <a:lnTo>
                        <a:pt x="720" y="436"/>
                      </a:lnTo>
                      <a:lnTo>
                        <a:pt x="720" y="434"/>
                      </a:lnTo>
                      <a:lnTo>
                        <a:pt x="722" y="434"/>
                      </a:lnTo>
                      <a:lnTo>
                        <a:pt x="724" y="431"/>
                      </a:lnTo>
                      <a:lnTo>
                        <a:pt x="726" y="429"/>
                      </a:lnTo>
                      <a:lnTo>
                        <a:pt x="726" y="427"/>
                      </a:lnTo>
                      <a:lnTo>
                        <a:pt x="728" y="427"/>
                      </a:lnTo>
                      <a:lnTo>
                        <a:pt x="728" y="424"/>
                      </a:lnTo>
                      <a:lnTo>
                        <a:pt x="731" y="424"/>
                      </a:lnTo>
                      <a:lnTo>
                        <a:pt x="731" y="422"/>
                      </a:lnTo>
                      <a:lnTo>
                        <a:pt x="733" y="420"/>
                      </a:lnTo>
                      <a:lnTo>
                        <a:pt x="735" y="417"/>
                      </a:lnTo>
                      <a:lnTo>
                        <a:pt x="735" y="415"/>
                      </a:lnTo>
                      <a:lnTo>
                        <a:pt x="737" y="415"/>
                      </a:lnTo>
                      <a:lnTo>
                        <a:pt x="737" y="413"/>
                      </a:lnTo>
                      <a:lnTo>
                        <a:pt x="739" y="410"/>
                      </a:lnTo>
                      <a:lnTo>
                        <a:pt x="739" y="408"/>
                      </a:lnTo>
                      <a:lnTo>
                        <a:pt x="741" y="406"/>
                      </a:lnTo>
                      <a:lnTo>
                        <a:pt x="741" y="404"/>
                      </a:lnTo>
                      <a:lnTo>
                        <a:pt x="744" y="401"/>
                      </a:lnTo>
                      <a:lnTo>
                        <a:pt x="744" y="399"/>
                      </a:lnTo>
                      <a:lnTo>
                        <a:pt x="744" y="396"/>
                      </a:lnTo>
                      <a:lnTo>
                        <a:pt x="745" y="394"/>
                      </a:lnTo>
                      <a:lnTo>
                        <a:pt x="745" y="392"/>
                      </a:lnTo>
                      <a:lnTo>
                        <a:pt x="745" y="390"/>
                      </a:lnTo>
                      <a:lnTo>
                        <a:pt x="745" y="387"/>
                      </a:lnTo>
                      <a:lnTo>
                        <a:pt x="748" y="387"/>
                      </a:lnTo>
                      <a:lnTo>
                        <a:pt x="748" y="385"/>
                      </a:lnTo>
                      <a:lnTo>
                        <a:pt x="748" y="382"/>
                      </a:lnTo>
                      <a:lnTo>
                        <a:pt x="750" y="380"/>
                      </a:lnTo>
                      <a:lnTo>
                        <a:pt x="750" y="378"/>
                      </a:lnTo>
                      <a:lnTo>
                        <a:pt x="750" y="376"/>
                      </a:lnTo>
                      <a:lnTo>
                        <a:pt x="750" y="373"/>
                      </a:lnTo>
                      <a:lnTo>
                        <a:pt x="752" y="371"/>
                      </a:lnTo>
                      <a:lnTo>
                        <a:pt x="754" y="371"/>
                      </a:lnTo>
                      <a:lnTo>
                        <a:pt x="756" y="369"/>
                      </a:lnTo>
                      <a:lnTo>
                        <a:pt x="758" y="369"/>
                      </a:lnTo>
                      <a:lnTo>
                        <a:pt x="758" y="371"/>
                      </a:lnTo>
                      <a:lnTo>
                        <a:pt x="761" y="371"/>
                      </a:lnTo>
                      <a:lnTo>
                        <a:pt x="763" y="371"/>
                      </a:lnTo>
                      <a:lnTo>
                        <a:pt x="765" y="373"/>
                      </a:lnTo>
                      <a:lnTo>
                        <a:pt x="767" y="373"/>
                      </a:lnTo>
                      <a:lnTo>
                        <a:pt x="769" y="373"/>
                      </a:lnTo>
                      <a:lnTo>
                        <a:pt x="772" y="373"/>
                      </a:lnTo>
                      <a:lnTo>
                        <a:pt x="774" y="373"/>
                      </a:lnTo>
                      <a:lnTo>
                        <a:pt x="776" y="373"/>
                      </a:lnTo>
                      <a:lnTo>
                        <a:pt x="776" y="371"/>
                      </a:lnTo>
                      <a:lnTo>
                        <a:pt x="778" y="371"/>
                      </a:lnTo>
                      <a:lnTo>
                        <a:pt x="780" y="371"/>
                      </a:lnTo>
                      <a:lnTo>
                        <a:pt x="780" y="369"/>
                      </a:lnTo>
                      <a:lnTo>
                        <a:pt x="782" y="369"/>
                      </a:lnTo>
                      <a:lnTo>
                        <a:pt x="785" y="369"/>
                      </a:lnTo>
                      <a:lnTo>
                        <a:pt x="785" y="366"/>
                      </a:lnTo>
                      <a:lnTo>
                        <a:pt x="787" y="366"/>
                      </a:lnTo>
                      <a:lnTo>
                        <a:pt x="787" y="364"/>
                      </a:lnTo>
                      <a:lnTo>
                        <a:pt x="789" y="364"/>
                      </a:lnTo>
                      <a:lnTo>
                        <a:pt x="789" y="362"/>
                      </a:lnTo>
                      <a:lnTo>
                        <a:pt x="791" y="362"/>
                      </a:lnTo>
                      <a:lnTo>
                        <a:pt x="793" y="359"/>
                      </a:lnTo>
                      <a:lnTo>
                        <a:pt x="795" y="357"/>
                      </a:lnTo>
                      <a:lnTo>
                        <a:pt x="798" y="357"/>
                      </a:lnTo>
                      <a:lnTo>
                        <a:pt x="798" y="355"/>
                      </a:lnTo>
                      <a:lnTo>
                        <a:pt x="799" y="355"/>
                      </a:lnTo>
                      <a:lnTo>
                        <a:pt x="802" y="355"/>
                      </a:lnTo>
                      <a:lnTo>
                        <a:pt x="804" y="352"/>
                      </a:lnTo>
                      <a:lnTo>
                        <a:pt x="806" y="352"/>
                      </a:lnTo>
                      <a:lnTo>
                        <a:pt x="808" y="350"/>
                      </a:lnTo>
                      <a:lnTo>
                        <a:pt x="810" y="350"/>
                      </a:lnTo>
                      <a:lnTo>
                        <a:pt x="810" y="348"/>
                      </a:lnTo>
                      <a:lnTo>
                        <a:pt x="812" y="348"/>
                      </a:lnTo>
                      <a:lnTo>
                        <a:pt x="815" y="348"/>
                      </a:lnTo>
                      <a:lnTo>
                        <a:pt x="815" y="346"/>
                      </a:lnTo>
                      <a:lnTo>
                        <a:pt x="817" y="346"/>
                      </a:lnTo>
                      <a:lnTo>
                        <a:pt x="817" y="343"/>
                      </a:lnTo>
                      <a:lnTo>
                        <a:pt x="819" y="343"/>
                      </a:lnTo>
                      <a:lnTo>
                        <a:pt x="821" y="341"/>
                      </a:lnTo>
                      <a:lnTo>
                        <a:pt x="823" y="341"/>
                      </a:lnTo>
                      <a:lnTo>
                        <a:pt x="823" y="338"/>
                      </a:lnTo>
                      <a:lnTo>
                        <a:pt x="823" y="336"/>
                      </a:lnTo>
                      <a:lnTo>
                        <a:pt x="821" y="336"/>
                      </a:lnTo>
                      <a:lnTo>
                        <a:pt x="821" y="334"/>
                      </a:lnTo>
                      <a:lnTo>
                        <a:pt x="821" y="332"/>
                      </a:lnTo>
                      <a:lnTo>
                        <a:pt x="819" y="332"/>
                      </a:lnTo>
                      <a:lnTo>
                        <a:pt x="819" y="329"/>
                      </a:lnTo>
                      <a:lnTo>
                        <a:pt x="817" y="327"/>
                      </a:lnTo>
                      <a:lnTo>
                        <a:pt x="817" y="325"/>
                      </a:lnTo>
                      <a:lnTo>
                        <a:pt x="815" y="325"/>
                      </a:lnTo>
                      <a:lnTo>
                        <a:pt x="815" y="322"/>
                      </a:lnTo>
                      <a:lnTo>
                        <a:pt x="815" y="320"/>
                      </a:lnTo>
                      <a:lnTo>
                        <a:pt x="812" y="320"/>
                      </a:lnTo>
                      <a:lnTo>
                        <a:pt x="812" y="318"/>
                      </a:lnTo>
                      <a:lnTo>
                        <a:pt x="810" y="318"/>
                      </a:lnTo>
                      <a:lnTo>
                        <a:pt x="810" y="315"/>
                      </a:lnTo>
                      <a:lnTo>
                        <a:pt x="810" y="313"/>
                      </a:lnTo>
                      <a:lnTo>
                        <a:pt x="808" y="311"/>
                      </a:lnTo>
                      <a:lnTo>
                        <a:pt x="808" y="308"/>
                      </a:lnTo>
                      <a:lnTo>
                        <a:pt x="810" y="308"/>
                      </a:lnTo>
                      <a:lnTo>
                        <a:pt x="812" y="306"/>
                      </a:lnTo>
                      <a:lnTo>
                        <a:pt x="815" y="306"/>
                      </a:lnTo>
                      <a:lnTo>
                        <a:pt x="817" y="304"/>
                      </a:lnTo>
                      <a:lnTo>
                        <a:pt x="819" y="304"/>
                      </a:lnTo>
                      <a:lnTo>
                        <a:pt x="819" y="302"/>
                      </a:lnTo>
                      <a:lnTo>
                        <a:pt x="821" y="302"/>
                      </a:lnTo>
                      <a:lnTo>
                        <a:pt x="823" y="299"/>
                      </a:lnTo>
                      <a:lnTo>
                        <a:pt x="826" y="299"/>
                      </a:lnTo>
                      <a:lnTo>
                        <a:pt x="826" y="297"/>
                      </a:lnTo>
                      <a:lnTo>
                        <a:pt x="828" y="297"/>
                      </a:lnTo>
                      <a:lnTo>
                        <a:pt x="828" y="294"/>
                      </a:lnTo>
                      <a:lnTo>
                        <a:pt x="830" y="294"/>
                      </a:lnTo>
                      <a:lnTo>
                        <a:pt x="830" y="292"/>
                      </a:lnTo>
                      <a:lnTo>
                        <a:pt x="832" y="292"/>
                      </a:lnTo>
                      <a:lnTo>
                        <a:pt x="832" y="290"/>
                      </a:lnTo>
                      <a:lnTo>
                        <a:pt x="834" y="288"/>
                      </a:lnTo>
                      <a:lnTo>
                        <a:pt x="834" y="285"/>
                      </a:lnTo>
                      <a:lnTo>
                        <a:pt x="834" y="283"/>
                      </a:lnTo>
                      <a:lnTo>
                        <a:pt x="836" y="283"/>
                      </a:lnTo>
                      <a:lnTo>
                        <a:pt x="836" y="280"/>
                      </a:lnTo>
                      <a:lnTo>
                        <a:pt x="839" y="278"/>
                      </a:lnTo>
                      <a:lnTo>
                        <a:pt x="839" y="276"/>
                      </a:lnTo>
                      <a:lnTo>
                        <a:pt x="839" y="274"/>
                      </a:lnTo>
                      <a:lnTo>
                        <a:pt x="841" y="274"/>
                      </a:lnTo>
                      <a:lnTo>
                        <a:pt x="841" y="271"/>
                      </a:lnTo>
                      <a:lnTo>
                        <a:pt x="841" y="269"/>
                      </a:lnTo>
                      <a:lnTo>
                        <a:pt x="841" y="267"/>
                      </a:lnTo>
                      <a:lnTo>
                        <a:pt x="841" y="264"/>
                      </a:lnTo>
                      <a:lnTo>
                        <a:pt x="839" y="264"/>
                      </a:lnTo>
                      <a:lnTo>
                        <a:pt x="839" y="262"/>
                      </a:lnTo>
                      <a:lnTo>
                        <a:pt x="839" y="260"/>
                      </a:lnTo>
                      <a:lnTo>
                        <a:pt x="839" y="257"/>
                      </a:lnTo>
                      <a:lnTo>
                        <a:pt x="841" y="257"/>
                      </a:lnTo>
                      <a:lnTo>
                        <a:pt x="841" y="255"/>
                      </a:lnTo>
                      <a:lnTo>
                        <a:pt x="843" y="255"/>
                      </a:lnTo>
                      <a:lnTo>
                        <a:pt x="845" y="255"/>
                      </a:lnTo>
                      <a:lnTo>
                        <a:pt x="847" y="255"/>
                      </a:lnTo>
                      <a:lnTo>
                        <a:pt x="849" y="257"/>
                      </a:lnTo>
                      <a:lnTo>
                        <a:pt x="852" y="257"/>
                      </a:lnTo>
                      <a:lnTo>
                        <a:pt x="853" y="257"/>
                      </a:lnTo>
                      <a:lnTo>
                        <a:pt x="856" y="257"/>
                      </a:lnTo>
                      <a:lnTo>
                        <a:pt x="858" y="255"/>
                      </a:lnTo>
                      <a:lnTo>
                        <a:pt x="860" y="255"/>
                      </a:lnTo>
                      <a:lnTo>
                        <a:pt x="862" y="253"/>
                      </a:lnTo>
                      <a:lnTo>
                        <a:pt x="864" y="253"/>
                      </a:lnTo>
                      <a:lnTo>
                        <a:pt x="864" y="250"/>
                      </a:lnTo>
                      <a:lnTo>
                        <a:pt x="867" y="250"/>
                      </a:lnTo>
                      <a:lnTo>
                        <a:pt x="867" y="248"/>
                      </a:lnTo>
                      <a:lnTo>
                        <a:pt x="869" y="248"/>
                      </a:lnTo>
                      <a:lnTo>
                        <a:pt x="871" y="248"/>
                      </a:lnTo>
                      <a:lnTo>
                        <a:pt x="871" y="246"/>
                      </a:lnTo>
                      <a:lnTo>
                        <a:pt x="873" y="246"/>
                      </a:lnTo>
                      <a:lnTo>
                        <a:pt x="875" y="248"/>
                      </a:lnTo>
                      <a:lnTo>
                        <a:pt x="877" y="250"/>
                      </a:lnTo>
                      <a:lnTo>
                        <a:pt x="880" y="253"/>
                      </a:lnTo>
                      <a:lnTo>
                        <a:pt x="882" y="255"/>
                      </a:lnTo>
                      <a:lnTo>
                        <a:pt x="884" y="255"/>
                      </a:lnTo>
                      <a:lnTo>
                        <a:pt x="884" y="257"/>
                      </a:lnTo>
                      <a:lnTo>
                        <a:pt x="886" y="257"/>
                      </a:lnTo>
                      <a:lnTo>
                        <a:pt x="888" y="257"/>
                      </a:lnTo>
                      <a:lnTo>
                        <a:pt x="890" y="257"/>
                      </a:lnTo>
                      <a:lnTo>
                        <a:pt x="893" y="255"/>
                      </a:lnTo>
                      <a:lnTo>
                        <a:pt x="895" y="255"/>
                      </a:lnTo>
                      <a:lnTo>
                        <a:pt x="897" y="253"/>
                      </a:lnTo>
                      <a:lnTo>
                        <a:pt x="899" y="250"/>
                      </a:lnTo>
                      <a:lnTo>
                        <a:pt x="901" y="250"/>
                      </a:lnTo>
                      <a:lnTo>
                        <a:pt x="903" y="250"/>
                      </a:lnTo>
                      <a:lnTo>
                        <a:pt x="906" y="250"/>
                      </a:lnTo>
                      <a:lnTo>
                        <a:pt x="908" y="250"/>
                      </a:lnTo>
                      <a:lnTo>
                        <a:pt x="910" y="253"/>
                      </a:lnTo>
                      <a:lnTo>
                        <a:pt x="912" y="253"/>
                      </a:lnTo>
                      <a:lnTo>
                        <a:pt x="912" y="255"/>
                      </a:lnTo>
                      <a:lnTo>
                        <a:pt x="914" y="255"/>
                      </a:lnTo>
                      <a:lnTo>
                        <a:pt x="914" y="257"/>
                      </a:lnTo>
                      <a:lnTo>
                        <a:pt x="917" y="257"/>
                      </a:lnTo>
                      <a:lnTo>
                        <a:pt x="917" y="260"/>
                      </a:lnTo>
                      <a:lnTo>
                        <a:pt x="918" y="260"/>
                      </a:lnTo>
                      <a:lnTo>
                        <a:pt x="921" y="262"/>
                      </a:lnTo>
                      <a:lnTo>
                        <a:pt x="923" y="262"/>
                      </a:lnTo>
                      <a:lnTo>
                        <a:pt x="925" y="262"/>
                      </a:lnTo>
                      <a:lnTo>
                        <a:pt x="927" y="262"/>
                      </a:lnTo>
                      <a:lnTo>
                        <a:pt x="929" y="262"/>
                      </a:lnTo>
                      <a:lnTo>
                        <a:pt x="931" y="262"/>
                      </a:lnTo>
                      <a:lnTo>
                        <a:pt x="934" y="262"/>
                      </a:lnTo>
                      <a:lnTo>
                        <a:pt x="934" y="264"/>
                      </a:lnTo>
                      <a:lnTo>
                        <a:pt x="936" y="264"/>
                      </a:lnTo>
                      <a:lnTo>
                        <a:pt x="938" y="264"/>
                      </a:lnTo>
                      <a:lnTo>
                        <a:pt x="940" y="264"/>
                      </a:lnTo>
                      <a:lnTo>
                        <a:pt x="940" y="267"/>
                      </a:lnTo>
                      <a:lnTo>
                        <a:pt x="942" y="267"/>
                      </a:lnTo>
                      <a:lnTo>
                        <a:pt x="944" y="267"/>
                      </a:lnTo>
                      <a:lnTo>
                        <a:pt x="947" y="269"/>
                      </a:lnTo>
                      <a:lnTo>
                        <a:pt x="949" y="269"/>
                      </a:lnTo>
                      <a:lnTo>
                        <a:pt x="949" y="271"/>
                      </a:lnTo>
                      <a:lnTo>
                        <a:pt x="951" y="271"/>
                      </a:lnTo>
                      <a:lnTo>
                        <a:pt x="953" y="271"/>
                      </a:lnTo>
                      <a:lnTo>
                        <a:pt x="955" y="271"/>
                      </a:lnTo>
                      <a:lnTo>
                        <a:pt x="958" y="274"/>
                      </a:lnTo>
                      <a:lnTo>
                        <a:pt x="959" y="274"/>
                      </a:lnTo>
                      <a:lnTo>
                        <a:pt x="962" y="274"/>
                      </a:lnTo>
                      <a:lnTo>
                        <a:pt x="964" y="274"/>
                      </a:lnTo>
                      <a:lnTo>
                        <a:pt x="966" y="274"/>
                      </a:lnTo>
                      <a:lnTo>
                        <a:pt x="966" y="276"/>
                      </a:lnTo>
                      <a:lnTo>
                        <a:pt x="968" y="276"/>
                      </a:lnTo>
                      <a:lnTo>
                        <a:pt x="970" y="276"/>
                      </a:lnTo>
                      <a:lnTo>
                        <a:pt x="972" y="276"/>
                      </a:lnTo>
                      <a:lnTo>
                        <a:pt x="975" y="276"/>
                      </a:lnTo>
                      <a:lnTo>
                        <a:pt x="977" y="276"/>
                      </a:lnTo>
                      <a:lnTo>
                        <a:pt x="979" y="276"/>
                      </a:lnTo>
                      <a:lnTo>
                        <a:pt x="979" y="278"/>
                      </a:lnTo>
                      <a:lnTo>
                        <a:pt x="981" y="278"/>
                      </a:lnTo>
                      <a:lnTo>
                        <a:pt x="994" y="290"/>
                      </a:lnTo>
                      <a:lnTo>
                        <a:pt x="992" y="294"/>
                      </a:lnTo>
                      <a:lnTo>
                        <a:pt x="992" y="297"/>
                      </a:lnTo>
                      <a:lnTo>
                        <a:pt x="992" y="299"/>
                      </a:lnTo>
                      <a:lnTo>
                        <a:pt x="992" y="302"/>
                      </a:lnTo>
                      <a:lnTo>
                        <a:pt x="992" y="304"/>
                      </a:lnTo>
                      <a:lnTo>
                        <a:pt x="990" y="304"/>
                      </a:lnTo>
                      <a:lnTo>
                        <a:pt x="990" y="306"/>
                      </a:lnTo>
                      <a:lnTo>
                        <a:pt x="990" y="308"/>
                      </a:lnTo>
                      <a:lnTo>
                        <a:pt x="990" y="311"/>
                      </a:lnTo>
                      <a:lnTo>
                        <a:pt x="988" y="313"/>
                      </a:lnTo>
                      <a:lnTo>
                        <a:pt x="988" y="315"/>
                      </a:lnTo>
                      <a:lnTo>
                        <a:pt x="988" y="318"/>
                      </a:lnTo>
                      <a:lnTo>
                        <a:pt x="988" y="320"/>
                      </a:lnTo>
                      <a:lnTo>
                        <a:pt x="985" y="322"/>
                      </a:lnTo>
                      <a:lnTo>
                        <a:pt x="985" y="325"/>
                      </a:lnTo>
                      <a:lnTo>
                        <a:pt x="983" y="327"/>
                      </a:lnTo>
                      <a:lnTo>
                        <a:pt x="983" y="329"/>
                      </a:lnTo>
                      <a:lnTo>
                        <a:pt x="981" y="332"/>
                      </a:lnTo>
                      <a:lnTo>
                        <a:pt x="981" y="334"/>
                      </a:lnTo>
                      <a:lnTo>
                        <a:pt x="981" y="336"/>
                      </a:lnTo>
                      <a:lnTo>
                        <a:pt x="979" y="336"/>
                      </a:lnTo>
                      <a:lnTo>
                        <a:pt x="979" y="338"/>
                      </a:lnTo>
                      <a:lnTo>
                        <a:pt x="979" y="341"/>
                      </a:lnTo>
                      <a:lnTo>
                        <a:pt x="979" y="343"/>
                      </a:lnTo>
                      <a:lnTo>
                        <a:pt x="981" y="346"/>
                      </a:lnTo>
                      <a:lnTo>
                        <a:pt x="983" y="346"/>
                      </a:lnTo>
                      <a:lnTo>
                        <a:pt x="985" y="346"/>
                      </a:lnTo>
                      <a:lnTo>
                        <a:pt x="988" y="346"/>
                      </a:lnTo>
                      <a:lnTo>
                        <a:pt x="990" y="346"/>
                      </a:lnTo>
                      <a:lnTo>
                        <a:pt x="992" y="346"/>
                      </a:lnTo>
                      <a:lnTo>
                        <a:pt x="992" y="348"/>
                      </a:lnTo>
                      <a:lnTo>
                        <a:pt x="990" y="348"/>
                      </a:lnTo>
                      <a:lnTo>
                        <a:pt x="990" y="350"/>
                      </a:lnTo>
                      <a:lnTo>
                        <a:pt x="988" y="352"/>
                      </a:lnTo>
                      <a:lnTo>
                        <a:pt x="985" y="355"/>
                      </a:lnTo>
                      <a:lnTo>
                        <a:pt x="985" y="357"/>
                      </a:lnTo>
                      <a:lnTo>
                        <a:pt x="983" y="357"/>
                      </a:lnTo>
                      <a:lnTo>
                        <a:pt x="983" y="359"/>
                      </a:lnTo>
                      <a:lnTo>
                        <a:pt x="981" y="359"/>
                      </a:lnTo>
                      <a:lnTo>
                        <a:pt x="981" y="362"/>
                      </a:lnTo>
                      <a:lnTo>
                        <a:pt x="979" y="362"/>
                      </a:lnTo>
                      <a:lnTo>
                        <a:pt x="979" y="364"/>
                      </a:lnTo>
                      <a:lnTo>
                        <a:pt x="977" y="366"/>
                      </a:lnTo>
                      <a:lnTo>
                        <a:pt x="975" y="369"/>
                      </a:lnTo>
                      <a:lnTo>
                        <a:pt x="972" y="371"/>
                      </a:lnTo>
                      <a:lnTo>
                        <a:pt x="972" y="373"/>
                      </a:lnTo>
                      <a:lnTo>
                        <a:pt x="972" y="376"/>
                      </a:lnTo>
                      <a:lnTo>
                        <a:pt x="970" y="376"/>
                      </a:lnTo>
                      <a:lnTo>
                        <a:pt x="970" y="378"/>
                      </a:lnTo>
                      <a:lnTo>
                        <a:pt x="970" y="380"/>
                      </a:lnTo>
                      <a:lnTo>
                        <a:pt x="968" y="382"/>
                      </a:lnTo>
                      <a:lnTo>
                        <a:pt x="968" y="385"/>
                      </a:lnTo>
                      <a:lnTo>
                        <a:pt x="968" y="387"/>
                      </a:lnTo>
                      <a:lnTo>
                        <a:pt x="968" y="390"/>
                      </a:lnTo>
                      <a:lnTo>
                        <a:pt x="968" y="392"/>
                      </a:lnTo>
                      <a:lnTo>
                        <a:pt x="968" y="394"/>
                      </a:lnTo>
                      <a:lnTo>
                        <a:pt x="968" y="396"/>
                      </a:lnTo>
                      <a:lnTo>
                        <a:pt x="968" y="399"/>
                      </a:lnTo>
                      <a:lnTo>
                        <a:pt x="966" y="401"/>
                      </a:lnTo>
                      <a:lnTo>
                        <a:pt x="966" y="404"/>
                      </a:lnTo>
                      <a:lnTo>
                        <a:pt x="964" y="406"/>
                      </a:lnTo>
                      <a:lnTo>
                        <a:pt x="964" y="408"/>
                      </a:lnTo>
                      <a:lnTo>
                        <a:pt x="962" y="410"/>
                      </a:lnTo>
                      <a:lnTo>
                        <a:pt x="962" y="413"/>
                      </a:lnTo>
                      <a:lnTo>
                        <a:pt x="959" y="413"/>
                      </a:lnTo>
                      <a:lnTo>
                        <a:pt x="959" y="415"/>
                      </a:lnTo>
                      <a:lnTo>
                        <a:pt x="958" y="417"/>
                      </a:lnTo>
                      <a:lnTo>
                        <a:pt x="958" y="420"/>
                      </a:lnTo>
                      <a:lnTo>
                        <a:pt x="955" y="420"/>
                      </a:lnTo>
                      <a:lnTo>
                        <a:pt x="955" y="422"/>
                      </a:lnTo>
                      <a:lnTo>
                        <a:pt x="955" y="424"/>
                      </a:lnTo>
                      <a:lnTo>
                        <a:pt x="955" y="427"/>
                      </a:lnTo>
                      <a:lnTo>
                        <a:pt x="955" y="429"/>
                      </a:lnTo>
                      <a:lnTo>
                        <a:pt x="955" y="431"/>
                      </a:lnTo>
                      <a:lnTo>
                        <a:pt x="953" y="431"/>
                      </a:lnTo>
                      <a:lnTo>
                        <a:pt x="953" y="434"/>
                      </a:lnTo>
                      <a:lnTo>
                        <a:pt x="953" y="436"/>
                      </a:lnTo>
                      <a:lnTo>
                        <a:pt x="953" y="438"/>
                      </a:lnTo>
                      <a:lnTo>
                        <a:pt x="951" y="440"/>
                      </a:lnTo>
                      <a:lnTo>
                        <a:pt x="951" y="443"/>
                      </a:lnTo>
                      <a:lnTo>
                        <a:pt x="951" y="445"/>
                      </a:lnTo>
                      <a:lnTo>
                        <a:pt x="951" y="448"/>
                      </a:lnTo>
                      <a:lnTo>
                        <a:pt x="949" y="448"/>
                      </a:lnTo>
                      <a:lnTo>
                        <a:pt x="949" y="450"/>
                      </a:lnTo>
                      <a:lnTo>
                        <a:pt x="947" y="452"/>
                      </a:lnTo>
                      <a:lnTo>
                        <a:pt x="947" y="454"/>
                      </a:lnTo>
                      <a:lnTo>
                        <a:pt x="944" y="454"/>
                      </a:lnTo>
                      <a:lnTo>
                        <a:pt x="944" y="457"/>
                      </a:lnTo>
                      <a:lnTo>
                        <a:pt x="942" y="457"/>
                      </a:lnTo>
                      <a:lnTo>
                        <a:pt x="942" y="459"/>
                      </a:lnTo>
                      <a:lnTo>
                        <a:pt x="940" y="461"/>
                      </a:lnTo>
                      <a:lnTo>
                        <a:pt x="940" y="464"/>
                      </a:lnTo>
                      <a:lnTo>
                        <a:pt x="938" y="466"/>
                      </a:lnTo>
                      <a:lnTo>
                        <a:pt x="938" y="468"/>
                      </a:lnTo>
                      <a:lnTo>
                        <a:pt x="936" y="468"/>
                      </a:lnTo>
                      <a:lnTo>
                        <a:pt x="936" y="471"/>
                      </a:lnTo>
                      <a:lnTo>
                        <a:pt x="934" y="473"/>
                      </a:lnTo>
                      <a:lnTo>
                        <a:pt x="934" y="475"/>
                      </a:lnTo>
                      <a:lnTo>
                        <a:pt x="934" y="478"/>
                      </a:lnTo>
                      <a:lnTo>
                        <a:pt x="931" y="478"/>
                      </a:lnTo>
                      <a:lnTo>
                        <a:pt x="931" y="480"/>
                      </a:lnTo>
                      <a:lnTo>
                        <a:pt x="931" y="482"/>
                      </a:lnTo>
                      <a:lnTo>
                        <a:pt x="929" y="482"/>
                      </a:lnTo>
                      <a:lnTo>
                        <a:pt x="929" y="484"/>
                      </a:lnTo>
                      <a:lnTo>
                        <a:pt x="929" y="487"/>
                      </a:lnTo>
                      <a:lnTo>
                        <a:pt x="927" y="487"/>
                      </a:lnTo>
                      <a:lnTo>
                        <a:pt x="927" y="489"/>
                      </a:lnTo>
                      <a:lnTo>
                        <a:pt x="925" y="489"/>
                      </a:lnTo>
                      <a:lnTo>
                        <a:pt x="925" y="492"/>
                      </a:lnTo>
                      <a:lnTo>
                        <a:pt x="925" y="494"/>
                      </a:lnTo>
                      <a:lnTo>
                        <a:pt x="923" y="494"/>
                      </a:lnTo>
                      <a:lnTo>
                        <a:pt x="923" y="496"/>
                      </a:lnTo>
                      <a:lnTo>
                        <a:pt x="923" y="498"/>
                      </a:lnTo>
                      <a:lnTo>
                        <a:pt x="923" y="501"/>
                      </a:lnTo>
                      <a:lnTo>
                        <a:pt x="923" y="503"/>
                      </a:lnTo>
                      <a:lnTo>
                        <a:pt x="921" y="503"/>
                      </a:lnTo>
                      <a:lnTo>
                        <a:pt x="921" y="506"/>
                      </a:lnTo>
                      <a:lnTo>
                        <a:pt x="921" y="508"/>
                      </a:lnTo>
                      <a:lnTo>
                        <a:pt x="921" y="510"/>
                      </a:lnTo>
                      <a:lnTo>
                        <a:pt x="918" y="512"/>
                      </a:lnTo>
                      <a:lnTo>
                        <a:pt x="918" y="515"/>
                      </a:lnTo>
                      <a:lnTo>
                        <a:pt x="917" y="515"/>
                      </a:lnTo>
                      <a:lnTo>
                        <a:pt x="917" y="517"/>
                      </a:lnTo>
                      <a:lnTo>
                        <a:pt x="914" y="519"/>
                      </a:lnTo>
                      <a:lnTo>
                        <a:pt x="912" y="522"/>
                      </a:lnTo>
                      <a:lnTo>
                        <a:pt x="910" y="522"/>
                      </a:lnTo>
                      <a:lnTo>
                        <a:pt x="908" y="524"/>
                      </a:lnTo>
                      <a:lnTo>
                        <a:pt x="906" y="524"/>
                      </a:lnTo>
                      <a:lnTo>
                        <a:pt x="906" y="526"/>
                      </a:lnTo>
                      <a:lnTo>
                        <a:pt x="903" y="526"/>
                      </a:lnTo>
                      <a:lnTo>
                        <a:pt x="901" y="526"/>
                      </a:lnTo>
                      <a:lnTo>
                        <a:pt x="901" y="529"/>
                      </a:lnTo>
                      <a:lnTo>
                        <a:pt x="899" y="529"/>
                      </a:lnTo>
                      <a:lnTo>
                        <a:pt x="899" y="531"/>
                      </a:lnTo>
                      <a:lnTo>
                        <a:pt x="897" y="533"/>
                      </a:lnTo>
                      <a:lnTo>
                        <a:pt x="897" y="536"/>
                      </a:lnTo>
                      <a:lnTo>
                        <a:pt x="897" y="538"/>
                      </a:lnTo>
                      <a:lnTo>
                        <a:pt x="895" y="538"/>
                      </a:lnTo>
                      <a:lnTo>
                        <a:pt x="895" y="540"/>
                      </a:lnTo>
                      <a:lnTo>
                        <a:pt x="895" y="542"/>
                      </a:lnTo>
                      <a:lnTo>
                        <a:pt x="895" y="545"/>
                      </a:lnTo>
                      <a:lnTo>
                        <a:pt x="895" y="547"/>
                      </a:lnTo>
                      <a:lnTo>
                        <a:pt x="895" y="550"/>
                      </a:lnTo>
                      <a:lnTo>
                        <a:pt x="895" y="552"/>
                      </a:lnTo>
                      <a:lnTo>
                        <a:pt x="893" y="552"/>
                      </a:lnTo>
                      <a:lnTo>
                        <a:pt x="893" y="554"/>
                      </a:lnTo>
                      <a:lnTo>
                        <a:pt x="795" y="626"/>
                      </a:lnTo>
                      <a:lnTo>
                        <a:pt x="795" y="628"/>
                      </a:lnTo>
                      <a:lnTo>
                        <a:pt x="798" y="628"/>
                      </a:lnTo>
                      <a:lnTo>
                        <a:pt x="799" y="628"/>
                      </a:lnTo>
                      <a:lnTo>
                        <a:pt x="799" y="631"/>
                      </a:lnTo>
                      <a:lnTo>
                        <a:pt x="802" y="631"/>
                      </a:lnTo>
                      <a:lnTo>
                        <a:pt x="804" y="631"/>
                      </a:lnTo>
                      <a:lnTo>
                        <a:pt x="806" y="631"/>
                      </a:lnTo>
                      <a:lnTo>
                        <a:pt x="810" y="628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693377"/>
                  <a:endParaRPr lang="pt-BR" sz="3333">
                    <a:solidFill>
                      <a:srgbClr val="000000"/>
                    </a:solidFill>
                    <a:latin typeface="Times New Roman"/>
                    <a:ea typeface="ＭＳ Ｐゴシック"/>
                  </a:endParaRPr>
                </a:p>
              </p:txBody>
            </p:sp>
          </p:grpSp>
        </p:grpSp>
      </p:grp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B3D3AA09-2F30-4CA1-83DF-5D988A554C9B}"/>
              </a:ext>
            </a:extLst>
          </p:cNvPr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7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D8BF91-94EA-4A61-B15D-0FAF7F7CD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9445"/>
            <a:ext cx="15621000" cy="110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83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71C6976-F677-41FA-9EBD-1ABA14439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" y="-122221"/>
            <a:ext cx="18510063" cy="131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018F68B-EDDC-4C0C-A18D-73996EB8C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5" y="-122221"/>
            <a:ext cx="18115325" cy="128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19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5D518BE-DBB1-44CB-BB88-7A94B2E4C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9400"/>
            <a:ext cx="16362725" cy="115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7F4E02-C95F-4B8E-A551-179C1CA8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" y="2082800"/>
            <a:ext cx="18423464" cy="103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21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AB8B82-F873-41E7-949A-6E87FCEA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2" y="2235201"/>
            <a:ext cx="17653566" cy="99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2F95AC-53AE-469D-B1CD-393657961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949451"/>
            <a:ext cx="14325601" cy="107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5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9A1659-F1DF-4437-9BD9-F4740D6E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835151"/>
            <a:ext cx="13335001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3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DFCDA9-6786-408C-B671-4A143B52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99" y="1835151"/>
            <a:ext cx="13538201" cy="101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37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124041-2198-4E12-949A-D10E50EE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2" y="1663700"/>
            <a:ext cx="14376399" cy="1078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3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E850A92-FE70-44A0-8066-A811648B18C8}"/>
              </a:ext>
            </a:extLst>
          </p:cNvPr>
          <p:cNvSpPr/>
          <p:nvPr/>
        </p:nvSpPr>
        <p:spPr>
          <a:xfrm>
            <a:off x="3886200" y="2768600"/>
            <a:ext cx="9525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ＭＳ Ｐゴシック"/>
              </a:rPr>
              <a:t>Uso da terra na região do Cerrado brasileiro, que ocupa 207 milhões de hectares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3207C388-724C-4B44-9FCB-3D04E3779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98165"/>
            <a:ext cx="10210800" cy="594226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								Área (</a:t>
            </a:r>
            <a:r>
              <a:rPr lang="pt-BR" altLang="pt-BR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</a:t>
            </a:r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altLang="pt-BR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 não arável					  68,0</a:t>
            </a: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 arável							   139.0    </a:t>
            </a: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Culturas anuais				  15.0 </a:t>
            </a: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Pastagens							  60.5 </a:t>
            </a: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Culturas perenes			    3.5 </a:t>
            </a:r>
          </a:p>
          <a:p>
            <a:r>
              <a:rPr lang="pt-BR" altLang="pt-B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Cobertura Vegetal      	  60.0</a:t>
            </a:r>
          </a:p>
          <a:p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3C3FD4B-2C50-4DCF-966A-B665555F69C2}"/>
              </a:ext>
            </a:extLst>
          </p:cNvPr>
          <p:cNvSpPr/>
          <p:nvPr/>
        </p:nvSpPr>
        <p:spPr>
          <a:xfrm>
            <a:off x="3581400" y="5297919"/>
            <a:ext cx="10210800" cy="5852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B8A5D4-E411-42F8-B3FE-C6C67F1C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835150"/>
            <a:ext cx="14097000" cy="105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9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EA36C0-B5CD-4679-9461-1604F3D3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551"/>
            <a:ext cx="14791266" cy="110934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C81F70-AD32-491C-B3B5-08DD62D39FEA}"/>
              </a:ext>
            </a:extLst>
          </p:cNvPr>
          <p:cNvSpPr txBox="1"/>
          <p:nvPr/>
        </p:nvSpPr>
        <p:spPr>
          <a:xfrm>
            <a:off x="13792200" y="4140200"/>
            <a:ext cx="531286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Potencial de transformação</a:t>
            </a:r>
          </a:p>
          <a:p>
            <a:r>
              <a:rPr lang="pt-BR" sz="3600" dirty="0"/>
              <a:t> em mais de 40 milhões</a:t>
            </a:r>
          </a:p>
          <a:p>
            <a:r>
              <a:rPr lang="pt-BR" sz="3600" dirty="0"/>
              <a:t> de hectares</a:t>
            </a:r>
          </a:p>
          <a:p>
            <a:endParaRPr lang="pt-BR" sz="3600" dirty="0"/>
          </a:p>
          <a:p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Futuro do Cerrado?</a:t>
            </a:r>
          </a:p>
        </p:txBody>
      </p:sp>
    </p:spTree>
    <p:extLst>
      <p:ext uri="{BB962C8B-B14F-4D97-AF65-F5344CB8AC3E}">
        <p14:creationId xmlns:p14="http://schemas.microsoft.com/office/powerpoint/2010/main" val="1501119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F0B55F2-148B-47EC-B734-5CAC101D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636"/>
            <a:ext cx="14410267" cy="108077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AF43F7-2B26-4A78-A0E8-01443F973CF2}"/>
              </a:ext>
            </a:extLst>
          </p:cNvPr>
          <p:cNvSpPr txBox="1"/>
          <p:nvPr/>
        </p:nvSpPr>
        <p:spPr>
          <a:xfrm>
            <a:off x="14173200" y="3911600"/>
            <a:ext cx="4691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Aguardando os dados</a:t>
            </a:r>
          </a:p>
          <a:p>
            <a:r>
              <a:rPr lang="pt-BR" sz="4000" dirty="0"/>
              <a:t> do  </a:t>
            </a:r>
            <a:r>
              <a:rPr lang="pt-BR" sz="4000" dirty="0" err="1"/>
              <a:t>Ibge</a:t>
            </a:r>
            <a:r>
              <a:rPr lang="pt-BR" sz="40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74670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5310683-30BB-4ED1-8FB4-C32DFD1E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6AF90E-51C9-4078-8692-A838EAEEC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Aumento da produtividade (carne grãos)</a:t>
            </a:r>
          </a:p>
          <a:p>
            <a:r>
              <a:rPr lang="pt-BR" dirty="0"/>
              <a:t>Expansão da </a:t>
            </a:r>
            <a:r>
              <a:rPr lang="pt-BR" dirty="0" err="1"/>
              <a:t>Agroenergia</a:t>
            </a:r>
            <a:endParaRPr lang="pt-BR" dirty="0"/>
          </a:p>
          <a:p>
            <a:r>
              <a:rPr lang="pt-BR" dirty="0"/>
              <a:t>Expansão da Agricultura de Baixa emissão de Carbono</a:t>
            </a:r>
          </a:p>
          <a:p>
            <a:r>
              <a:rPr lang="pt-BR" dirty="0"/>
              <a:t>Regularização ambiental</a:t>
            </a:r>
          </a:p>
          <a:p>
            <a:r>
              <a:rPr lang="pt-BR" dirty="0"/>
              <a:t>Busca da certificação (barreiras não tarifárias)</a:t>
            </a:r>
          </a:p>
          <a:p>
            <a:r>
              <a:rPr lang="pt-BR" dirty="0"/>
              <a:t>Uso da água</a:t>
            </a:r>
          </a:p>
        </p:txBody>
      </p:sp>
    </p:spTree>
    <p:extLst>
      <p:ext uri="{BB962C8B-B14F-4D97-AF65-F5344CB8AC3E}">
        <p14:creationId xmlns:p14="http://schemas.microsoft.com/office/powerpoint/2010/main" val="1146316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110F0AC-0CEE-410F-850A-237CDDC6D7A7}"/>
              </a:ext>
            </a:extLst>
          </p:cNvPr>
          <p:cNvSpPr txBox="1"/>
          <p:nvPr/>
        </p:nvSpPr>
        <p:spPr>
          <a:xfrm>
            <a:off x="4191000" y="1930400"/>
            <a:ext cx="117527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/>
              <a:t>Finalizando   : Cerrados em números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10F3C3-3B31-4B1C-BE77-E75E0CA8B520}"/>
              </a:ext>
            </a:extLst>
          </p:cNvPr>
          <p:cNvSpPr txBox="1"/>
          <p:nvPr/>
        </p:nvSpPr>
        <p:spPr>
          <a:xfrm>
            <a:off x="304800" y="2995235"/>
            <a:ext cx="17446636" cy="874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t-BR" sz="6000" dirty="0"/>
              <a:t>-</a:t>
            </a:r>
            <a:r>
              <a:rPr lang="pt-BR" sz="4400" dirty="0"/>
              <a:t>A área de cultivo de grãos no Cerrado cresceu 134% </a:t>
            </a:r>
          </a:p>
          <a:p>
            <a:pPr fontAlgn="base"/>
            <a:r>
              <a:rPr lang="pt-BR" sz="4400" dirty="0"/>
              <a:t>entre as safras 1989/1990 e 2015/2016, </a:t>
            </a:r>
          </a:p>
          <a:p>
            <a:pPr fontAlgn="base"/>
            <a:r>
              <a:rPr lang="pt-BR" sz="4400" dirty="0"/>
              <a:t>de 14,2 milhões de hectares, para  33,3 milhões de hectares.</a:t>
            </a:r>
          </a:p>
          <a:p>
            <a:pPr fontAlgn="base"/>
            <a:endParaRPr lang="pt-BR" sz="4400" dirty="0"/>
          </a:p>
          <a:p>
            <a:pPr fontAlgn="base"/>
            <a:r>
              <a:rPr lang="pt-BR" sz="4400" dirty="0"/>
              <a:t>-A participação do Cerrado na área de cultivo de grãos no </a:t>
            </a:r>
          </a:p>
          <a:p>
            <a:pPr fontAlgn="base"/>
            <a:r>
              <a:rPr lang="pt-BR" sz="4400" dirty="0"/>
              <a:t>Brasil, neste mesmo período, saltou de 37% para 57%, fruto principalmente</a:t>
            </a:r>
          </a:p>
          <a:p>
            <a:pPr fontAlgn="base"/>
            <a:r>
              <a:rPr lang="pt-BR" sz="4400" dirty="0"/>
              <a:t>do aumento de produtividade.</a:t>
            </a:r>
          </a:p>
          <a:p>
            <a:pPr fontAlgn="base"/>
            <a:endParaRPr lang="pt-BR" sz="4400" dirty="0"/>
          </a:p>
          <a:p>
            <a:pPr fontAlgn="base"/>
            <a:r>
              <a:rPr lang="pt-BR" sz="4400" dirty="0"/>
              <a:t>-A produção de grãos no Cerrado cresceu 543% entre as </a:t>
            </a:r>
          </a:p>
          <a:p>
            <a:pPr fontAlgn="base"/>
            <a:r>
              <a:rPr lang="pt-BR" sz="4400" dirty="0"/>
              <a:t>safras 1989/1990 e 2015/2016, de 17,5 milhões de toneladas, </a:t>
            </a:r>
          </a:p>
          <a:p>
            <a:pPr fontAlgn="base"/>
            <a:r>
              <a:rPr lang="pt-BR" sz="4400" dirty="0"/>
              <a:t>para as atuais 112,7 milhões de toneladas (mesmo com as quebras</a:t>
            </a:r>
          </a:p>
          <a:p>
            <a:pPr fontAlgn="base"/>
            <a:r>
              <a:rPr lang="pt-BR" sz="4400" dirty="0"/>
              <a:t>na última safra).</a:t>
            </a:r>
          </a:p>
          <a:p>
            <a:r>
              <a:rPr lang="pt-B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7903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8000" y="10160000"/>
            <a:ext cx="2706370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57800"/>
              </a:lnSpc>
              <a:spcBef>
                <a:spcPts val="100"/>
              </a:spcBef>
            </a:pP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</a:t>
            </a:r>
            <a:r>
              <a:rPr sz="17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iadb</a:t>
            </a: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.org  </a:t>
            </a:r>
            <a:r>
              <a:rPr sz="1300" spc="16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</a:t>
            </a:r>
            <a:r>
              <a:rPr sz="1300" spc="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sz="13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4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sz="1300" spc="12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sz="1300" spc="9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cebook</a:t>
            </a:r>
            <a:r>
              <a:rPr sz="13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13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sz="13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om</a:t>
            </a:r>
            <a:r>
              <a:rPr sz="1300" spc="9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sz="1700" spc="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</a:t>
            </a:r>
            <a:r>
              <a:rPr sz="17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sz="1700" spc="5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asil </a:t>
            </a:r>
            <a:r>
              <a:rPr sz="17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3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www.twitter.com/</a:t>
            </a:r>
            <a:r>
              <a:rPr sz="17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bidbr</a:t>
            </a:r>
            <a:endParaRPr sz="17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229021"/>
            <a:ext cx="3555233" cy="133321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09" y="9488426"/>
            <a:ext cx="4707441" cy="2004786"/>
          </a:xfrm>
          <a:prstGeom prst="rect">
            <a:avLst/>
          </a:prstGeom>
        </p:spPr>
      </p:pic>
      <p:sp>
        <p:nvSpPr>
          <p:cNvPr id="10" name="bk object 17"/>
          <p:cNvSpPr/>
          <p:nvPr/>
        </p:nvSpPr>
        <p:spPr>
          <a:xfrm>
            <a:off x="14097000" y="10319423"/>
            <a:ext cx="218859" cy="218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k object 18"/>
          <p:cNvSpPr/>
          <p:nvPr/>
        </p:nvSpPr>
        <p:spPr>
          <a:xfrm>
            <a:off x="14097000" y="10728312"/>
            <a:ext cx="218871" cy="218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k object 19"/>
          <p:cNvSpPr/>
          <p:nvPr/>
        </p:nvSpPr>
        <p:spPr>
          <a:xfrm>
            <a:off x="14097000" y="11137201"/>
            <a:ext cx="218859" cy="2188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046065-82D2-4ACF-A4CF-658F9F612759}"/>
              </a:ext>
            </a:extLst>
          </p:cNvPr>
          <p:cNvSpPr txBox="1"/>
          <p:nvPr/>
        </p:nvSpPr>
        <p:spPr>
          <a:xfrm>
            <a:off x="4606086" y="4115672"/>
            <a:ext cx="73071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/>
              <a:t>Obrigado</a:t>
            </a:r>
          </a:p>
          <a:p>
            <a:pPr algn="ctr"/>
            <a:endParaRPr lang="pt-BR" sz="4800" dirty="0"/>
          </a:p>
          <a:p>
            <a:pPr algn="ctr"/>
            <a:r>
              <a:rPr lang="pt-BR" sz="4800" dirty="0"/>
              <a:t>Eduardo Assad</a:t>
            </a:r>
          </a:p>
          <a:p>
            <a:pPr algn="ctr"/>
            <a:endParaRPr lang="pt-BR" sz="4800" dirty="0"/>
          </a:p>
          <a:p>
            <a:pPr algn="ctr"/>
            <a:r>
              <a:rPr lang="pt-BR" sz="4800" dirty="0"/>
              <a:t>Eduardo.assad@embrapa.br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9" name="Espaço Reservado para Conteúdo 3" descr="divulgacao_resultados_cerrado_2010_v2_182_Página_06.jpg">
            <a:extLst>
              <a:ext uri="{FF2B5EF4-FFF2-40B4-BE49-F238E27FC236}">
                <a16:creationId xmlns:a16="http://schemas.microsoft.com/office/drawing/2014/main" id="{7AC3F392-62BE-4EB8-8102-24B8BF38B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82800"/>
            <a:ext cx="14271936" cy="102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0940416-31B7-406D-9FF4-CFB4085A954F}"/>
              </a:ext>
            </a:extLst>
          </p:cNvPr>
          <p:cNvGrpSpPr/>
          <p:nvPr/>
        </p:nvGrpSpPr>
        <p:grpSpPr>
          <a:xfrm>
            <a:off x="2895600" y="2844800"/>
            <a:ext cx="11658600" cy="8382000"/>
            <a:chOff x="395536" y="476672"/>
            <a:chExt cx="7488832" cy="5485977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A0F79B9D-BABC-43B1-9FFF-1BF5628660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2133597"/>
              <a:ext cx="4365626" cy="365125"/>
              <a:chOff x="480" y="1344"/>
              <a:chExt cx="2750" cy="230"/>
            </a:xfrm>
          </p:grpSpPr>
          <p:sp>
            <p:nvSpPr>
              <p:cNvPr id="41" name="Rectangle 4">
                <a:extLst>
                  <a:ext uri="{FF2B5EF4-FFF2-40B4-BE49-F238E27FC236}">
                    <a16:creationId xmlns:a16="http://schemas.microsoft.com/office/drawing/2014/main" id="{DA0EEB6A-6480-4765-937D-F33C5508A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1344"/>
                <a:ext cx="2314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Extensão das terras aráveis</a:t>
                </a:r>
                <a:endParaRPr lang="en-US" altLang="pt-BR" sz="36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:a16="http://schemas.microsoft.com/office/drawing/2014/main" id="{7BB77000-3607-4B10-AF74-952B3CC66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82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2D1229E3-6AD3-4610-A5E4-BB7F2209D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2743203"/>
              <a:ext cx="5510213" cy="403226"/>
              <a:chOff x="480" y="1728"/>
              <a:chExt cx="3471" cy="254"/>
            </a:xfrm>
          </p:grpSpPr>
          <p:sp>
            <p:nvSpPr>
              <p:cNvPr id="39" name="Rectangle 7">
                <a:extLst>
                  <a:ext uri="{FF2B5EF4-FFF2-40B4-BE49-F238E27FC236}">
                    <a16:creationId xmlns:a16="http://schemas.microsoft.com/office/drawing/2014/main" id="{6BC7F213-E8B3-4EC7-B9BD-CA627118B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1728"/>
                <a:ext cx="303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Condições climáticas adequadas</a:t>
                </a:r>
                <a:endParaRPr lang="en-US" altLang="pt-BR" sz="4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40" name="AutoShape 8">
                <a:extLst>
                  <a:ext uri="{FF2B5EF4-FFF2-40B4-BE49-F238E27FC236}">
                    <a16:creationId xmlns:a16="http://schemas.microsoft.com/office/drawing/2014/main" id="{DF7A95AB-6C83-4A04-BE7B-0D0DBD12D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754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E3378149-032A-446A-949E-07B5EE6AB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3330577"/>
              <a:ext cx="5608638" cy="738188"/>
              <a:chOff x="480" y="2098"/>
              <a:chExt cx="3533" cy="465"/>
            </a:xfrm>
          </p:grpSpPr>
          <p:sp>
            <p:nvSpPr>
              <p:cNvPr id="37" name="Rectangle 10">
                <a:extLst>
                  <a:ext uri="{FF2B5EF4-FFF2-40B4-BE49-F238E27FC236}">
                    <a16:creationId xmlns:a16="http://schemas.microsoft.com/office/drawing/2014/main" id="{5DADC710-5103-48FE-B2F0-01B512213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2098"/>
                <a:ext cx="3097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Topografia e vegetação apropriadas</a:t>
                </a:r>
              </a:p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para mecanização</a:t>
                </a:r>
              </a:p>
            </p:txBody>
          </p:sp>
          <p:sp>
            <p:nvSpPr>
              <p:cNvPr id="38" name="AutoShape 11">
                <a:extLst>
                  <a:ext uri="{FF2B5EF4-FFF2-40B4-BE49-F238E27FC236}">
                    <a16:creationId xmlns:a16="http://schemas.microsoft.com/office/drawing/2014/main" id="{34C89651-B1C6-45E8-9442-8786FE186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127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48120B8A-DEE0-496F-8538-C3772DAD9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4422776"/>
              <a:ext cx="5676900" cy="369888"/>
              <a:chOff x="480" y="2786"/>
              <a:chExt cx="3576" cy="233"/>
            </a:xfrm>
          </p:grpSpPr>
          <p:sp>
            <p:nvSpPr>
              <p:cNvPr id="35" name="Rectangle 13">
                <a:extLst>
                  <a:ext uri="{FF2B5EF4-FFF2-40B4-BE49-F238E27FC236}">
                    <a16:creationId xmlns:a16="http://schemas.microsoft.com/office/drawing/2014/main" id="{D51F5150-FB1A-4A5F-9345-EC4E4E9C9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2786"/>
                <a:ext cx="314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Solos adequados para mecanização</a:t>
                </a:r>
              </a:p>
            </p:txBody>
          </p:sp>
          <p:sp>
            <p:nvSpPr>
              <p:cNvPr id="36" name="AutoShape 14">
                <a:extLst>
                  <a:ext uri="{FF2B5EF4-FFF2-40B4-BE49-F238E27FC236}">
                    <a16:creationId xmlns:a16="http://schemas.microsoft.com/office/drawing/2014/main" id="{BC2C1B7E-E098-4B38-8C24-844C7A733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819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15">
              <a:extLst>
                <a:ext uri="{FF2B5EF4-FFF2-40B4-BE49-F238E27FC236}">
                  <a16:creationId xmlns:a16="http://schemas.microsoft.com/office/drawing/2014/main" id="{3F7C7FA6-1E39-4B1C-85A3-A9990CC19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5005387"/>
              <a:ext cx="5400675" cy="369887"/>
              <a:chOff x="480" y="3153"/>
              <a:chExt cx="3402" cy="233"/>
            </a:xfrm>
          </p:grpSpPr>
          <p:sp>
            <p:nvSpPr>
              <p:cNvPr id="33" name="Rectangle 16">
                <a:extLst>
                  <a:ext uri="{FF2B5EF4-FFF2-40B4-BE49-F238E27FC236}">
                    <a16:creationId xmlns:a16="http://schemas.microsoft.com/office/drawing/2014/main" id="{9C62F9F9-9874-4937-8CFE-7A45FAB1C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3153"/>
                <a:ext cx="296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Existência de infraestrutura básica</a:t>
                </a:r>
              </a:p>
            </p:txBody>
          </p:sp>
          <p:sp>
            <p:nvSpPr>
              <p:cNvPr id="34" name="AutoShape 17">
                <a:extLst>
                  <a:ext uri="{FF2B5EF4-FFF2-40B4-BE49-F238E27FC236}">
                    <a16:creationId xmlns:a16="http://schemas.microsoft.com/office/drawing/2014/main" id="{B7614050-ABFD-4E1E-858B-3E90592AB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3183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18">
              <a:extLst>
                <a:ext uri="{FF2B5EF4-FFF2-40B4-BE49-F238E27FC236}">
                  <a16:creationId xmlns:a16="http://schemas.microsoft.com/office/drawing/2014/main" id="{CA12FF48-DAAC-47FF-A7A1-837992D8D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5592762"/>
              <a:ext cx="6324600" cy="369887"/>
              <a:chOff x="480" y="3523"/>
              <a:chExt cx="3984" cy="233"/>
            </a:xfrm>
          </p:grpSpPr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F9BEF338-0EB3-4BC0-A860-CAF8E5B3C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3523"/>
                <a:ext cx="35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pt-BR" altLang="pt-BR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Existência de calcário e fósforo na região</a:t>
                </a:r>
                <a:endParaRPr lang="en-US" altLang="pt-BR" sz="36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32" name="AutoShape 20">
                <a:extLst>
                  <a:ext uri="{FF2B5EF4-FFF2-40B4-BE49-F238E27FC236}">
                    <a16:creationId xmlns:a16="http://schemas.microsoft.com/office/drawing/2014/main" id="{498E2FFC-FE95-45CE-A8F5-096CF76E5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3556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00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A94753FF-6801-4A42-9F26-F37EF9D422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5536" y="476672"/>
              <a:ext cx="7488832" cy="71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600"/>
                </a:spcAft>
              </a:pPr>
              <a:r>
                <a:rPr lang="pt-BR" altLang="pt-BR" sz="4800" b="1" dirty="0">
                  <a:solidFill>
                    <a:srgbClr val="009900"/>
                  </a:solidFill>
                  <a:ea typeface="ＭＳ Ｐゴシック"/>
                </a:rPr>
                <a:t> Fatores favoráveis à produção agrícola no Cerrado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0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EED8032-5A51-4243-9585-6C204A11D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99" y="1976918"/>
            <a:ext cx="9529215" cy="107230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00DBFD3-2ABC-42E4-9E35-B7ED38AFB0A0}"/>
              </a:ext>
            </a:extLst>
          </p:cNvPr>
          <p:cNvSpPr txBox="1"/>
          <p:nvPr/>
        </p:nvSpPr>
        <p:spPr>
          <a:xfrm>
            <a:off x="34834" y="12270860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/>
              <a:t>Fonte: Victoria et al 2017</a:t>
            </a:r>
          </a:p>
        </p:txBody>
      </p:sp>
    </p:spTree>
    <p:extLst>
      <p:ext uri="{BB962C8B-B14F-4D97-AF65-F5344CB8AC3E}">
        <p14:creationId xmlns:p14="http://schemas.microsoft.com/office/powerpoint/2010/main" val="220873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0E9357-7417-45F0-9463-F8104735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82957"/>
            <a:ext cx="12742282" cy="92438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89003C-11F9-4420-AEC8-F67FC758BEA6}"/>
              </a:ext>
            </a:extLst>
          </p:cNvPr>
          <p:cNvSpPr txBox="1"/>
          <p:nvPr/>
        </p:nvSpPr>
        <p:spPr>
          <a:xfrm>
            <a:off x="34834" y="12270860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/>
              <a:t>Fonte: Victoria et al 2017</a:t>
            </a:r>
          </a:p>
        </p:txBody>
      </p:sp>
    </p:spTree>
    <p:extLst>
      <p:ext uri="{BB962C8B-B14F-4D97-AF65-F5344CB8AC3E}">
        <p14:creationId xmlns:p14="http://schemas.microsoft.com/office/powerpoint/2010/main" val="93856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856617-9C99-401C-94B5-E6558350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" y="1692680"/>
            <a:ext cx="7829006" cy="111604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000E70D-CAF2-4B11-A3B5-39B0B5B7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930400"/>
            <a:ext cx="7522278" cy="107696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0C2072-1D12-48D1-ADD3-5EFC36801931}"/>
              </a:ext>
            </a:extLst>
          </p:cNvPr>
          <p:cNvSpPr txBox="1"/>
          <p:nvPr/>
        </p:nvSpPr>
        <p:spPr>
          <a:xfrm>
            <a:off x="15792703" y="12165331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/>
              <a:t>Fonte: Victoria et al 2017</a:t>
            </a:r>
          </a:p>
        </p:txBody>
      </p:sp>
    </p:spTree>
    <p:extLst>
      <p:ext uri="{BB962C8B-B14F-4D97-AF65-F5344CB8AC3E}">
        <p14:creationId xmlns:p14="http://schemas.microsoft.com/office/powerpoint/2010/main" val="195219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Amazônia </a:t>
            </a:r>
            <a:r>
              <a:rPr lang="pt-BR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Cerrado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9305854-5A8E-4F65-A01B-E6331C3E2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" y="1930400"/>
            <a:ext cx="7534166" cy="10515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ED8942E-E586-4069-8F0A-4DC07466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20" y="1916611"/>
            <a:ext cx="7355907" cy="105141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90AC277-32EF-4710-93BC-C5C73E315391}"/>
              </a:ext>
            </a:extLst>
          </p:cNvPr>
          <p:cNvSpPr txBox="1"/>
          <p:nvPr/>
        </p:nvSpPr>
        <p:spPr>
          <a:xfrm>
            <a:off x="15766577" y="12030650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/>
              <a:t>Fonte: Victoria et al 2017</a:t>
            </a:r>
          </a:p>
        </p:txBody>
      </p:sp>
    </p:spTree>
    <p:extLst>
      <p:ext uri="{BB962C8B-B14F-4D97-AF65-F5344CB8AC3E}">
        <p14:creationId xmlns:p14="http://schemas.microsoft.com/office/powerpoint/2010/main" val="3304020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549</Words>
  <Application>Microsoft Office PowerPoint</Application>
  <PresentationFormat>Personalizar</PresentationFormat>
  <Paragraphs>138</Paragraphs>
  <Slides>35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Arial Black</vt:lpstr>
      <vt:lpstr>Calibri</vt:lpstr>
      <vt:lpstr>Lucida Sans</vt:lpstr>
      <vt:lpstr>Lucida Sans Unicode</vt:lpstr>
      <vt:lpstr>Times New Roman</vt:lpstr>
      <vt:lpstr>Univers</vt:lpstr>
      <vt:lpstr>Wingdings</vt:lpstr>
      <vt:lpstr>Office Theme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problemas  para o desenvolvimento da agricultura do cerrado- segunda geração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Tendências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Ipicidera diti sus a  niet que nullore</dc:title>
  <dc:creator>Virginia Gomes de Caldas Nogueira</dc:creator>
  <cp:lastModifiedBy>eduardo assad</cp:lastModifiedBy>
  <cp:revision>36</cp:revision>
  <dcterms:created xsi:type="dcterms:W3CDTF">2017-11-21T18:52:39Z</dcterms:created>
  <dcterms:modified xsi:type="dcterms:W3CDTF">2018-03-27T23:24:14Z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2017-11-21T00:00:00Z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2017-11-21T00:00:00Z</vt:filetime>
  </property>
</Properties>
</file>