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7" r:id="rId5"/>
    <p:sldId id="268" r:id="rId6"/>
    <p:sldId id="272" r:id="rId7"/>
    <p:sldId id="269" r:id="rId8"/>
    <p:sldId id="273" r:id="rId9"/>
    <p:sldId id="290" r:id="rId10"/>
    <p:sldId id="274" r:id="rId11"/>
    <p:sldId id="292" r:id="rId12"/>
    <p:sldId id="294" r:id="rId13"/>
    <p:sldId id="293" r:id="rId14"/>
    <p:sldId id="291" r:id="rId15"/>
    <p:sldId id="275" r:id="rId16"/>
    <p:sldId id="280" r:id="rId17"/>
    <p:sldId id="281" r:id="rId18"/>
    <p:sldId id="282" r:id="rId19"/>
    <p:sldId id="276" r:id="rId20"/>
    <p:sldId id="285" r:id="rId21"/>
    <p:sldId id="277" r:id="rId22"/>
    <p:sldId id="270" r:id="rId23"/>
    <p:sldId id="289" r:id="rId24"/>
    <p:sldId id="288" r:id="rId25"/>
    <p:sldId id="283" r:id="rId26"/>
    <p:sldId id="284" r:id="rId27"/>
    <p:sldId id="271" r:id="rId28"/>
    <p:sldId id="278" r:id="rId29"/>
    <p:sldId id="279" r:id="rId30"/>
    <p:sldId id="266" r:id="rId31"/>
  </p:sldIdLst>
  <p:sldSz cx="18288000" cy="10287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Poppins Light" panose="020B0604020202020204" charset="0"/>
      <p:regular r:id="rId39"/>
    </p:embeddedFont>
    <p:embeddedFont>
      <p:font typeface="Poppins Light Bold" panose="020B0604020202020204" charset="0"/>
      <p:regular r:id="rId40"/>
    </p:embeddedFont>
    <p:embeddedFont>
      <p:font typeface="Poppins Medium Bold" panose="020B0604020202020204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D754A7-9A2E-4951-A912-1C1489C0E723}" v="181" dt="2020-09-09T18:04:17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698" autoAdjust="0"/>
  </p:normalViewPr>
  <p:slideViewPr>
    <p:cSldViewPr>
      <p:cViewPr varScale="1">
        <p:scale>
          <a:sx n="51" d="100"/>
          <a:sy n="51" d="100"/>
        </p:scale>
        <p:origin x="82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ior Garcia" userId="16e3b06e8d381cab" providerId="LiveId" clId="{B9D754A7-9A2E-4951-A912-1C1489C0E723}"/>
    <pc:docChg chg="undo custSel addSld delSld modSld sldOrd modMainMaster modNotesMaster">
      <pc:chgData name="Junior Garcia" userId="16e3b06e8d381cab" providerId="LiveId" clId="{B9D754A7-9A2E-4951-A912-1C1489C0E723}" dt="2020-09-09T19:52:59.606" v="9086" actId="404"/>
      <pc:docMkLst>
        <pc:docMk/>
      </pc:docMkLst>
      <pc:sldChg chg="modSp">
        <pc:chgData name="Junior Garcia" userId="16e3b06e8d381cab" providerId="LiveId" clId="{B9D754A7-9A2E-4951-A912-1C1489C0E723}" dt="2020-09-09T17:41:04.894" v="8049"/>
        <pc:sldMkLst>
          <pc:docMk/>
          <pc:sldMk cId="0" sldId="256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6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6"/>
            <ac:spMk id="5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6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6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6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6"/>
            <ac:spMk id="9" creationId="{00000000-0000-0000-0000-000000000000}"/>
          </ac:spMkLst>
        </pc:s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0" sldId="256"/>
            <ac:picMk id="4" creationId="{00000000-0000-0000-0000-000000000000}"/>
          </ac:picMkLst>
        </pc:picChg>
      </pc:sldChg>
      <pc:sldChg chg="modSp mod">
        <pc:chgData name="Junior Garcia" userId="16e3b06e8d381cab" providerId="LiveId" clId="{B9D754A7-9A2E-4951-A912-1C1489C0E723}" dt="2020-09-09T17:41:04.894" v="8049"/>
        <pc:sldMkLst>
          <pc:docMk/>
          <pc:sldMk cId="0" sldId="257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7"/>
            <ac:spMk id="2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7"/>
            <ac:spMk id="4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7"/>
            <ac:spMk id="5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7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7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7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7"/>
            <ac:spMk id="11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7"/>
            <ac:spMk id="12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7"/>
            <ac:spMk id="14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0" sldId="257"/>
            <ac:grpSpMk id="3" creationId="{00000000-0000-0000-0000-000000000000}"/>
          </ac:grpSpMkLst>
        </pc:gr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0" sldId="257"/>
            <ac:grpSpMk id="10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0" sldId="257"/>
            <ac:picMk id="9" creationId="{00000000-0000-0000-0000-000000000000}"/>
          </ac:picMkLst>
        </pc:pic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0" sldId="257"/>
            <ac:picMk id="16" creationId="{81E8BEB0-6FC1-42E9-8BC6-A5BEFA52572F}"/>
          </ac:picMkLst>
        </pc:picChg>
      </pc:sldChg>
      <pc:sldChg chg="modSp mod">
        <pc:chgData name="Junior Garcia" userId="16e3b06e8d381cab" providerId="LiveId" clId="{B9D754A7-9A2E-4951-A912-1C1489C0E723}" dt="2020-09-09T17:41:04.894" v="8049"/>
        <pc:sldMkLst>
          <pc:docMk/>
          <pc:sldMk cId="0" sldId="258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8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8"/>
            <ac:spMk id="4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8"/>
            <ac:spMk id="5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8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8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8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58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0" sldId="258"/>
            <ac:grpSpMk id="2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0" sldId="258"/>
            <ac:picMk id="9" creationId="{00000000-0000-0000-0000-000000000000}"/>
          </ac:picMkLst>
        </pc:picChg>
      </pc:sldChg>
      <pc:sldChg chg="modSp del mod">
        <pc:chgData name="Junior Garcia" userId="16e3b06e8d381cab" providerId="LiveId" clId="{B9D754A7-9A2E-4951-A912-1C1489C0E723}" dt="2020-09-04T18:02:39.474" v="392" actId="47"/>
        <pc:sldMkLst>
          <pc:docMk/>
          <pc:sldMk cId="0" sldId="259"/>
        </pc:sldMkLst>
        <pc:spChg chg="mod">
          <ac:chgData name="Junior Garcia" userId="16e3b06e8d381cab" providerId="LiveId" clId="{B9D754A7-9A2E-4951-A912-1C1489C0E723}" dt="2020-09-04T16:59:19.226" v="391" actId="1076"/>
          <ac:spMkLst>
            <pc:docMk/>
            <pc:sldMk cId="0" sldId="259"/>
            <ac:spMk id="3" creationId="{00000000-0000-0000-0000-000000000000}"/>
          </ac:spMkLst>
        </pc:spChg>
      </pc:sldChg>
      <pc:sldChg chg="del">
        <pc:chgData name="Junior Garcia" userId="16e3b06e8d381cab" providerId="LiveId" clId="{B9D754A7-9A2E-4951-A912-1C1489C0E723}" dt="2020-09-04T18:02:45.132" v="393" actId="47"/>
        <pc:sldMkLst>
          <pc:docMk/>
          <pc:sldMk cId="0" sldId="260"/>
        </pc:sldMkLst>
      </pc:sldChg>
      <pc:sldChg chg="del">
        <pc:chgData name="Junior Garcia" userId="16e3b06e8d381cab" providerId="LiveId" clId="{B9D754A7-9A2E-4951-A912-1C1489C0E723}" dt="2020-09-04T18:02:50.903" v="394" actId="47"/>
        <pc:sldMkLst>
          <pc:docMk/>
          <pc:sldMk cId="0" sldId="261"/>
        </pc:sldMkLst>
      </pc:sldChg>
      <pc:sldChg chg="del">
        <pc:chgData name="Junior Garcia" userId="16e3b06e8d381cab" providerId="LiveId" clId="{B9D754A7-9A2E-4951-A912-1C1489C0E723}" dt="2020-09-04T18:02:53.435" v="395" actId="47"/>
        <pc:sldMkLst>
          <pc:docMk/>
          <pc:sldMk cId="0" sldId="262"/>
        </pc:sldMkLst>
      </pc:sldChg>
      <pc:sldChg chg="del">
        <pc:chgData name="Junior Garcia" userId="16e3b06e8d381cab" providerId="LiveId" clId="{B9D754A7-9A2E-4951-A912-1C1489C0E723}" dt="2020-09-04T18:02:56.024" v="396" actId="47"/>
        <pc:sldMkLst>
          <pc:docMk/>
          <pc:sldMk cId="0" sldId="263"/>
        </pc:sldMkLst>
      </pc:sldChg>
      <pc:sldChg chg="del">
        <pc:chgData name="Junior Garcia" userId="16e3b06e8d381cab" providerId="LiveId" clId="{B9D754A7-9A2E-4951-A912-1C1489C0E723}" dt="2020-09-04T18:03:00.661" v="397" actId="47"/>
        <pc:sldMkLst>
          <pc:docMk/>
          <pc:sldMk cId="0" sldId="264"/>
        </pc:sldMkLst>
      </pc:sldChg>
      <pc:sldChg chg="del">
        <pc:chgData name="Junior Garcia" userId="16e3b06e8d381cab" providerId="LiveId" clId="{B9D754A7-9A2E-4951-A912-1C1489C0E723}" dt="2020-09-04T19:42:27.742" v="834" actId="47"/>
        <pc:sldMkLst>
          <pc:docMk/>
          <pc:sldMk cId="0" sldId="265"/>
        </pc:sldMkLst>
      </pc:sldChg>
      <pc:sldChg chg="addSp modSp mod">
        <pc:chgData name="Junior Garcia" userId="16e3b06e8d381cab" providerId="LiveId" clId="{B9D754A7-9A2E-4951-A912-1C1489C0E723}" dt="2020-09-09T17:41:04.894" v="8049"/>
        <pc:sldMkLst>
          <pc:docMk/>
          <pc:sldMk cId="0" sldId="266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66"/>
            <ac:spMk id="2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66"/>
            <ac:spMk id="5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66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66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66"/>
            <ac:spMk id="9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66"/>
            <ac:spMk id="10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0" sldId="266"/>
            <ac:spMk id="11" creationId="{00000000-0000-0000-0000-000000000000}"/>
          </ac:spMkLst>
        </pc:spChg>
        <pc:spChg chg="add mod">
          <ac:chgData name="Junior Garcia" userId="16e3b06e8d381cab" providerId="LiveId" clId="{B9D754A7-9A2E-4951-A912-1C1489C0E723}" dt="2020-09-09T17:41:04.894" v="8049"/>
          <ac:spMkLst>
            <pc:docMk/>
            <pc:sldMk cId="0" sldId="266"/>
            <ac:spMk id="14" creationId="{7E3F3303-0258-4CE1-91A3-1F08DD1F7484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0" sldId="266"/>
            <ac:grpSpMk id="4" creationId="{00000000-0000-0000-0000-000000000000}"/>
          </ac:grpSpMkLst>
        </pc:gr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0" sldId="266"/>
            <ac:grpSpMk id="7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0" sldId="266"/>
            <ac:picMk id="3" creationId="{00000000-0000-0000-0000-000000000000}"/>
          </ac:picMkLst>
        </pc:pic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0" sldId="266"/>
            <ac:picMk id="12" creationId="{00000000-0000-0000-0000-000000000000}"/>
          </ac:picMkLst>
        </pc:pic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0" sldId="266"/>
            <ac:picMk id="13" creationId="{00000000-0000-0000-0000-000000000000}"/>
          </ac:picMkLst>
        </pc:picChg>
      </pc:sldChg>
      <pc:sldChg chg="delSp modSp add mod modAnim modNotes modNotesTx">
        <pc:chgData name="Junior Garcia" userId="16e3b06e8d381cab" providerId="LiveId" clId="{B9D754A7-9A2E-4951-A912-1C1489C0E723}" dt="2020-09-09T18:04:03.222" v="9062"/>
        <pc:sldMkLst>
          <pc:docMk/>
          <pc:sldMk cId="3589388393" sldId="267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589388393" sldId="267"/>
            <ac:spMk id="3" creationId="{00000000-0000-0000-0000-000000000000}"/>
          </ac:spMkLst>
        </pc:spChg>
        <pc:spChg chg="del">
          <ac:chgData name="Junior Garcia" userId="16e3b06e8d381cab" providerId="LiveId" clId="{B9D754A7-9A2E-4951-A912-1C1489C0E723}" dt="2020-09-04T18:08:56.295" v="639" actId="478"/>
          <ac:spMkLst>
            <pc:docMk/>
            <pc:sldMk cId="3589388393" sldId="267"/>
            <ac:spMk id="4" creationId="{00000000-0000-0000-0000-000000000000}"/>
          </ac:spMkLst>
        </pc:spChg>
        <pc:spChg chg="del">
          <ac:chgData name="Junior Garcia" userId="16e3b06e8d381cab" providerId="LiveId" clId="{B9D754A7-9A2E-4951-A912-1C1489C0E723}" dt="2020-09-04T18:08:56.295" v="639" actId="478"/>
          <ac:spMkLst>
            <pc:docMk/>
            <pc:sldMk cId="3589388393" sldId="267"/>
            <ac:spMk id="5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589388393" sldId="267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589388393" sldId="267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589388393" sldId="267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589388393" sldId="267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3589388393" sldId="267"/>
            <ac:grpSpMk id="2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3589388393" sldId="267"/>
            <ac:picMk id="9" creationId="{00000000-0000-0000-0000-000000000000}"/>
          </ac:picMkLst>
        </pc:picChg>
      </pc:sldChg>
      <pc:sldChg chg="modSp add mod">
        <pc:chgData name="Junior Garcia" userId="16e3b06e8d381cab" providerId="LiveId" clId="{B9D754A7-9A2E-4951-A912-1C1489C0E723}" dt="2020-09-09T17:41:04.894" v="8049"/>
        <pc:sldMkLst>
          <pc:docMk/>
          <pc:sldMk cId="3109580632" sldId="268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109580632" sldId="268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109580632" sldId="268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109580632" sldId="268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109580632" sldId="268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109580632" sldId="268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3109580632" sldId="268"/>
            <ac:grpSpMk id="2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3109580632" sldId="268"/>
            <ac:picMk id="9" creationId="{00000000-0000-0000-0000-000000000000}"/>
          </ac:picMkLst>
        </pc:picChg>
      </pc:sldChg>
      <pc:sldChg chg="modSp add mod modAnim">
        <pc:chgData name="Junior Garcia" userId="16e3b06e8d381cab" providerId="LiveId" clId="{B9D754A7-9A2E-4951-A912-1C1489C0E723}" dt="2020-09-09T18:04:17.703" v="9063"/>
        <pc:sldMkLst>
          <pc:docMk/>
          <pc:sldMk cId="1850606678" sldId="269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850606678" sldId="269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850606678" sldId="269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850606678" sldId="269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850606678" sldId="269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850606678" sldId="269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1850606678" sldId="269"/>
            <ac:grpSpMk id="2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1850606678" sldId="269"/>
            <ac:picMk id="9" creationId="{00000000-0000-0000-0000-000000000000}"/>
          </ac:picMkLst>
        </pc:picChg>
      </pc:sldChg>
      <pc:sldChg chg="modSp add mod modNotes modNotesTx">
        <pc:chgData name="Junior Garcia" userId="16e3b06e8d381cab" providerId="LiveId" clId="{B9D754A7-9A2E-4951-A912-1C1489C0E723}" dt="2020-09-09T19:52:43.105" v="9078" actId="404"/>
        <pc:sldMkLst>
          <pc:docMk/>
          <pc:sldMk cId="1302494096" sldId="270"/>
        </pc:sldMkLst>
        <pc:spChg chg="mod">
          <ac:chgData name="Junior Garcia" userId="16e3b06e8d381cab" providerId="LiveId" clId="{B9D754A7-9A2E-4951-A912-1C1489C0E723}" dt="2020-09-09T19:52:43.105" v="9078" actId="404"/>
          <ac:spMkLst>
            <pc:docMk/>
            <pc:sldMk cId="1302494096" sldId="270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302494096" sldId="270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302494096" sldId="270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302494096" sldId="270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302494096" sldId="270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1302494096" sldId="270"/>
            <ac:grpSpMk id="2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1302494096" sldId="270"/>
            <ac:picMk id="9" creationId="{00000000-0000-0000-0000-000000000000}"/>
          </ac:picMkLst>
        </pc:picChg>
      </pc:sldChg>
      <pc:sldChg chg="del">
        <pc:chgData name="Junior Garcia" userId="16e3b06e8d381cab" providerId="LiveId" clId="{B9D754A7-9A2E-4951-A912-1C1489C0E723}" dt="2020-09-05T18:55:05.574" v="7595"/>
        <pc:sldMkLst>
          <pc:docMk/>
          <pc:sldMk cId="280036845" sldId="271"/>
        </pc:sldMkLst>
      </pc:sldChg>
      <pc:sldChg chg="modSp add del mod ord modNotes">
        <pc:chgData name="Junior Garcia" userId="16e3b06e8d381cab" providerId="LiveId" clId="{B9D754A7-9A2E-4951-A912-1C1489C0E723}" dt="2020-09-09T17:41:04.894" v="8049"/>
        <pc:sldMkLst>
          <pc:docMk/>
          <pc:sldMk cId="2350832193" sldId="271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350832193" sldId="271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350832193" sldId="271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350832193" sldId="271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350832193" sldId="271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350832193" sldId="271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2350832193" sldId="271"/>
            <ac:grpSpMk id="2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2350832193" sldId="271"/>
            <ac:picMk id="9" creationId="{00000000-0000-0000-0000-000000000000}"/>
          </ac:picMkLst>
        </pc:picChg>
      </pc:sldChg>
      <pc:sldChg chg="add del setBg">
        <pc:chgData name="Junior Garcia" userId="16e3b06e8d381cab" providerId="LiveId" clId="{B9D754A7-9A2E-4951-A912-1C1489C0E723}" dt="2020-09-05T18:54:58.950" v="7594"/>
        <pc:sldMkLst>
          <pc:docMk/>
          <pc:sldMk cId="4039998560" sldId="271"/>
        </pc:sldMkLst>
      </pc:sldChg>
      <pc:sldChg chg="modSp add mod">
        <pc:chgData name="Junior Garcia" userId="16e3b06e8d381cab" providerId="LiveId" clId="{B9D754A7-9A2E-4951-A912-1C1489C0E723}" dt="2020-09-09T17:41:04.894" v="8049"/>
        <pc:sldMkLst>
          <pc:docMk/>
          <pc:sldMk cId="852697768" sldId="272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852697768" sldId="272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852697768" sldId="272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852697768" sldId="272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852697768" sldId="272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852697768" sldId="272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852697768" sldId="272"/>
            <ac:grpSpMk id="2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852697768" sldId="272"/>
            <ac:picMk id="9" creationId="{00000000-0000-0000-0000-000000000000}"/>
          </ac:picMkLst>
        </pc:picChg>
      </pc:sldChg>
      <pc:sldChg chg="modSp add mod">
        <pc:chgData name="Junior Garcia" userId="16e3b06e8d381cab" providerId="LiveId" clId="{B9D754A7-9A2E-4951-A912-1C1489C0E723}" dt="2020-09-09T17:41:04.894" v="8049"/>
        <pc:sldMkLst>
          <pc:docMk/>
          <pc:sldMk cId="1926044033" sldId="273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926044033" sldId="273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926044033" sldId="273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926044033" sldId="273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926044033" sldId="273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926044033" sldId="273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1926044033" sldId="273"/>
            <ac:grpSpMk id="2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1926044033" sldId="273"/>
            <ac:picMk id="9" creationId="{00000000-0000-0000-0000-000000000000}"/>
          </ac:picMkLst>
        </pc:picChg>
      </pc:sldChg>
      <pc:sldChg chg="modSp add mod">
        <pc:chgData name="Junior Garcia" userId="16e3b06e8d381cab" providerId="LiveId" clId="{B9D754A7-9A2E-4951-A912-1C1489C0E723}" dt="2020-09-09T17:41:04.894" v="8049"/>
        <pc:sldMkLst>
          <pc:docMk/>
          <pc:sldMk cId="4281737468" sldId="274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4281737468" sldId="274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4281737468" sldId="274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4281737468" sldId="274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4281737468" sldId="274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4281737468" sldId="274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4281737468" sldId="274"/>
            <ac:grpSpMk id="2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4281737468" sldId="274"/>
            <ac:picMk id="9" creationId="{00000000-0000-0000-0000-000000000000}"/>
          </ac:picMkLst>
        </pc:picChg>
      </pc:sldChg>
      <pc:sldChg chg="modSp add mod">
        <pc:chgData name="Junior Garcia" userId="16e3b06e8d381cab" providerId="LiveId" clId="{B9D754A7-9A2E-4951-A912-1C1489C0E723}" dt="2020-09-09T17:41:04.894" v="8049"/>
        <pc:sldMkLst>
          <pc:docMk/>
          <pc:sldMk cId="3552354497" sldId="275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552354497" sldId="275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552354497" sldId="275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552354497" sldId="275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552354497" sldId="275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552354497" sldId="275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3552354497" sldId="275"/>
            <ac:grpSpMk id="2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3552354497" sldId="275"/>
            <ac:picMk id="9" creationId="{00000000-0000-0000-0000-000000000000}"/>
          </ac:picMkLst>
        </pc:picChg>
      </pc:sldChg>
      <pc:sldChg chg="modSp add mod modNotes modNotesTx">
        <pc:chgData name="Junior Garcia" userId="16e3b06e8d381cab" providerId="LiveId" clId="{B9D754A7-9A2E-4951-A912-1C1489C0E723}" dt="2020-09-09T17:41:04.894" v="8049"/>
        <pc:sldMkLst>
          <pc:docMk/>
          <pc:sldMk cId="1088221040" sldId="276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088221040" sldId="276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088221040" sldId="276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088221040" sldId="276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088221040" sldId="276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088221040" sldId="276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1088221040" sldId="276"/>
            <ac:grpSpMk id="2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1088221040" sldId="276"/>
            <ac:picMk id="9" creationId="{00000000-0000-0000-0000-000000000000}"/>
          </ac:picMkLst>
        </pc:picChg>
      </pc:sldChg>
      <pc:sldChg chg="modSp add mod modNotes modNotesTx">
        <pc:chgData name="Junior Garcia" userId="16e3b06e8d381cab" providerId="LiveId" clId="{B9D754A7-9A2E-4951-A912-1C1489C0E723}" dt="2020-09-09T17:41:04.894" v="8049"/>
        <pc:sldMkLst>
          <pc:docMk/>
          <pc:sldMk cId="2241245952" sldId="277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241245952" sldId="277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241245952" sldId="277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241245952" sldId="277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241245952" sldId="277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241245952" sldId="277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2241245952" sldId="277"/>
            <ac:grpSpMk id="2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2241245952" sldId="277"/>
            <ac:picMk id="9" creationId="{00000000-0000-0000-0000-000000000000}"/>
          </ac:picMkLst>
        </pc:picChg>
      </pc:sldChg>
      <pc:sldChg chg="addSp delSp modSp add del mod modAnim">
        <pc:chgData name="Junior Garcia" userId="16e3b06e8d381cab" providerId="LiveId" clId="{B9D754A7-9A2E-4951-A912-1C1489C0E723}" dt="2020-09-05T16:57:10.390" v="2383" actId="47"/>
        <pc:sldMkLst>
          <pc:docMk/>
          <pc:sldMk cId="3036678081" sldId="278"/>
        </pc:sldMkLst>
        <pc:spChg chg="mod">
          <ac:chgData name="Junior Garcia" userId="16e3b06e8d381cab" providerId="LiveId" clId="{B9D754A7-9A2E-4951-A912-1C1489C0E723}" dt="2020-09-05T16:54:58.847" v="2376" actId="403"/>
          <ac:spMkLst>
            <pc:docMk/>
            <pc:sldMk cId="3036678081" sldId="278"/>
            <ac:spMk id="3" creationId="{00000000-0000-0000-0000-000000000000}"/>
          </ac:spMkLst>
        </pc:spChg>
        <pc:spChg chg="del">
          <ac:chgData name="Junior Garcia" userId="16e3b06e8d381cab" providerId="LiveId" clId="{B9D754A7-9A2E-4951-A912-1C1489C0E723}" dt="2020-09-05T16:55:11.081" v="2377" actId="478"/>
          <ac:spMkLst>
            <pc:docMk/>
            <pc:sldMk cId="3036678081" sldId="278"/>
            <ac:spMk id="8" creationId="{00000000-0000-0000-0000-000000000000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11" creationId="{57ADB1CE-74C6-496C-8AEF-8DB49193C8DB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12" creationId="{4EF3F6C2-D807-478D-978B-C95F947377F9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13" creationId="{6862C066-DA8D-4620-95B1-01275D603B38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14" creationId="{26B587E0-0482-472A-B3CE-C504E20602B9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15" creationId="{77C52F61-7AE8-4F02-9EF6-513540B0F4F2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16" creationId="{0845E9E3-95A5-4AED-A7DC-ED6DFB88CCA4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17" creationId="{8C9B110C-0B80-4DA9-8969-8C83B915910E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18" creationId="{38FDA5E4-6052-47F8-BDFE-1ECADE813D6A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19" creationId="{16EB70F7-A79A-4D78-A1A2-8AE8F200BE0F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20" creationId="{504A8EA6-C04B-477A-9250-6B85022EBAD9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21" creationId="{C3AC4A04-3CDD-487D-BF86-ADB719FC3198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22" creationId="{476823D3-C0D5-45DA-A807-4521FA91AC27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23" creationId="{DD05B1E1-ACF3-4634-B22F-077BA960D517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24" creationId="{F30373FD-692A-49A8-A091-B6B015293455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25" creationId="{252ACC66-6009-46C2-BD7C-E3290F1EC1FA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26" creationId="{DAD41E90-C801-40B1-A457-51B419820EB1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27" creationId="{CC4AF7E2-6150-41C6-AB93-4658D8D0C361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28" creationId="{F5744117-4F3E-433A-9276-6A5B98727CA4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29" creationId="{805C99A8-B87D-4A8B-95B6-E1A9FADE52E1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30" creationId="{E38E0913-9D84-4FFA-81EA-2990FEF8C411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31" creationId="{5BF63D70-5412-44F0-AA53-E0A85C7EC07E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32" creationId="{16B63329-4EEF-4EB9-9D98-EB174EED5AE5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33" creationId="{C83E1EA1-9D60-401B-8CC8-CF3525FE9287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34" creationId="{14D0F66C-0856-4D72-B9AB-D88FB8A59B78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35" creationId="{0187AB28-64FC-46CA-87A0-656A9EE7A186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36" creationId="{A65543B8-B75D-4696-A4C1-59EF6463FAC2}"/>
          </ac:spMkLst>
        </pc:spChg>
        <pc:spChg chg="add del mod">
          <ac:chgData name="Junior Garcia" userId="16e3b06e8d381cab" providerId="LiveId" clId="{B9D754A7-9A2E-4951-A912-1C1489C0E723}" dt="2020-09-05T16:56:28.283" v="2380" actId="478"/>
          <ac:spMkLst>
            <pc:docMk/>
            <pc:sldMk cId="3036678081" sldId="278"/>
            <ac:spMk id="37" creationId="{D0A53134-87BC-4251-9234-1DE09CF60AF8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38" creationId="{4C2410FB-F1D6-43AE-8DCA-3B0E5A51B84B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39" creationId="{D233936F-2A46-4EA3-A3D7-88F9758FEC98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40" creationId="{DA851AE6-1761-4C98-BF67-807C2C52266D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41" creationId="{8628CB33-F8EB-4A29-B6B5-25F38FCAFC56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42" creationId="{6A1C9895-4692-452E-B124-7BF4B884B366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43" creationId="{6ED0CCB5-197C-48BE-B9A2-C3BBF7883E4C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44" creationId="{D1E611CC-B2C0-4002-ADB2-B539D8C66CE8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45" creationId="{76568FE5-43EF-4F40-AC5F-C6930ECD18D4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46" creationId="{C394C5FC-1C4F-4B1E-8894-A0C141D15582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47" creationId="{A28057FE-B9FB-415B-9F85-C2E410B3531D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48" creationId="{89AE0553-2A8A-4C0B-B2E3-5BBE6388A8E1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49" creationId="{1B4F0183-08CE-4450-AF8D-11A0851141E4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50" creationId="{954B6AB2-ACFB-45C8-B64E-7278E0FF0C84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51" creationId="{D4F9E8F0-B8A0-4DA0-BA8D-C8C8945AA212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52" creationId="{F9474FA1-CCAB-4B1E-82AE-397D5E4CBCB5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53" creationId="{D59DC1AB-49C7-41A5-B983-C7333F490431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54" creationId="{AB0A7107-328C-4841-9F3B-63C006978150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55" creationId="{8C1F8035-B32D-4E8E-BC1B-CC88A98C965F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56" creationId="{C2898424-50C1-4427-A4A1-C537064240FA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57" creationId="{E9D193F1-10B9-4E54-8A41-BFA11DFE26EF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58" creationId="{31E35460-10CA-4951-8635-D9BE1147FE74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59" creationId="{9FEF9965-2631-4A75-8BAC-C909E3BDBC6F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60" creationId="{8FEC27F3-4153-4CD2-AE2F-30B816B723EA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61" creationId="{9EA98595-57A5-439D-A50D-987318BCC247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62" creationId="{643B1034-CEB1-4785-B2AD-3A3C702CF87E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63" creationId="{1DFFA912-20E2-4DCF-BD12-B28F0CA588C8}"/>
          </ac:spMkLst>
        </pc:spChg>
        <pc:spChg chg="add mod">
          <ac:chgData name="Junior Garcia" userId="16e3b06e8d381cab" providerId="LiveId" clId="{B9D754A7-9A2E-4951-A912-1C1489C0E723}" dt="2020-09-05T16:56:40.390" v="2382" actId="1076"/>
          <ac:spMkLst>
            <pc:docMk/>
            <pc:sldMk cId="3036678081" sldId="278"/>
            <ac:spMk id="64" creationId="{880A4354-230E-4C6C-9102-3B2143C8C914}"/>
          </ac:spMkLst>
        </pc:spChg>
      </pc:sldChg>
      <pc:sldChg chg="addSp delSp modSp add mod">
        <pc:chgData name="Junior Garcia" userId="16e3b06e8d381cab" providerId="LiveId" clId="{B9D754A7-9A2E-4951-A912-1C1489C0E723}" dt="2020-09-09T17:41:04.894" v="8049"/>
        <pc:sldMkLst>
          <pc:docMk/>
          <pc:sldMk cId="3650093517" sldId="278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650093517" sldId="278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650093517" sldId="278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650093517" sldId="278"/>
            <ac:spMk id="7" creationId="{00000000-0000-0000-0000-000000000000}"/>
          </ac:spMkLst>
        </pc:spChg>
        <pc:spChg chg="del">
          <ac:chgData name="Junior Garcia" userId="16e3b06e8d381cab" providerId="LiveId" clId="{B9D754A7-9A2E-4951-A912-1C1489C0E723}" dt="2020-09-05T17:08:03.304" v="2727" actId="478"/>
          <ac:spMkLst>
            <pc:docMk/>
            <pc:sldMk cId="3650093517" sldId="278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650093517" sldId="278"/>
            <ac:spMk id="10" creationId="{00000000-0000-0000-0000-000000000000}"/>
          </ac:spMkLst>
        </pc:spChg>
        <pc:spChg chg="add mod">
          <ac:chgData name="Junior Garcia" userId="16e3b06e8d381cab" providerId="LiveId" clId="{B9D754A7-9A2E-4951-A912-1C1489C0E723}" dt="2020-09-09T17:41:04.894" v="8049"/>
          <ac:spMkLst>
            <pc:docMk/>
            <pc:sldMk cId="3650093517" sldId="278"/>
            <ac:spMk id="11" creationId="{F1F28B3D-A3AD-478B-A309-BF624C49BBEA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3650093517" sldId="278"/>
            <ac:grpSpMk id="2" creationId="{00000000-0000-0000-0000-000000000000}"/>
          </ac:grpSpMkLst>
        </pc:grpChg>
        <pc:picChg chg="add mod">
          <ac:chgData name="Junior Garcia" userId="16e3b06e8d381cab" providerId="LiveId" clId="{B9D754A7-9A2E-4951-A912-1C1489C0E723}" dt="2020-09-09T17:41:04.894" v="8049"/>
          <ac:picMkLst>
            <pc:docMk/>
            <pc:sldMk cId="3650093517" sldId="278"/>
            <ac:picMk id="5" creationId="{E8425084-A70E-4066-9B8B-D7CFC3B5D591}"/>
          </ac:picMkLst>
        </pc:pic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3650093517" sldId="278"/>
            <ac:picMk id="9" creationId="{00000000-0000-0000-0000-000000000000}"/>
          </ac:picMkLst>
        </pc:picChg>
      </pc:sldChg>
      <pc:sldChg chg="delSp modSp add del mod">
        <pc:chgData name="Junior Garcia" userId="16e3b06e8d381cab" providerId="LiveId" clId="{B9D754A7-9A2E-4951-A912-1C1489C0E723}" dt="2020-09-09T17:41:04.894" v="8049"/>
        <pc:sldMkLst>
          <pc:docMk/>
          <pc:sldMk cId="1836989086" sldId="279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836989086" sldId="279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836989086" sldId="279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836989086" sldId="279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836989086" sldId="279"/>
            <ac:spMk id="10" creationId="{00000000-0000-0000-0000-000000000000}"/>
          </ac:spMkLst>
        </pc:spChg>
        <pc:spChg chg="del">
          <ac:chgData name="Junior Garcia" userId="16e3b06e8d381cab" providerId="LiveId" clId="{B9D754A7-9A2E-4951-A912-1C1489C0E723}" dt="2020-09-05T17:11:16.651" v="2822" actId="478"/>
          <ac:spMkLst>
            <pc:docMk/>
            <pc:sldMk cId="1836989086" sldId="279"/>
            <ac:spMk id="11" creationId="{F1F28B3D-A3AD-478B-A309-BF624C49BBEA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1836989086" sldId="279"/>
            <ac:grpSpMk id="2" creationId="{00000000-0000-0000-0000-000000000000}"/>
          </ac:grpSpMkLst>
        </pc:grpChg>
        <pc:picChg chg="del">
          <ac:chgData name="Junior Garcia" userId="16e3b06e8d381cab" providerId="LiveId" clId="{B9D754A7-9A2E-4951-A912-1C1489C0E723}" dt="2020-09-05T17:11:19.085" v="2823" actId="478"/>
          <ac:picMkLst>
            <pc:docMk/>
            <pc:sldMk cId="1836989086" sldId="279"/>
            <ac:picMk id="5" creationId="{E8425084-A70E-4066-9B8B-D7CFC3B5D591}"/>
          </ac:picMkLst>
        </pc:pic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1836989086" sldId="279"/>
            <ac:picMk id="9" creationId="{00000000-0000-0000-0000-000000000000}"/>
          </ac:picMkLst>
        </pc:pic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1836989086" sldId="279"/>
            <ac:picMk id="1026" creationId="{DB64EC55-0375-45A4-AE36-F9DC031B1057}"/>
          </ac:picMkLst>
        </pc:picChg>
      </pc:sldChg>
      <pc:sldChg chg="addSp">
        <pc:chgData name="Junior Garcia" userId="16e3b06e8d381cab" providerId="LiveId" clId="{B9D754A7-9A2E-4951-A912-1C1489C0E723}" dt="2020-09-05T17:12:10.806" v="2824"/>
        <pc:sldMkLst>
          <pc:docMk/>
          <pc:sldMk cId="2105813986" sldId="279"/>
        </pc:sldMkLst>
        <pc:picChg chg="add">
          <ac:chgData name="Junior Garcia" userId="16e3b06e8d381cab" providerId="LiveId" clId="{B9D754A7-9A2E-4951-A912-1C1489C0E723}" dt="2020-09-05T17:12:10.806" v="2824"/>
          <ac:picMkLst>
            <pc:docMk/>
            <pc:sldMk cId="2105813986" sldId="279"/>
            <ac:picMk id="1026" creationId="{DB64EC55-0375-45A4-AE36-F9DC031B1057}"/>
          </ac:picMkLst>
        </pc:picChg>
      </pc:sldChg>
      <pc:sldChg chg="modSp add mod">
        <pc:chgData name="Junior Garcia" userId="16e3b06e8d381cab" providerId="LiveId" clId="{B9D754A7-9A2E-4951-A912-1C1489C0E723}" dt="2020-09-09T17:41:04.894" v="8049"/>
        <pc:sldMkLst>
          <pc:docMk/>
          <pc:sldMk cId="623016818" sldId="280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623016818" sldId="280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623016818" sldId="280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623016818" sldId="280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623016818" sldId="280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623016818" sldId="280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623016818" sldId="280"/>
            <ac:grpSpMk id="2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623016818" sldId="280"/>
            <ac:picMk id="9" creationId="{00000000-0000-0000-0000-000000000000}"/>
          </ac:picMkLst>
        </pc:picChg>
      </pc:sldChg>
      <pc:sldChg chg="modSp add mod modNotes modNotesTx">
        <pc:chgData name="Junior Garcia" userId="16e3b06e8d381cab" providerId="LiveId" clId="{B9D754A7-9A2E-4951-A912-1C1489C0E723}" dt="2020-09-09T17:41:04.894" v="8049"/>
        <pc:sldMkLst>
          <pc:docMk/>
          <pc:sldMk cId="4107782915" sldId="281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4107782915" sldId="281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4107782915" sldId="281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4107782915" sldId="281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4107782915" sldId="281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4107782915" sldId="281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4107782915" sldId="281"/>
            <ac:grpSpMk id="2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4107782915" sldId="281"/>
            <ac:picMk id="9" creationId="{00000000-0000-0000-0000-000000000000}"/>
          </ac:picMkLst>
        </pc:picChg>
      </pc:sldChg>
      <pc:sldChg chg="addSp modSp add mod modNotes">
        <pc:chgData name="Junior Garcia" userId="16e3b06e8d381cab" providerId="LiveId" clId="{B9D754A7-9A2E-4951-A912-1C1489C0E723}" dt="2020-09-09T17:41:04.894" v="8049"/>
        <pc:sldMkLst>
          <pc:docMk/>
          <pc:sldMk cId="2508425277" sldId="282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508425277" sldId="282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508425277" sldId="282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508425277" sldId="282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508425277" sldId="282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508425277" sldId="282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2508425277" sldId="282"/>
            <ac:grpSpMk id="2" creationId="{00000000-0000-0000-0000-000000000000}"/>
          </ac:grpSpMkLst>
        </pc:grpChg>
        <pc:picChg chg="add mod">
          <ac:chgData name="Junior Garcia" userId="16e3b06e8d381cab" providerId="LiveId" clId="{B9D754A7-9A2E-4951-A912-1C1489C0E723}" dt="2020-09-09T17:41:04.894" v="8049"/>
          <ac:picMkLst>
            <pc:docMk/>
            <pc:sldMk cId="2508425277" sldId="282"/>
            <ac:picMk id="4" creationId="{3AAD3FC0-13AE-47FA-9223-9E0CCD15CE0E}"/>
          </ac:picMkLst>
        </pc:pic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2508425277" sldId="282"/>
            <ac:picMk id="9" creationId="{00000000-0000-0000-0000-000000000000}"/>
          </ac:picMkLst>
        </pc:picChg>
      </pc:sldChg>
      <pc:sldChg chg="addSp delSp modSp add mod modNotes modNotesTx">
        <pc:chgData name="Junior Garcia" userId="16e3b06e8d381cab" providerId="LiveId" clId="{B9D754A7-9A2E-4951-A912-1C1489C0E723}" dt="2020-09-09T17:41:04.894" v="8049"/>
        <pc:sldMkLst>
          <pc:docMk/>
          <pc:sldMk cId="3326836057" sldId="283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326836057" sldId="283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326836057" sldId="283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326836057" sldId="283"/>
            <ac:spMk id="7" creationId="{00000000-0000-0000-0000-000000000000}"/>
          </ac:spMkLst>
        </pc:spChg>
        <pc:spChg chg="del">
          <ac:chgData name="Junior Garcia" userId="16e3b06e8d381cab" providerId="LiveId" clId="{B9D754A7-9A2E-4951-A912-1C1489C0E723}" dt="2020-09-05T17:54:28.558" v="4686" actId="478"/>
          <ac:spMkLst>
            <pc:docMk/>
            <pc:sldMk cId="3326836057" sldId="283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326836057" sldId="283"/>
            <ac:spMk id="10" creationId="{00000000-0000-0000-0000-000000000000}"/>
          </ac:spMkLst>
        </pc:spChg>
        <pc:spChg chg="add mod">
          <ac:chgData name="Junior Garcia" userId="16e3b06e8d381cab" providerId="LiveId" clId="{B9D754A7-9A2E-4951-A912-1C1489C0E723}" dt="2020-09-09T17:41:04.894" v="8049"/>
          <ac:spMkLst>
            <pc:docMk/>
            <pc:sldMk cId="3326836057" sldId="283"/>
            <ac:spMk id="12" creationId="{B15F8561-4925-40F6-A6D5-B64EC752C3DC}"/>
          </ac:spMkLst>
        </pc:spChg>
        <pc:spChg chg="add mod">
          <ac:chgData name="Junior Garcia" userId="16e3b06e8d381cab" providerId="LiveId" clId="{B9D754A7-9A2E-4951-A912-1C1489C0E723}" dt="2020-09-09T17:41:04.894" v="8049"/>
          <ac:spMkLst>
            <pc:docMk/>
            <pc:sldMk cId="3326836057" sldId="283"/>
            <ac:spMk id="14" creationId="{EA9E403C-E09D-4396-ABDA-193F2AA4C79E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3326836057" sldId="283"/>
            <ac:grpSpMk id="2" creationId="{00000000-0000-0000-0000-000000000000}"/>
          </ac:grpSpMkLst>
        </pc:grpChg>
        <pc:picChg chg="add mod">
          <ac:chgData name="Junior Garcia" userId="16e3b06e8d381cab" providerId="LiveId" clId="{B9D754A7-9A2E-4951-A912-1C1489C0E723}" dt="2020-09-09T17:41:04.894" v="8049"/>
          <ac:picMkLst>
            <pc:docMk/>
            <pc:sldMk cId="3326836057" sldId="283"/>
            <ac:picMk id="5" creationId="{241C12CB-E56F-4905-BCAE-241FDED9635E}"/>
          </ac:picMkLst>
        </pc:pic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3326836057" sldId="283"/>
            <ac:picMk id="9" creationId="{00000000-0000-0000-0000-000000000000}"/>
          </ac:picMkLst>
        </pc:picChg>
      </pc:sldChg>
      <pc:sldChg chg="addSp delSp modSp add mod">
        <pc:chgData name="Junior Garcia" userId="16e3b06e8d381cab" providerId="LiveId" clId="{B9D754A7-9A2E-4951-A912-1C1489C0E723}" dt="2020-09-09T17:41:04.894" v="8049"/>
        <pc:sldMkLst>
          <pc:docMk/>
          <pc:sldMk cId="2398965263" sldId="284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398965263" sldId="284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398965263" sldId="284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398965263" sldId="284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398965263" sldId="284"/>
            <ac:spMk id="10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398965263" sldId="284"/>
            <ac:spMk id="12" creationId="{B15F8561-4925-40F6-A6D5-B64EC752C3DC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2398965263" sldId="284"/>
            <ac:grpSpMk id="2" creationId="{00000000-0000-0000-0000-000000000000}"/>
          </ac:grpSpMkLst>
        </pc:grpChg>
        <pc:picChg chg="del">
          <ac:chgData name="Junior Garcia" userId="16e3b06e8d381cab" providerId="LiveId" clId="{B9D754A7-9A2E-4951-A912-1C1489C0E723}" dt="2020-09-05T17:56:46.624" v="4693" actId="478"/>
          <ac:picMkLst>
            <pc:docMk/>
            <pc:sldMk cId="2398965263" sldId="284"/>
            <ac:picMk id="5" creationId="{241C12CB-E56F-4905-BCAE-241FDED9635E}"/>
          </ac:picMkLst>
        </pc:picChg>
        <pc:picChg chg="add mod">
          <ac:chgData name="Junior Garcia" userId="16e3b06e8d381cab" providerId="LiveId" clId="{B9D754A7-9A2E-4951-A912-1C1489C0E723}" dt="2020-09-09T17:41:04.894" v="8049"/>
          <ac:picMkLst>
            <pc:docMk/>
            <pc:sldMk cId="2398965263" sldId="284"/>
            <ac:picMk id="8" creationId="{16D9DD30-BDC0-4A9F-8743-A9512A950189}"/>
          </ac:picMkLst>
        </pc:pic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2398965263" sldId="284"/>
            <ac:picMk id="9" creationId="{00000000-0000-0000-0000-000000000000}"/>
          </ac:picMkLst>
        </pc:picChg>
      </pc:sldChg>
      <pc:sldChg chg="addSp delSp modSp add mod ord">
        <pc:chgData name="Junior Garcia" userId="16e3b06e8d381cab" providerId="LiveId" clId="{B9D754A7-9A2E-4951-A912-1C1489C0E723}" dt="2020-09-09T17:41:04.894" v="8049"/>
        <pc:sldMkLst>
          <pc:docMk/>
          <pc:sldMk cId="1241911130" sldId="285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241911130" sldId="285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241911130" sldId="285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241911130" sldId="285"/>
            <ac:spMk id="7" creationId="{00000000-0000-0000-0000-000000000000}"/>
          </ac:spMkLst>
        </pc:spChg>
        <pc:spChg chg="del">
          <ac:chgData name="Junior Garcia" userId="16e3b06e8d381cab" providerId="LiveId" clId="{B9D754A7-9A2E-4951-A912-1C1489C0E723}" dt="2020-09-05T18:17:27.244" v="5371" actId="478"/>
          <ac:spMkLst>
            <pc:docMk/>
            <pc:sldMk cId="1241911130" sldId="285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241911130" sldId="285"/>
            <ac:spMk id="10" creationId="{00000000-0000-0000-0000-000000000000}"/>
          </ac:spMkLst>
        </pc:spChg>
        <pc:spChg chg="add mod">
          <ac:chgData name="Junior Garcia" userId="16e3b06e8d381cab" providerId="LiveId" clId="{B9D754A7-9A2E-4951-A912-1C1489C0E723}" dt="2020-09-09T17:41:04.894" v="8049"/>
          <ac:spMkLst>
            <pc:docMk/>
            <pc:sldMk cId="1241911130" sldId="285"/>
            <ac:spMk id="14" creationId="{CC137CBB-4CEC-4342-9C8E-0E8F6C3B3E6B}"/>
          </ac:spMkLst>
        </pc:spChg>
        <pc:spChg chg="add mod">
          <ac:chgData name="Junior Garcia" userId="16e3b06e8d381cab" providerId="LiveId" clId="{B9D754A7-9A2E-4951-A912-1C1489C0E723}" dt="2020-09-09T17:41:04.894" v="8049"/>
          <ac:spMkLst>
            <pc:docMk/>
            <pc:sldMk cId="1241911130" sldId="285"/>
            <ac:spMk id="15" creationId="{B1F45356-99AC-49C2-9D71-190E2139D388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1241911130" sldId="285"/>
            <ac:grpSpMk id="2" creationId="{00000000-0000-0000-0000-000000000000}"/>
          </ac:grpSpMkLst>
        </pc:grpChg>
        <pc:picChg chg="add del mod">
          <ac:chgData name="Junior Garcia" userId="16e3b06e8d381cab" providerId="LiveId" clId="{B9D754A7-9A2E-4951-A912-1C1489C0E723}" dt="2020-09-05T18:17:40.848" v="5373" actId="478"/>
          <ac:picMkLst>
            <pc:docMk/>
            <pc:sldMk cId="1241911130" sldId="285"/>
            <ac:picMk id="5" creationId="{9FC94F95-916B-4885-BD6F-4B462E8DBF94}"/>
          </ac:picMkLst>
        </pc:pic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1241911130" sldId="285"/>
            <ac:picMk id="9" creationId="{00000000-0000-0000-0000-000000000000}"/>
          </ac:picMkLst>
        </pc:picChg>
        <pc:picChg chg="add mod">
          <ac:chgData name="Junior Garcia" userId="16e3b06e8d381cab" providerId="LiveId" clId="{B9D754A7-9A2E-4951-A912-1C1489C0E723}" dt="2020-09-09T17:41:04.894" v="8049"/>
          <ac:picMkLst>
            <pc:docMk/>
            <pc:sldMk cId="1241911130" sldId="285"/>
            <ac:picMk id="12" creationId="{D4E857FC-8CFB-4FBA-B910-946A883C5C69}"/>
          </ac:picMkLst>
        </pc:picChg>
      </pc:sldChg>
      <pc:sldChg chg="addSp delSp modSp add del mod addAnim delAnim modAnim modNotes modNotesTx">
        <pc:chgData name="Junior Garcia" userId="16e3b06e8d381cab" providerId="LiveId" clId="{B9D754A7-9A2E-4951-A912-1C1489C0E723}" dt="2020-09-09T19:46:08.797" v="9066" actId="47"/>
        <pc:sldMkLst>
          <pc:docMk/>
          <pc:sldMk cId="1542698766" sldId="286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542698766" sldId="286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542698766" sldId="286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542698766" sldId="286"/>
            <ac:spMk id="7" creationId="{00000000-0000-0000-0000-000000000000}"/>
          </ac:spMkLst>
        </pc:spChg>
        <pc:spChg chg="del">
          <ac:chgData name="Junior Garcia" userId="16e3b06e8d381cab" providerId="LiveId" clId="{B9D754A7-9A2E-4951-A912-1C1489C0E723}" dt="2020-09-05T18:28:31.695" v="5679" actId="478"/>
          <ac:spMkLst>
            <pc:docMk/>
            <pc:sldMk cId="1542698766" sldId="286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542698766" sldId="286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1542698766" sldId="286"/>
            <ac:grpSpMk id="2" creationId="{00000000-0000-0000-0000-000000000000}"/>
          </ac:grpSpMkLst>
        </pc:grpChg>
        <pc:picChg chg="add del mod">
          <ac:chgData name="Junior Garcia" userId="16e3b06e8d381cab" providerId="LiveId" clId="{B9D754A7-9A2E-4951-A912-1C1489C0E723}" dt="2020-09-09T19:46:06.383" v="9065" actId="478"/>
          <ac:picMkLst>
            <pc:docMk/>
            <pc:sldMk cId="1542698766" sldId="286"/>
            <ac:picMk id="4" creationId="{9396EC31-5E43-4C17-943B-8403944EEAD6}"/>
          </ac:picMkLst>
        </pc:pic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1542698766" sldId="286"/>
            <ac:picMk id="9" creationId="{00000000-0000-0000-0000-000000000000}"/>
          </ac:picMkLst>
        </pc:picChg>
      </pc:sldChg>
      <pc:sldChg chg="addSp delSp modSp add del mod delAnim modAnim">
        <pc:chgData name="Junior Garcia" userId="16e3b06e8d381cab" providerId="LiveId" clId="{B9D754A7-9A2E-4951-A912-1C1489C0E723}" dt="2020-09-05T18:36:33.314" v="6114" actId="47"/>
        <pc:sldMkLst>
          <pc:docMk/>
          <pc:sldMk cId="332116543" sldId="287"/>
        </pc:sldMkLst>
        <pc:spChg chg="mod">
          <ac:chgData name="Junior Garcia" userId="16e3b06e8d381cab" providerId="LiveId" clId="{B9D754A7-9A2E-4951-A912-1C1489C0E723}" dt="2020-09-05T18:36:17.928" v="6113" actId="404"/>
          <ac:spMkLst>
            <pc:docMk/>
            <pc:sldMk cId="332116543" sldId="287"/>
            <ac:spMk id="3" creationId="{00000000-0000-0000-0000-000000000000}"/>
          </ac:spMkLst>
        </pc:spChg>
        <pc:picChg chg="del">
          <ac:chgData name="Junior Garcia" userId="16e3b06e8d381cab" providerId="LiveId" clId="{B9D754A7-9A2E-4951-A912-1C1489C0E723}" dt="2020-09-05T18:34:57.544" v="5888" actId="478"/>
          <ac:picMkLst>
            <pc:docMk/>
            <pc:sldMk cId="332116543" sldId="287"/>
            <ac:picMk id="4" creationId="{9396EC31-5E43-4C17-943B-8403944EEAD6}"/>
          </ac:picMkLst>
        </pc:picChg>
        <pc:picChg chg="add mod">
          <ac:chgData name="Junior Garcia" userId="16e3b06e8d381cab" providerId="LiveId" clId="{B9D754A7-9A2E-4951-A912-1C1489C0E723}" dt="2020-09-05T18:35:31.174" v="6035" actId="1076"/>
          <ac:picMkLst>
            <pc:docMk/>
            <pc:sldMk cId="332116543" sldId="287"/>
            <ac:picMk id="5" creationId="{D51C1BA0-0924-4546-B4D7-57C7C283E327}"/>
          </ac:picMkLst>
        </pc:picChg>
      </pc:sldChg>
      <pc:sldChg chg="modSp add del mod">
        <pc:chgData name="Junior Garcia" userId="16e3b06e8d381cab" providerId="LiveId" clId="{B9D754A7-9A2E-4951-A912-1C1489C0E723}" dt="2020-09-05T18:44:23.679" v="6736" actId="47"/>
        <pc:sldMkLst>
          <pc:docMk/>
          <pc:sldMk cId="4036396447" sldId="287"/>
        </pc:sldMkLst>
        <pc:spChg chg="mod">
          <ac:chgData name="Junior Garcia" userId="16e3b06e8d381cab" providerId="LiveId" clId="{B9D754A7-9A2E-4951-A912-1C1489C0E723}" dt="2020-09-05T18:42:15.095" v="6532" actId="20577"/>
          <ac:spMkLst>
            <pc:docMk/>
            <pc:sldMk cId="4036396447" sldId="287"/>
            <ac:spMk id="8" creationId="{00000000-0000-0000-0000-000000000000}"/>
          </ac:spMkLst>
        </pc:spChg>
      </pc:sldChg>
      <pc:sldChg chg="modSp add mod modNotes modNotesTx">
        <pc:chgData name="Junior Garcia" userId="16e3b06e8d381cab" providerId="LiveId" clId="{B9D754A7-9A2E-4951-A912-1C1489C0E723}" dt="2020-09-09T19:52:59.606" v="9086" actId="404"/>
        <pc:sldMkLst>
          <pc:docMk/>
          <pc:sldMk cId="982081430" sldId="288"/>
        </pc:sldMkLst>
        <pc:spChg chg="mod">
          <ac:chgData name="Junior Garcia" userId="16e3b06e8d381cab" providerId="LiveId" clId="{B9D754A7-9A2E-4951-A912-1C1489C0E723}" dt="2020-09-09T19:52:59.606" v="9086" actId="404"/>
          <ac:spMkLst>
            <pc:docMk/>
            <pc:sldMk cId="982081430" sldId="288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982081430" sldId="288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982081430" sldId="288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982081430" sldId="288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982081430" sldId="288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982081430" sldId="288"/>
            <ac:grpSpMk id="2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982081430" sldId="288"/>
            <ac:picMk id="9" creationId="{00000000-0000-0000-0000-000000000000}"/>
          </ac:picMkLst>
        </pc:picChg>
      </pc:sldChg>
      <pc:sldChg chg="modSp add mod">
        <pc:chgData name="Junior Garcia" userId="16e3b06e8d381cab" providerId="LiveId" clId="{B9D754A7-9A2E-4951-A912-1C1489C0E723}" dt="2020-09-09T19:52:52.932" v="9082" actId="404"/>
        <pc:sldMkLst>
          <pc:docMk/>
          <pc:sldMk cId="1191162745" sldId="289"/>
        </pc:sldMkLst>
        <pc:spChg chg="mod">
          <ac:chgData name="Junior Garcia" userId="16e3b06e8d381cab" providerId="LiveId" clId="{B9D754A7-9A2E-4951-A912-1C1489C0E723}" dt="2020-09-09T19:52:52.932" v="9082" actId="404"/>
          <ac:spMkLst>
            <pc:docMk/>
            <pc:sldMk cId="1191162745" sldId="289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191162745" sldId="289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191162745" sldId="289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191162745" sldId="289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191162745" sldId="289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1191162745" sldId="289"/>
            <ac:grpSpMk id="2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1191162745" sldId="289"/>
            <ac:picMk id="9" creationId="{00000000-0000-0000-0000-000000000000}"/>
          </ac:picMkLst>
        </pc:picChg>
      </pc:sldChg>
      <pc:sldChg chg="modSp add mod">
        <pc:chgData name="Junior Garcia" userId="16e3b06e8d381cab" providerId="LiveId" clId="{B9D754A7-9A2E-4951-A912-1C1489C0E723}" dt="2020-09-09T17:41:04.894" v="8049"/>
        <pc:sldMkLst>
          <pc:docMk/>
          <pc:sldMk cId="3642911538" sldId="290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642911538" sldId="290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642911538" sldId="290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642911538" sldId="290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642911538" sldId="290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3642911538" sldId="290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3642911538" sldId="290"/>
            <ac:grpSpMk id="2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3642911538" sldId="290"/>
            <ac:picMk id="9" creationId="{00000000-0000-0000-0000-000000000000}"/>
          </ac:picMkLst>
        </pc:picChg>
      </pc:sldChg>
      <pc:sldChg chg="modSp add del mod">
        <pc:chgData name="Junior Garcia" userId="16e3b06e8d381cab" providerId="LiveId" clId="{B9D754A7-9A2E-4951-A912-1C1489C0E723}" dt="2020-09-05T18:56:12.928" v="7645" actId="2890"/>
        <pc:sldMkLst>
          <pc:docMk/>
          <pc:sldMk cId="4123304314" sldId="290"/>
        </pc:sldMkLst>
        <pc:spChg chg="mod">
          <ac:chgData name="Junior Garcia" userId="16e3b06e8d381cab" providerId="LiveId" clId="{B9D754A7-9A2E-4951-A912-1C1489C0E723}" dt="2020-09-05T18:56:09.709" v="7641" actId="6549"/>
          <ac:spMkLst>
            <pc:docMk/>
            <pc:sldMk cId="4123304314" sldId="290"/>
            <ac:spMk id="8" creationId="{00000000-0000-0000-0000-000000000000}"/>
          </ac:spMkLst>
        </pc:spChg>
      </pc:sldChg>
      <pc:sldChg chg="modSp add mod">
        <pc:chgData name="Junior Garcia" userId="16e3b06e8d381cab" providerId="LiveId" clId="{B9D754A7-9A2E-4951-A912-1C1489C0E723}" dt="2020-09-09T17:41:04.894" v="8049"/>
        <pc:sldMkLst>
          <pc:docMk/>
          <pc:sldMk cId="1703452725" sldId="291"/>
        </pc:sldMkLst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703452725" sldId="291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703452725" sldId="291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703452725" sldId="291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703452725" sldId="291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703452725" sldId="291"/>
            <ac:spMk id="10" creationId="{00000000-0000-0000-0000-000000000000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1703452725" sldId="291"/>
            <ac:grpSpMk id="2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1703452725" sldId="291"/>
            <ac:picMk id="9" creationId="{00000000-0000-0000-0000-000000000000}"/>
          </ac:picMkLst>
        </pc:picChg>
      </pc:sldChg>
      <pc:sldChg chg="addSp delSp modSp add mod modAnim">
        <pc:chgData name="Junior Garcia" userId="16e3b06e8d381cab" providerId="LiveId" clId="{B9D754A7-9A2E-4951-A912-1C1489C0E723}" dt="2020-09-09T19:51:48.705" v="9068" actId="14100"/>
        <pc:sldMkLst>
          <pc:docMk/>
          <pc:sldMk cId="2211864646" sldId="292"/>
        </pc:sldMkLst>
        <pc:spChg chg="mod">
          <ac:chgData name="Junior Garcia" userId="16e3b06e8d381cab" providerId="LiveId" clId="{B9D754A7-9A2E-4951-A912-1C1489C0E723}" dt="2020-09-09T19:51:48.705" v="9068" actId="14100"/>
          <ac:spMkLst>
            <pc:docMk/>
            <pc:sldMk cId="2211864646" sldId="292"/>
            <ac:spMk id="3" creationId="{00000000-0000-0000-0000-000000000000}"/>
          </ac:spMkLst>
        </pc:spChg>
        <pc:spChg chg="add mod">
          <ac:chgData name="Junior Garcia" userId="16e3b06e8d381cab" providerId="LiveId" clId="{B9D754A7-9A2E-4951-A912-1C1489C0E723}" dt="2020-09-09T17:41:04.894" v="8049"/>
          <ac:spMkLst>
            <pc:docMk/>
            <pc:sldMk cId="2211864646" sldId="292"/>
            <ac:spMk id="5" creationId="{4DC8F902-83B2-43D2-8FDA-B0D080BDD998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211864646" sldId="292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211864646" sldId="292"/>
            <ac:spMk id="7" creationId="{00000000-0000-0000-0000-000000000000}"/>
          </ac:spMkLst>
        </pc:spChg>
        <pc:spChg chg="del">
          <ac:chgData name="Junior Garcia" userId="16e3b06e8d381cab" providerId="LiveId" clId="{B9D754A7-9A2E-4951-A912-1C1489C0E723}" dt="2020-09-09T17:34:22.476" v="7801" actId="478"/>
          <ac:spMkLst>
            <pc:docMk/>
            <pc:sldMk cId="2211864646" sldId="292"/>
            <ac:spMk id="8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2211864646" sldId="292"/>
            <ac:spMk id="10" creationId="{00000000-0000-0000-0000-000000000000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11" creationId="{C54217BE-936F-4B2A-A920-1B547E5BFA39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12" creationId="{392E1C45-85B7-4AFA-8819-5F14E615C204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13" creationId="{683623C9-3B02-4DE6-98EB-D2E643686DE3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14" creationId="{99404536-B580-455F-A6AF-B29830D67269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15" creationId="{E625E624-C2BA-4423-B98E-F3D9F4E9DE0B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16" creationId="{F21AED74-4516-4C25-B216-DC42BE92DD5E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17" creationId="{67F13EB9-AE12-4D59-99AB-2FFBDCFBDA6E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18" creationId="{3C8C1D3E-434B-4B34-AF57-A50468D777AF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19" creationId="{3E27D8D1-2A51-4AC3-B453-B60FF8C3C032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20" creationId="{CC14868E-C2F1-47C9-A1AF-0349D8A7F2D1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21" creationId="{754C3509-C136-40E1-A158-AF9862F96D91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22" creationId="{9E3121CC-B7F0-4D63-B8A0-98D5348AD291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23" creationId="{3E35B45F-928A-46B2-8E43-892F33401A7E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24" creationId="{C01969A2-8FA1-4CEE-9952-5DF82DC79E54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25" creationId="{E22E3F56-8D31-428D-A318-C2605083ADBD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26" creationId="{5CFD153D-CC68-4792-9655-EDF683E80E6E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27" creationId="{C83BFFBA-9EE8-4470-8351-630993F6ACC3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28" creationId="{475644B9-F7AF-401A-8453-2ED8BFCB1A48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29" creationId="{2C14E1C6-CEDF-4BD6-855D-B70F036FBD0B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30" creationId="{C0CCDBDB-0B4A-43F6-8AF1-1B030FC3F455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31" creationId="{506D5EB5-456B-4AFF-84C1-33BAF3016677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32" creationId="{E3B4AEF3-18AB-41B3-954A-A462D4EFFC0B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33" creationId="{CF941324-FEB3-41CE-A164-3A125BB72034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34" creationId="{76FA2CEE-16EC-489A-B610-6C2187DBAA45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35" creationId="{FBD99CDA-D8E3-489C-A0A2-03AECB505964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36" creationId="{50E422CB-1E4A-46C8-8A6E-24D9CE726895}"/>
          </ac:spMkLst>
        </pc:spChg>
        <pc:spChg chg="add del mod">
          <ac:chgData name="Junior Garcia" userId="16e3b06e8d381cab" providerId="LiveId" clId="{B9D754A7-9A2E-4951-A912-1C1489C0E723}" dt="2020-09-09T17:36:01.159" v="7828" actId="478"/>
          <ac:spMkLst>
            <pc:docMk/>
            <pc:sldMk cId="2211864646" sldId="292"/>
            <ac:spMk id="37" creationId="{18E52414-E372-414F-9E87-80486E9847C8}"/>
          </ac:spMkLst>
        </pc:spChg>
        <pc:spChg chg="add mod">
          <ac:chgData name="Junior Garcia" userId="16e3b06e8d381cab" providerId="LiveId" clId="{B9D754A7-9A2E-4951-A912-1C1489C0E723}" dt="2020-09-09T17:41:04.894" v="8049"/>
          <ac:spMkLst>
            <pc:docMk/>
            <pc:sldMk cId="2211864646" sldId="292"/>
            <ac:spMk id="38" creationId="{DAF3EBED-1B8D-4EFF-8E5C-5F6C6D63557B}"/>
          </ac:spMkLst>
        </pc:spChg>
        <pc:spChg chg="add del mod">
          <ac:chgData name="Junior Garcia" userId="16e3b06e8d381cab" providerId="LiveId" clId="{B9D754A7-9A2E-4951-A912-1C1489C0E723}" dt="2020-09-09T17:36:30.230" v="7835" actId="478"/>
          <ac:spMkLst>
            <pc:docMk/>
            <pc:sldMk cId="2211864646" sldId="292"/>
            <ac:spMk id="39" creationId="{3C256E6E-8B6B-4F79-A403-26325C80F8A1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2211864646" sldId="292"/>
            <ac:grpSpMk id="2" creationId="{00000000-0000-0000-0000-000000000000}"/>
          </ac:grpSpMkLst>
        </pc:grpChg>
        <pc:picChg chg="add mod">
          <ac:chgData name="Junior Garcia" userId="16e3b06e8d381cab" providerId="LiveId" clId="{B9D754A7-9A2E-4951-A912-1C1489C0E723}" dt="2020-09-09T17:41:04.894" v="8049"/>
          <ac:picMkLst>
            <pc:docMk/>
            <pc:sldMk cId="2211864646" sldId="292"/>
            <ac:picMk id="4" creationId="{A91B1C09-A9F3-4639-AD4E-71DAFFB8B0A2}"/>
          </ac:picMkLst>
        </pc:pic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2211864646" sldId="292"/>
            <ac:picMk id="9" creationId="{00000000-0000-0000-0000-000000000000}"/>
          </ac:picMkLst>
        </pc:picChg>
      </pc:sldChg>
      <pc:sldChg chg="addSp modSp add mod modAnim">
        <pc:chgData name="Junior Garcia" userId="16e3b06e8d381cab" providerId="LiveId" clId="{B9D754A7-9A2E-4951-A912-1C1489C0E723}" dt="2020-09-09T19:52:30.582" v="9074" actId="404"/>
        <pc:sldMkLst>
          <pc:docMk/>
          <pc:sldMk cId="751612952" sldId="293"/>
        </pc:sldMkLst>
        <pc:spChg chg="mod">
          <ac:chgData name="Junior Garcia" userId="16e3b06e8d381cab" providerId="LiveId" clId="{B9D754A7-9A2E-4951-A912-1C1489C0E723}" dt="2020-09-09T19:52:30.582" v="9074" actId="404"/>
          <ac:spMkLst>
            <pc:docMk/>
            <pc:sldMk cId="751612952" sldId="293"/>
            <ac:spMk id="3" creationId="{00000000-0000-0000-0000-000000000000}"/>
          </ac:spMkLst>
        </pc:spChg>
        <pc:spChg chg="add mod">
          <ac:chgData name="Junior Garcia" userId="16e3b06e8d381cab" providerId="LiveId" clId="{B9D754A7-9A2E-4951-A912-1C1489C0E723}" dt="2020-09-09T17:54:08.962" v="8651" actId="207"/>
          <ac:spMkLst>
            <pc:docMk/>
            <pc:sldMk cId="751612952" sldId="293"/>
            <ac:spMk id="4" creationId="{8BD1362A-EF86-4610-8AD3-638308B01171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751612952" sldId="293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751612952" sldId="293"/>
            <ac:spMk id="7" creationId="{00000000-0000-0000-0000-000000000000}"/>
          </ac:spMkLst>
        </pc:spChg>
        <pc:spChg chg="add mod">
          <ac:chgData name="Junior Garcia" userId="16e3b06e8d381cab" providerId="LiveId" clId="{B9D754A7-9A2E-4951-A912-1C1489C0E723}" dt="2020-09-09T17:50:40.025" v="8586" actId="403"/>
          <ac:spMkLst>
            <pc:docMk/>
            <pc:sldMk cId="751612952" sldId="293"/>
            <ac:spMk id="8" creationId="{4076FB45-7ACB-49CC-92E2-9EDF52F1EA15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751612952" sldId="293"/>
            <ac:spMk id="10" creationId="{00000000-0000-0000-0000-000000000000}"/>
          </ac:spMkLst>
        </pc:spChg>
        <pc:spChg chg="add mod">
          <ac:chgData name="Junior Garcia" userId="16e3b06e8d381cab" providerId="LiveId" clId="{B9D754A7-9A2E-4951-A912-1C1489C0E723}" dt="2020-09-09T17:53:00.089" v="8632" actId="14100"/>
          <ac:spMkLst>
            <pc:docMk/>
            <pc:sldMk cId="751612952" sldId="293"/>
            <ac:spMk id="11" creationId="{5E5B7CFE-5D4F-4F2F-93C0-3E95A4920577}"/>
          </ac:spMkLst>
        </pc:spChg>
        <pc:spChg chg="add mod">
          <ac:chgData name="Junior Garcia" userId="16e3b06e8d381cab" providerId="LiveId" clId="{B9D754A7-9A2E-4951-A912-1C1489C0E723}" dt="2020-09-09T17:52:34.002" v="8629" actId="1036"/>
          <ac:spMkLst>
            <pc:docMk/>
            <pc:sldMk cId="751612952" sldId="293"/>
            <ac:spMk id="12" creationId="{355A4172-A5E4-4D16-B5FC-306CD27EE4A9}"/>
          </ac:spMkLst>
        </pc:spChg>
        <pc:spChg chg="add mod">
          <ac:chgData name="Junior Garcia" userId="16e3b06e8d381cab" providerId="LiveId" clId="{B9D754A7-9A2E-4951-A912-1C1489C0E723}" dt="2020-09-09T17:52:28.848" v="8627" actId="1076"/>
          <ac:spMkLst>
            <pc:docMk/>
            <pc:sldMk cId="751612952" sldId="293"/>
            <ac:spMk id="13" creationId="{985D1267-9A61-444D-B3BB-BF3EE4EB9995}"/>
          </ac:spMkLst>
        </pc:spChg>
        <pc:spChg chg="add mod">
          <ac:chgData name="Junior Garcia" userId="16e3b06e8d381cab" providerId="LiveId" clId="{B9D754A7-9A2E-4951-A912-1C1489C0E723}" dt="2020-09-09T17:52:28.848" v="8627" actId="1076"/>
          <ac:spMkLst>
            <pc:docMk/>
            <pc:sldMk cId="751612952" sldId="293"/>
            <ac:spMk id="14" creationId="{6B6B3FDF-7F69-4B41-8DA3-75ED73A6B784}"/>
          </ac:spMkLst>
        </pc:spChg>
        <pc:spChg chg="add mod">
          <ac:chgData name="Junior Garcia" userId="16e3b06e8d381cab" providerId="LiveId" clId="{B9D754A7-9A2E-4951-A912-1C1489C0E723}" dt="2020-09-09T17:55:44.587" v="8690" actId="14100"/>
          <ac:spMkLst>
            <pc:docMk/>
            <pc:sldMk cId="751612952" sldId="293"/>
            <ac:spMk id="15" creationId="{55576E1F-E6B5-4207-B34F-5A7A4B3066DB}"/>
          </ac:spMkLst>
        </pc:spChg>
        <pc:spChg chg="add mod">
          <ac:chgData name="Junior Garcia" userId="16e3b06e8d381cab" providerId="LiveId" clId="{B9D754A7-9A2E-4951-A912-1C1489C0E723}" dt="2020-09-09T17:53:51.067" v="8646" actId="1076"/>
          <ac:spMkLst>
            <pc:docMk/>
            <pc:sldMk cId="751612952" sldId="293"/>
            <ac:spMk id="16" creationId="{F0CDB6A7-3B7E-4177-9213-4C9FCA3CDB3B}"/>
          </ac:spMkLst>
        </pc:spChg>
        <pc:spChg chg="add mod">
          <ac:chgData name="Junior Garcia" userId="16e3b06e8d381cab" providerId="LiveId" clId="{B9D754A7-9A2E-4951-A912-1C1489C0E723}" dt="2020-09-09T17:55:12.246" v="8665" actId="14100"/>
          <ac:spMkLst>
            <pc:docMk/>
            <pc:sldMk cId="751612952" sldId="293"/>
            <ac:spMk id="18" creationId="{39D6C7CE-9BF6-4F05-BD4B-AEC1E5D8C1A4}"/>
          </ac:spMkLst>
        </pc:spChg>
        <pc:spChg chg="add mod">
          <ac:chgData name="Junior Garcia" userId="16e3b06e8d381cab" providerId="LiveId" clId="{B9D754A7-9A2E-4951-A912-1C1489C0E723}" dt="2020-09-09T17:55:21.480" v="8670" actId="14100"/>
          <ac:spMkLst>
            <pc:docMk/>
            <pc:sldMk cId="751612952" sldId="293"/>
            <ac:spMk id="19" creationId="{C1D1D9A0-C0F0-46BD-9365-473B0E2D353E}"/>
          </ac:spMkLst>
        </pc:spChg>
        <pc:spChg chg="add mod">
          <ac:chgData name="Junior Garcia" userId="16e3b06e8d381cab" providerId="LiveId" clId="{B9D754A7-9A2E-4951-A912-1C1489C0E723}" dt="2020-09-09T17:55:39.366" v="8689" actId="1037"/>
          <ac:spMkLst>
            <pc:docMk/>
            <pc:sldMk cId="751612952" sldId="293"/>
            <ac:spMk id="20" creationId="{5FD029AE-951F-4151-AB8C-55EF69C54801}"/>
          </ac:spMkLst>
        </pc:spChg>
        <pc:spChg chg="add mod">
          <ac:chgData name="Junior Garcia" userId="16e3b06e8d381cab" providerId="LiveId" clId="{B9D754A7-9A2E-4951-A912-1C1489C0E723}" dt="2020-09-09T17:56:23.663" v="8713" actId="1076"/>
          <ac:spMkLst>
            <pc:docMk/>
            <pc:sldMk cId="751612952" sldId="293"/>
            <ac:spMk id="21" creationId="{43BEAA90-3936-4D48-85F1-B79E9EBBC7F7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751612952" sldId="293"/>
            <ac:grpSpMk id="2" creationId="{00000000-0000-0000-0000-000000000000}"/>
          </ac:grpSpMkLst>
        </pc:grp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751612952" sldId="293"/>
            <ac:picMk id="9" creationId="{00000000-0000-0000-0000-000000000000}"/>
          </ac:picMkLst>
        </pc:picChg>
        <pc:cxnChg chg="add mod">
          <ac:chgData name="Junior Garcia" userId="16e3b06e8d381cab" providerId="LiveId" clId="{B9D754A7-9A2E-4951-A912-1C1489C0E723}" dt="2020-09-09T17:57:08.077" v="8738" actId="14100"/>
          <ac:cxnSpMkLst>
            <pc:docMk/>
            <pc:sldMk cId="751612952" sldId="293"/>
            <ac:cxnSpMk id="22" creationId="{AB3DAEA2-1253-46B0-87AF-45BED98498B5}"/>
          </ac:cxnSpMkLst>
        </pc:cxnChg>
        <pc:cxnChg chg="add mod">
          <ac:chgData name="Junior Garcia" userId="16e3b06e8d381cab" providerId="LiveId" clId="{B9D754A7-9A2E-4951-A912-1C1489C0E723}" dt="2020-09-09T17:57:01.580" v="8735" actId="14100"/>
          <ac:cxnSpMkLst>
            <pc:docMk/>
            <pc:sldMk cId="751612952" sldId="293"/>
            <ac:cxnSpMk id="23" creationId="{F5C2F90D-1B0C-46CB-AF57-1AAB7E214BE4}"/>
          </ac:cxnSpMkLst>
        </pc:cxnChg>
        <pc:cxnChg chg="add mod">
          <ac:chgData name="Junior Garcia" userId="16e3b06e8d381cab" providerId="LiveId" clId="{B9D754A7-9A2E-4951-A912-1C1489C0E723}" dt="2020-09-09T17:57:20.336" v="8742" actId="1038"/>
          <ac:cxnSpMkLst>
            <pc:docMk/>
            <pc:sldMk cId="751612952" sldId="293"/>
            <ac:cxnSpMk id="24" creationId="{46CBCB82-DC93-48A1-A162-48256E88E9E9}"/>
          </ac:cxnSpMkLst>
        </pc:cxnChg>
        <pc:cxnChg chg="add mod">
          <ac:chgData name="Junior Garcia" userId="16e3b06e8d381cab" providerId="LiveId" clId="{B9D754A7-9A2E-4951-A912-1C1489C0E723}" dt="2020-09-09T17:57:38.906" v="8774" actId="14100"/>
          <ac:cxnSpMkLst>
            <pc:docMk/>
            <pc:sldMk cId="751612952" sldId="293"/>
            <ac:cxnSpMk id="25" creationId="{93FCFEE5-785D-4F85-B9B3-F9B4E93DF92A}"/>
          </ac:cxnSpMkLst>
        </pc:cxnChg>
        <pc:cxnChg chg="add mod">
          <ac:chgData name="Junior Garcia" userId="16e3b06e8d381cab" providerId="LiveId" clId="{B9D754A7-9A2E-4951-A912-1C1489C0E723}" dt="2020-09-09T17:58:03.239" v="8790" actId="14100"/>
          <ac:cxnSpMkLst>
            <pc:docMk/>
            <pc:sldMk cId="751612952" sldId="293"/>
            <ac:cxnSpMk id="26" creationId="{81A94AC5-ED2A-47F5-8143-6527878C8B4E}"/>
          </ac:cxnSpMkLst>
        </pc:cxnChg>
        <pc:cxnChg chg="add mod">
          <ac:chgData name="Junior Garcia" userId="16e3b06e8d381cab" providerId="LiveId" clId="{B9D754A7-9A2E-4951-A912-1C1489C0E723}" dt="2020-09-09T17:58:29.217" v="8950" actId="14100"/>
          <ac:cxnSpMkLst>
            <pc:docMk/>
            <pc:sldMk cId="751612952" sldId="293"/>
            <ac:cxnSpMk id="27" creationId="{F2A72165-676D-4D4D-A45B-CCBCD2E67361}"/>
          </ac:cxnSpMkLst>
        </pc:cxnChg>
        <pc:cxnChg chg="add mod">
          <ac:chgData name="Junior Garcia" userId="16e3b06e8d381cab" providerId="LiveId" clId="{B9D754A7-9A2E-4951-A912-1C1489C0E723}" dt="2020-09-09T17:59:40.688" v="9016" actId="14100"/>
          <ac:cxnSpMkLst>
            <pc:docMk/>
            <pc:sldMk cId="751612952" sldId="293"/>
            <ac:cxnSpMk id="28" creationId="{18997E3B-18E6-42C4-80AB-47115878A964}"/>
          </ac:cxnSpMkLst>
        </pc:cxnChg>
        <pc:cxnChg chg="add mod">
          <ac:chgData name="Junior Garcia" userId="16e3b06e8d381cab" providerId="LiveId" clId="{B9D754A7-9A2E-4951-A912-1C1489C0E723}" dt="2020-09-09T17:59:26.086" v="9012" actId="1035"/>
          <ac:cxnSpMkLst>
            <pc:docMk/>
            <pc:sldMk cId="751612952" sldId="293"/>
            <ac:cxnSpMk id="29" creationId="{EBE5701A-1380-4605-AEF2-7DEC5E63A058}"/>
          </ac:cxnSpMkLst>
        </pc:cxnChg>
        <pc:cxnChg chg="add mod">
          <ac:chgData name="Junior Garcia" userId="16e3b06e8d381cab" providerId="LiveId" clId="{B9D754A7-9A2E-4951-A912-1C1489C0E723}" dt="2020-09-09T17:59:54.893" v="9032" actId="14100"/>
          <ac:cxnSpMkLst>
            <pc:docMk/>
            <pc:sldMk cId="751612952" sldId="293"/>
            <ac:cxnSpMk id="30" creationId="{8FA85090-44B4-4C5F-B90D-2DAF070325A6}"/>
          </ac:cxnSpMkLst>
        </pc:cxnChg>
        <pc:cxnChg chg="add mod">
          <ac:chgData name="Junior Garcia" userId="16e3b06e8d381cab" providerId="LiveId" clId="{B9D754A7-9A2E-4951-A912-1C1489C0E723}" dt="2020-09-09T18:00:04.322" v="9046" actId="14100"/>
          <ac:cxnSpMkLst>
            <pc:docMk/>
            <pc:sldMk cId="751612952" sldId="293"/>
            <ac:cxnSpMk id="31" creationId="{A4C9AC02-517C-446E-97D2-3E3E24E657C5}"/>
          </ac:cxnSpMkLst>
        </pc:cxnChg>
        <pc:cxnChg chg="add mod">
          <ac:chgData name="Junior Garcia" userId="16e3b06e8d381cab" providerId="LiveId" clId="{B9D754A7-9A2E-4951-A912-1C1489C0E723}" dt="2020-09-09T18:00:12.776" v="9048" actId="1076"/>
          <ac:cxnSpMkLst>
            <pc:docMk/>
            <pc:sldMk cId="751612952" sldId="293"/>
            <ac:cxnSpMk id="32" creationId="{1700E0D6-2B67-45FD-BF11-025F2E66E3D8}"/>
          </ac:cxnSpMkLst>
        </pc:cxnChg>
      </pc:sldChg>
      <pc:sldChg chg="addSp delSp modSp add mod delAnim modAnim">
        <pc:chgData name="Junior Garcia" userId="16e3b06e8d381cab" providerId="LiveId" clId="{B9D754A7-9A2E-4951-A912-1C1489C0E723}" dt="2020-09-09T19:52:15.430" v="9071" actId="404"/>
        <pc:sldMkLst>
          <pc:docMk/>
          <pc:sldMk cId="1463647623" sldId="294"/>
        </pc:sldMkLst>
        <pc:spChg chg="mod">
          <ac:chgData name="Junior Garcia" userId="16e3b06e8d381cab" providerId="LiveId" clId="{B9D754A7-9A2E-4951-A912-1C1489C0E723}" dt="2020-09-09T19:52:15.430" v="9071" actId="404"/>
          <ac:spMkLst>
            <pc:docMk/>
            <pc:sldMk cId="1463647623" sldId="294"/>
            <ac:spMk id="3" creationId="{00000000-0000-0000-0000-000000000000}"/>
          </ac:spMkLst>
        </pc:spChg>
        <pc:spChg chg="del">
          <ac:chgData name="Junior Garcia" userId="16e3b06e8d381cab" providerId="LiveId" clId="{B9D754A7-9A2E-4951-A912-1C1489C0E723}" dt="2020-09-09T17:38:36.179" v="7965" actId="478"/>
          <ac:spMkLst>
            <pc:docMk/>
            <pc:sldMk cId="1463647623" sldId="294"/>
            <ac:spMk id="5" creationId="{4DC8F902-83B2-43D2-8FDA-B0D080BDD998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463647623" sldId="294"/>
            <ac:spMk id="6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3:26.641" v="8159" actId="1076"/>
          <ac:spMkLst>
            <pc:docMk/>
            <pc:sldMk cId="1463647623" sldId="294"/>
            <ac:spMk id="7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k cId="1463647623" sldId="294"/>
            <ac:spMk id="10" creationId="{00000000-0000-0000-0000-000000000000}"/>
          </ac:spMkLst>
        </pc:spChg>
        <pc:spChg chg="add del mod">
          <ac:chgData name="Junior Garcia" userId="16e3b06e8d381cab" providerId="LiveId" clId="{B9D754A7-9A2E-4951-A912-1C1489C0E723}" dt="2020-09-09T17:38:58.960" v="8042" actId="478"/>
          <ac:spMkLst>
            <pc:docMk/>
            <pc:sldMk cId="1463647623" sldId="294"/>
            <ac:spMk id="11" creationId="{FD648F09-A9E6-4F97-BD4E-6DB7D3143DE8}"/>
          </ac:spMkLst>
        </pc:spChg>
        <pc:spChg chg="add del mod">
          <ac:chgData name="Junior Garcia" userId="16e3b06e8d381cab" providerId="LiveId" clId="{B9D754A7-9A2E-4951-A912-1C1489C0E723}" dt="2020-09-09T17:38:58.960" v="8042" actId="478"/>
          <ac:spMkLst>
            <pc:docMk/>
            <pc:sldMk cId="1463647623" sldId="294"/>
            <ac:spMk id="12" creationId="{D4615DFB-AFE5-44CE-B792-D2A208C97ACB}"/>
          </ac:spMkLst>
        </pc:spChg>
        <pc:spChg chg="add del mod">
          <ac:chgData name="Junior Garcia" userId="16e3b06e8d381cab" providerId="LiveId" clId="{B9D754A7-9A2E-4951-A912-1C1489C0E723}" dt="2020-09-09T17:38:58.960" v="8042" actId="478"/>
          <ac:spMkLst>
            <pc:docMk/>
            <pc:sldMk cId="1463647623" sldId="294"/>
            <ac:spMk id="15" creationId="{CA6D31C8-9A02-4ADC-AAA6-F87A3570AE96}"/>
          </ac:spMkLst>
        </pc:spChg>
        <pc:spChg chg="add del mod">
          <ac:chgData name="Junior Garcia" userId="16e3b06e8d381cab" providerId="LiveId" clId="{B9D754A7-9A2E-4951-A912-1C1489C0E723}" dt="2020-09-09T17:38:58.960" v="8042" actId="478"/>
          <ac:spMkLst>
            <pc:docMk/>
            <pc:sldMk cId="1463647623" sldId="294"/>
            <ac:spMk id="18" creationId="{95DB41D9-4778-40A5-BFDB-4FAEDE8BF1F7}"/>
          </ac:spMkLst>
        </pc:spChg>
        <pc:spChg chg="add del mod">
          <ac:chgData name="Junior Garcia" userId="16e3b06e8d381cab" providerId="LiveId" clId="{B9D754A7-9A2E-4951-A912-1C1489C0E723}" dt="2020-09-09T17:38:58.960" v="8042" actId="478"/>
          <ac:spMkLst>
            <pc:docMk/>
            <pc:sldMk cId="1463647623" sldId="294"/>
            <ac:spMk id="21" creationId="{24787C5E-AD52-4988-8129-03210FCFB5A1}"/>
          </ac:spMkLst>
        </pc:spChg>
        <pc:spChg chg="add del mod">
          <ac:chgData name="Junior Garcia" userId="16e3b06e8d381cab" providerId="LiveId" clId="{B9D754A7-9A2E-4951-A912-1C1489C0E723}" dt="2020-09-09T17:39:15.548" v="8046" actId="478"/>
          <ac:spMkLst>
            <pc:docMk/>
            <pc:sldMk cId="1463647623" sldId="294"/>
            <ac:spMk id="26" creationId="{597A606B-7952-449E-885D-62172AA0210B}"/>
          </ac:spMkLst>
        </pc:spChg>
        <pc:spChg chg="add del mod">
          <ac:chgData name="Junior Garcia" userId="16e3b06e8d381cab" providerId="LiveId" clId="{B9D754A7-9A2E-4951-A912-1C1489C0E723}" dt="2020-09-09T17:39:15.548" v="8046" actId="478"/>
          <ac:spMkLst>
            <pc:docMk/>
            <pc:sldMk cId="1463647623" sldId="294"/>
            <ac:spMk id="27" creationId="{FC694D4E-12D6-4E80-A466-1B820B12C635}"/>
          </ac:spMkLst>
        </pc:spChg>
        <pc:spChg chg="add del mod">
          <ac:chgData name="Junior Garcia" userId="16e3b06e8d381cab" providerId="LiveId" clId="{B9D754A7-9A2E-4951-A912-1C1489C0E723}" dt="2020-09-09T17:39:15.548" v="8046" actId="478"/>
          <ac:spMkLst>
            <pc:docMk/>
            <pc:sldMk cId="1463647623" sldId="294"/>
            <ac:spMk id="30" creationId="{9B93F7E6-277A-4151-980A-79E84B8524C8}"/>
          </ac:spMkLst>
        </pc:spChg>
        <pc:spChg chg="add del mod">
          <ac:chgData name="Junior Garcia" userId="16e3b06e8d381cab" providerId="LiveId" clId="{B9D754A7-9A2E-4951-A912-1C1489C0E723}" dt="2020-09-09T17:39:15.548" v="8046" actId="478"/>
          <ac:spMkLst>
            <pc:docMk/>
            <pc:sldMk cId="1463647623" sldId="294"/>
            <ac:spMk id="33" creationId="{A9C8ECDE-99E1-4138-8A20-2ED38E4CEC8B}"/>
          </ac:spMkLst>
        </pc:spChg>
        <pc:spChg chg="add del mod">
          <ac:chgData name="Junior Garcia" userId="16e3b06e8d381cab" providerId="LiveId" clId="{B9D754A7-9A2E-4951-A912-1C1489C0E723}" dt="2020-09-09T17:39:15.548" v="8046" actId="478"/>
          <ac:spMkLst>
            <pc:docMk/>
            <pc:sldMk cId="1463647623" sldId="294"/>
            <ac:spMk id="36" creationId="{0D63D1F7-FE19-4FE4-917C-9299BF02761B}"/>
          </ac:spMkLst>
        </pc:spChg>
        <pc:spChg chg="del mod">
          <ac:chgData name="Junior Garcia" userId="16e3b06e8d381cab" providerId="LiveId" clId="{B9D754A7-9A2E-4951-A912-1C1489C0E723}" dt="2020-09-09T17:49:05.663" v="8571" actId="478"/>
          <ac:spMkLst>
            <pc:docMk/>
            <pc:sldMk cId="1463647623" sldId="294"/>
            <ac:spMk id="38" creationId="{DAF3EBED-1B8D-4EFF-8E5C-5F6C6D63557B}"/>
          </ac:spMkLst>
        </pc:spChg>
        <pc:spChg chg="add del mod">
          <ac:chgData name="Junior Garcia" userId="16e3b06e8d381cab" providerId="LiveId" clId="{B9D754A7-9A2E-4951-A912-1C1489C0E723}" dt="2020-09-09T17:41:26.051" v="8050" actId="478"/>
          <ac:spMkLst>
            <pc:docMk/>
            <pc:sldMk cId="1463647623" sldId="294"/>
            <ac:spMk id="42" creationId="{92345E2B-698C-44C4-BB21-CB27313CBE76}"/>
          </ac:spMkLst>
        </pc:spChg>
        <pc:spChg chg="add del mod">
          <ac:chgData name="Junior Garcia" userId="16e3b06e8d381cab" providerId="LiveId" clId="{B9D754A7-9A2E-4951-A912-1C1489C0E723}" dt="2020-09-09T17:41:26.051" v="8050" actId="478"/>
          <ac:spMkLst>
            <pc:docMk/>
            <pc:sldMk cId="1463647623" sldId="294"/>
            <ac:spMk id="43" creationId="{F2DC69DD-84B2-4EA3-BF3B-2CED5FA88F58}"/>
          </ac:spMkLst>
        </pc:spChg>
        <pc:spChg chg="add del mod">
          <ac:chgData name="Junior Garcia" userId="16e3b06e8d381cab" providerId="LiveId" clId="{B9D754A7-9A2E-4951-A912-1C1489C0E723}" dt="2020-09-09T17:41:26.051" v="8050" actId="478"/>
          <ac:spMkLst>
            <pc:docMk/>
            <pc:sldMk cId="1463647623" sldId="294"/>
            <ac:spMk id="46" creationId="{8E9D4AB4-C74B-4032-9634-C4DB93CBEA0B}"/>
          </ac:spMkLst>
        </pc:spChg>
        <pc:spChg chg="add del mod">
          <ac:chgData name="Junior Garcia" userId="16e3b06e8d381cab" providerId="LiveId" clId="{B9D754A7-9A2E-4951-A912-1C1489C0E723}" dt="2020-09-09T17:41:26.051" v="8050" actId="478"/>
          <ac:spMkLst>
            <pc:docMk/>
            <pc:sldMk cId="1463647623" sldId="294"/>
            <ac:spMk id="49" creationId="{004E49F5-DA91-4F13-9CB4-3DA2E33AF985}"/>
          </ac:spMkLst>
        </pc:spChg>
        <pc:spChg chg="add del mod">
          <ac:chgData name="Junior Garcia" userId="16e3b06e8d381cab" providerId="LiveId" clId="{B9D754A7-9A2E-4951-A912-1C1489C0E723}" dt="2020-09-09T17:41:26.051" v="8050" actId="478"/>
          <ac:spMkLst>
            <pc:docMk/>
            <pc:sldMk cId="1463647623" sldId="294"/>
            <ac:spMk id="52" creationId="{8B5C88DF-B99B-4D8F-930C-69F231B552F0}"/>
          </ac:spMkLst>
        </pc:spChg>
        <pc:spChg chg="add del mod">
          <ac:chgData name="Junior Garcia" userId="16e3b06e8d381cab" providerId="LiveId" clId="{B9D754A7-9A2E-4951-A912-1C1489C0E723}" dt="2020-09-09T17:41:35.723" v="8052"/>
          <ac:spMkLst>
            <pc:docMk/>
            <pc:sldMk cId="1463647623" sldId="294"/>
            <ac:spMk id="57" creationId="{93989BC0-7CED-4411-87A4-7FF9E7E77E41}"/>
          </ac:spMkLst>
        </pc:spChg>
        <pc:spChg chg="add mod">
          <ac:chgData name="Junior Garcia" userId="16e3b06e8d381cab" providerId="LiveId" clId="{B9D754A7-9A2E-4951-A912-1C1489C0E723}" dt="2020-09-09T17:41:53.765" v="8060" actId="1076"/>
          <ac:spMkLst>
            <pc:docMk/>
            <pc:sldMk cId="1463647623" sldId="294"/>
            <ac:spMk id="58" creationId="{363AA271-2748-44F0-A100-5A02AA67630E}"/>
          </ac:spMkLst>
        </pc:spChg>
        <pc:spChg chg="add del mod">
          <ac:chgData name="Junior Garcia" userId="16e3b06e8d381cab" providerId="LiveId" clId="{B9D754A7-9A2E-4951-A912-1C1489C0E723}" dt="2020-09-09T17:42:01.515" v="8062"/>
          <ac:spMkLst>
            <pc:docMk/>
            <pc:sldMk cId="1463647623" sldId="294"/>
            <ac:spMk id="59" creationId="{FE1CBC73-2237-4798-877F-9D94E1DEA91A}"/>
          </ac:spMkLst>
        </pc:spChg>
        <pc:spChg chg="add mod">
          <ac:chgData name="Junior Garcia" userId="16e3b06e8d381cab" providerId="LiveId" clId="{B9D754A7-9A2E-4951-A912-1C1489C0E723}" dt="2020-09-09T17:42:30.340" v="8148" actId="1037"/>
          <ac:spMkLst>
            <pc:docMk/>
            <pc:sldMk cId="1463647623" sldId="294"/>
            <ac:spMk id="60" creationId="{9F2AD522-F52E-4A32-A5D0-73A0563E24B6}"/>
          </ac:spMkLst>
        </pc:spChg>
        <pc:spChg chg="add mod">
          <ac:chgData name="Junior Garcia" userId="16e3b06e8d381cab" providerId="LiveId" clId="{B9D754A7-9A2E-4951-A912-1C1489C0E723}" dt="2020-09-09T17:44:14.341" v="8177" actId="14100"/>
          <ac:spMkLst>
            <pc:docMk/>
            <pc:sldMk cId="1463647623" sldId="294"/>
            <ac:spMk id="61" creationId="{25FC66A5-14CC-4017-BA0C-3078E640C757}"/>
          </ac:spMkLst>
        </pc:spChg>
        <pc:spChg chg="add mod">
          <ac:chgData name="Junior Garcia" userId="16e3b06e8d381cab" providerId="LiveId" clId="{B9D754A7-9A2E-4951-A912-1C1489C0E723}" dt="2020-09-09T17:43:24.818" v="8158" actId="1036"/>
          <ac:spMkLst>
            <pc:docMk/>
            <pc:sldMk cId="1463647623" sldId="294"/>
            <ac:spMk id="62" creationId="{4742AB6B-A1FC-4BF9-9E58-25C2F21902F5}"/>
          </ac:spMkLst>
        </pc:spChg>
        <pc:spChg chg="add mod">
          <ac:chgData name="Junior Garcia" userId="16e3b06e8d381cab" providerId="LiveId" clId="{B9D754A7-9A2E-4951-A912-1C1489C0E723}" dt="2020-09-09T17:44:08.618" v="8175" actId="1076"/>
          <ac:spMkLst>
            <pc:docMk/>
            <pc:sldMk cId="1463647623" sldId="294"/>
            <ac:spMk id="63" creationId="{F2906501-C325-44A3-B94B-36477B975755}"/>
          </ac:spMkLst>
        </pc:spChg>
        <pc:grpChg chg="mod">
          <ac:chgData name="Junior Garcia" userId="16e3b06e8d381cab" providerId="LiveId" clId="{B9D754A7-9A2E-4951-A912-1C1489C0E723}" dt="2020-09-09T17:41:04.894" v="8049"/>
          <ac:grpSpMkLst>
            <pc:docMk/>
            <pc:sldMk cId="1463647623" sldId="294"/>
            <ac:grpSpMk id="2" creationId="{00000000-0000-0000-0000-000000000000}"/>
          </ac:grpSpMkLst>
        </pc:grpChg>
        <pc:picChg chg="del">
          <ac:chgData name="Junior Garcia" userId="16e3b06e8d381cab" providerId="LiveId" clId="{B9D754A7-9A2E-4951-A912-1C1489C0E723}" dt="2020-09-09T17:38:33.085" v="7964" actId="478"/>
          <ac:picMkLst>
            <pc:docMk/>
            <pc:sldMk cId="1463647623" sldId="294"/>
            <ac:picMk id="4" creationId="{A91B1C09-A9F3-4639-AD4E-71DAFFB8B0A2}"/>
          </ac:picMkLst>
        </pc:picChg>
        <pc:picChg chg="mod">
          <ac:chgData name="Junior Garcia" userId="16e3b06e8d381cab" providerId="LiveId" clId="{B9D754A7-9A2E-4951-A912-1C1489C0E723}" dt="2020-09-09T17:41:04.894" v="8049"/>
          <ac:picMkLst>
            <pc:docMk/>
            <pc:sldMk cId="1463647623" sldId="294"/>
            <ac:picMk id="9" creationId="{00000000-0000-0000-0000-000000000000}"/>
          </ac:picMkLst>
        </pc:picChg>
        <pc:cxnChg chg="add del mod">
          <ac:chgData name="Junior Garcia" userId="16e3b06e8d381cab" providerId="LiveId" clId="{B9D754A7-9A2E-4951-A912-1C1489C0E723}" dt="2020-09-09T17:38:58.960" v="8042" actId="478"/>
          <ac:cxnSpMkLst>
            <pc:docMk/>
            <pc:sldMk cId="1463647623" sldId="294"/>
            <ac:cxnSpMk id="13" creationId="{26A1B598-D45A-45BB-A3EB-DE87E53E17F9}"/>
          </ac:cxnSpMkLst>
        </pc:cxnChg>
        <pc:cxnChg chg="add del mod">
          <ac:chgData name="Junior Garcia" userId="16e3b06e8d381cab" providerId="LiveId" clId="{B9D754A7-9A2E-4951-A912-1C1489C0E723}" dt="2020-09-09T17:38:58.960" v="8042" actId="478"/>
          <ac:cxnSpMkLst>
            <pc:docMk/>
            <pc:sldMk cId="1463647623" sldId="294"/>
            <ac:cxnSpMk id="14" creationId="{63B45E67-1EA3-45B5-A014-6753047B57A5}"/>
          </ac:cxnSpMkLst>
        </pc:cxnChg>
        <pc:cxnChg chg="add del mod">
          <ac:chgData name="Junior Garcia" userId="16e3b06e8d381cab" providerId="LiveId" clId="{B9D754A7-9A2E-4951-A912-1C1489C0E723}" dt="2020-09-09T17:38:58.960" v="8042" actId="478"/>
          <ac:cxnSpMkLst>
            <pc:docMk/>
            <pc:sldMk cId="1463647623" sldId="294"/>
            <ac:cxnSpMk id="16" creationId="{962CCCA3-8004-415B-A830-C35B81A45632}"/>
          </ac:cxnSpMkLst>
        </pc:cxnChg>
        <pc:cxnChg chg="add del mod">
          <ac:chgData name="Junior Garcia" userId="16e3b06e8d381cab" providerId="LiveId" clId="{B9D754A7-9A2E-4951-A912-1C1489C0E723}" dt="2020-09-09T17:38:58.960" v="8042" actId="478"/>
          <ac:cxnSpMkLst>
            <pc:docMk/>
            <pc:sldMk cId="1463647623" sldId="294"/>
            <ac:cxnSpMk id="17" creationId="{00A982E6-4BE4-43A2-884E-35AE0FFCE53C}"/>
          </ac:cxnSpMkLst>
        </pc:cxnChg>
        <pc:cxnChg chg="add del mod">
          <ac:chgData name="Junior Garcia" userId="16e3b06e8d381cab" providerId="LiveId" clId="{B9D754A7-9A2E-4951-A912-1C1489C0E723}" dt="2020-09-09T17:38:58.960" v="8042" actId="478"/>
          <ac:cxnSpMkLst>
            <pc:docMk/>
            <pc:sldMk cId="1463647623" sldId="294"/>
            <ac:cxnSpMk id="19" creationId="{149CBB15-D971-40BC-A2BA-94ED2FAA4680}"/>
          </ac:cxnSpMkLst>
        </pc:cxnChg>
        <pc:cxnChg chg="add del mod">
          <ac:chgData name="Junior Garcia" userId="16e3b06e8d381cab" providerId="LiveId" clId="{B9D754A7-9A2E-4951-A912-1C1489C0E723}" dt="2020-09-09T17:38:58.960" v="8042" actId="478"/>
          <ac:cxnSpMkLst>
            <pc:docMk/>
            <pc:sldMk cId="1463647623" sldId="294"/>
            <ac:cxnSpMk id="20" creationId="{4D653FF4-1E4F-40C1-8C66-90A409419A8C}"/>
          </ac:cxnSpMkLst>
        </pc:cxnChg>
        <pc:cxnChg chg="add del mod">
          <ac:chgData name="Junior Garcia" userId="16e3b06e8d381cab" providerId="LiveId" clId="{B9D754A7-9A2E-4951-A912-1C1489C0E723}" dt="2020-09-09T17:38:58.960" v="8042" actId="478"/>
          <ac:cxnSpMkLst>
            <pc:docMk/>
            <pc:sldMk cId="1463647623" sldId="294"/>
            <ac:cxnSpMk id="22" creationId="{426DC8D4-9433-4A40-B990-79C0BE13EC2E}"/>
          </ac:cxnSpMkLst>
        </pc:cxnChg>
        <pc:cxnChg chg="add del mod">
          <ac:chgData name="Junior Garcia" userId="16e3b06e8d381cab" providerId="LiveId" clId="{B9D754A7-9A2E-4951-A912-1C1489C0E723}" dt="2020-09-09T17:38:58.960" v="8042" actId="478"/>
          <ac:cxnSpMkLst>
            <pc:docMk/>
            <pc:sldMk cId="1463647623" sldId="294"/>
            <ac:cxnSpMk id="23" creationId="{6BFC1EC9-EE35-4937-86BC-F2A9F6DFB03E}"/>
          </ac:cxnSpMkLst>
        </pc:cxnChg>
        <pc:cxnChg chg="add del mod">
          <ac:chgData name="Junior Garcia" userId="16e3b06e8d381cab" providerId="LiveId" clId="{B9D754A7-9A2E-4951-A912-1C1489C0E723}" dt="2020-09-09T17:38:58.960" v="8042" actId="478"/>
          <ac:cxnSpMkLst>
            <pc:docMk/>
            <pc:sldMk cId="1463647623" sldId="294"/>
            <ac:cxnSpMk id="24" creationId="{75F9C941-AAEB-43DD-8609-47693439658E}"/>
          </ac:cxnSpMkLst>
        </pc:cxnChg>
        <pc:cxnChg chg="add del mod">
          <ac:chgData name="Junior Garcia" userId="16e3b06e8d381cab" providerId="LiveId" clId="{B9D754A7-9A2E-4951-A912-1C1489C0E723}" dt="2020-09-09T17:38:58.960" v="8042" actId="478"/>
          <ac:cxnSpMkLst>
            <pc:docMk/>
            <pc:sldMk cId="1463647623" sldId="294"/>
            <ac:cxnSpMk id="25" creationId="{3EFE4C8B-74ED-49D0-B8EB-23BC2503692F}"/>
          </ac:cxnSpMkLst>
        </pc:cxnChg>
        <pc:cxnChg chg="add del mod">
          <ac:chgData name="Junior Garcia" userId="16e3b06e8d381cab" providerId="LiveId" clId="{B9D754A7-9A2E-4951-A912-1C1489C0E723}" dt="2020-09-09T17:39:15.548" v="8046" actId="478"/>
          <ac:cxnSpMkLst>
            <pc:docMk/>
            <pc:sldMk cId="1463647623" sldId="294"/>
            <ac:cxnSpMk id="28" creationId="{BBE22D00-571E-40A9-AAAC-E5E2A69D5583}"/>
          </ac:cxnSpMkLst>
        </pc:cxnChg>
        <pc:cxnChg chg="add del mod">
          <ac:chgData name="Junior Garcia" userId="16e3b06e8d381cab" providerId="LiveId" clId="{B9D754A7-9A2E-4951-A912-1C1489C0E723}" dt="2020-09-09T17:39:15.548" v="8046" actId="478"/>
          <ac:cxnSpMkLst>
            <pc:docMk/>
            <pc:sldMk cId="1463647623" sldId="294"/>
            <ac:cxnSpMk id="29" creationId="{C9557121-F963-44D6-824D-E7D0F300EE35}"/>
          </ac:cxnSpMkLst>
        </pc:cxnChg>
        <pc:cxnChg chg="add del mod">
          <ac:chgData name="Junior Garcia" userId="16e3b06e8d381cab" providerId="LiveId" clId="{B9D754A7-9A2E-4951-A912-1C1489C0E723}" dt="2020-09-09T17:39:15.548" v="8046" actId="478"/>
          <ac:cxnSpMkLst>
            <pc:docMk/>
            <pc:sldMk cId="1463647623" sldId="294"/>
            <ac:cxnSpMk id="31" creationId="{89491C86-B5B3-4D78-AE7C-1A927E613E7E}"/>
          </ac:cxnSpMkLst>
        </pc:cxnChg>
        <pc:cxnChg chg="add del mod">
          <ac:chgData name="Junior Garcia" userId="16e3b06e8d381cab" providerId="LiveId" clId="{B9D754A7-9A2E-4951-A912-1C1489C0E723}" dt="2020-09-09T17:39:15.548" v="8046" actId="478"/>
          <ac:cxnSpMkLst>
            <pc:docMk/>
            <pc:sldMk cId="1463647623" sldId="294"/>
            <ac:cxnSpMk id="32" creationId="{DC328437-DBD9-4A83-92F3-C59FF0288F7B}"/>
          </ac:cxnSpMkLst>
        </pc:cxnChg>
        <pc:cxnChg chg="add del mod">
          <ac:chgData name="Junior Garcia" userId="16e3b06e8d381cab" providerId="LiveId" clId="{B9D754A7-9A2E-4951-A912-1C1489C0E723}" dt="2020-09-09T17:39:15.548" v="8046" actId="478"/>
          <ac:cxnSpMkLst>
            <pc:docMk/>
            <pc:sldMk cId="1463647623" sldId="294"/>
            <ac:cxnSpMk id="34" creationId="{94FA4197-AEDF-4937-94BB-4D1312DB62A1}"/>
          </ac:cxnSpMkLst>
        </pc:cxnChg>
        <pc:cxnChg chg="add del mod">
          <ac:chgData name="Junior Garcia" userId="16e3b06e8d381cab" providerId="LiveId" clId="{B9D754A7-9A2E-4951-A912-1C1489C0E723}" dt="2020-09-09T17:39:15.548" v="8046" actId="478"/>
          <ac:cxnSpMkLst>
            <pc:docMk/>
            <pc:sldMk cId="1463647623" sldId="294"/>
            <ac:cxnSpMk id="35" creationId="{D08A6252-732C-4B77-9368-EF7A12FB4FB5}"/>
          </ac:cxnSpMkLst>
        </pc:cxnChg>
        <pc:cxnChg chg="add del mod">
          <ac:chgData name="Junior Garcia" userId="16e3b06e8d381cab" providerId="LiveId" clId="{B9D754A7-9A2E-4951-A912-1C1489C0E723}" dt="2020-09-09T17:39:15.548" v="8046" actId="478"/>
          <ac:cxnSpMkLst>
            <pc:docMk/>
            <pc:sldMk cId="1463647623" sldId="294"/>
            <ac:cxnSpMk id="37" creationId="{22EEC015-D960-4CC7-8212-8A00F381C784}"/>
          </ac:cxnSpMkLst>
        </pc:cxnChg>
        <pc:cxnChg chg="add del mod">
          <ac:chgData name="Junior Garcia" userId="16e3b06e8d381cab" providerId="LiveId" clId="{B9D754A7-9A2E-4951-A912-1C1489C0E723}" dt="2020-09-09T17:39:15.548" v="8046" actId="478"/>
          <ac:cxnSpMkLst>
            <pc:docMk/>
            <pc:sldMk cId="1463647623" sldId="294"/>
            <ac:cxnSpMk id="39" creationId="{60BF2351-7FAD-4348-9219-6845EE21C119}"/>
          </ac:cxnSpMkLst>
        </pc:cxnChg>
        <pc:cxnChg chg="add del mod">
          <ac:chgData name="Junior Garcia" userId="16e3b06e8d381cab" providerId="LiveId" clId="{B9D754A7-9A2E-4951-A912-1C1489C0E723}" dt="2020-09-09T17:39:15.548" v="8046" actId="478"/>
          <ac:cxnSpMkLst>
            <pc:docMk/>
            <pc:sldMk cId="1463647623" sldId="294"/>
            <ac:cxnSpMk id="40" creationId="{EE5769C7-CF22-4AB8-A9A9-CD90BA9CC366}"/>
          </ac:cxnSpMkLst>
        </pc:cxnChg>
        <pc:cxnChg chg="add del mod">
          <ac:chgData name="Junior Garcia" userId="16e3b06e8d381cab" providerId="LiveId" clId="{B9D754A7-9A2E-4951-A912-1C1489C0E723}" dt="2020-09-09T17:39:15.548" v="8046" actId="478"/>
          <ac:cxnSpMkLst>
            <pc:docMk/>
            <pc:sldMk cId="1463647623" sldId="294"/>
            <ac:cxnSpMk id="41" creationId="{4300BC3E-5D66-4ADB-AC55-1590CE1E36CA}"/>
          </ac:cxnSpMkLst>
        </pc:cxnChg>
        <pc:cxnChg chg="add del mod">
          <ac:chgData name="Junior Garcia" userId="16e3b06e8d381cab" providerId="LiveId" clId="{B9D754A7-9A2E-4951-A912-1C1489C0E723}" dt="2020-09-09T17:41:26.051" v="8050" actId="478"/>
          <ac:cxnSpMkLst>
            <pc:docMk/>
            <pc:sldMk cId="1463647623" sldId="294"/>
            <ac:cxnSpMk id="44" creationId="{E88D983D-27E8-4D9E-964D-11FD3F85CCF4}"/>
          </ac:cxnSpMkLst>
        </pc:cxnChg>
        <pc:cxnChg chg="add del mod">
          <ac:chgData name="Junior Garcia" userId="16e3b06e8d381cab" providerId="LiveId" clId="{B9D754A7-9A2E-4951-A912-1C1489C0E723}" dt="2020-09-09T17:41:26.051" v="8050" actId="478"/>
          <ac:cxnSpMkLst>
            <pc:docMk/>
            <pc:sldMk cId="1463647623" sldId="294"/>
            <ac:cxnSpMk id="45" creationId="{04DD7C82-D200-4AC5-AEF3-CA7933482806}"/>
          </ac:cxnSpMkLst>
        </pc:cxnChg>
        <pc:cxnChg chg="add del mod">
          <ac:chgData name="Junior Garcia" userId="16e3b06e8d381cab" providerId="LiveId" clId="{B9D754A7-9A2E-4951-A912-1C1489C0E723}" dt="2020-09-09T17:41:26.051" v="8050" actId="478"/>
          <ac:cxnSpMkLst>
            <pc:docMk/>
            <pc:sldMk cId="1463647623" sldId="294"/>
            <ac:cxnSpMk id="47" creationId="{CB0C0FC5-AB80-4FD3-AB6A-502FE925DE95}"/>
          </ac:cxnSpMkLst>
        </pc:cxnChg>
        <pc:cxnChg chg="add del mod">
          <ac:chgData name="Junior Garcia" userId="16e3b06e8d381cab" providerId="LiveId" clId="{B9D754A7-9A2E-4951-A912-1C1489C0E723}" dt="2020-09-09T17:41:26.051" v="8050" actId="478"/>
          <ac:cxnSpMkLst>
            <pc:docMk/>
            <pc:sldMk cId="1463647623" sldId="294"/>
            <ac:cxnSpMk id="48" creationId="{40B8D2CE-77D8-4163-9290-3F38F74833C6}"/>
          </ac:cxnSpMkLst>
        </pc:cxnChg>
        <pc:cxnChg chg="add del mod">
          <ac:chgData name="Junior Garcia" userId="16e3b06e8d381cab" providerId="LiveId" clId="{B9D754A7-9A2E-4951-A912-1C1489C0E723}" dt="2020-09-09T17:41:26.051" v="8050" actId="478"/>
          <ac:cxnSpMkLst>
            <pc:docMk/>
            <pc:sldMk cId="1463647623" sldId="294"/>
            <ac:cxnSpMk id="50" creationId="{CD26B783-EF7B-43F4-9D66-206ACAC39693}"/>
          </ac:cxnSpMkLst>
        </pc:cxnChg>
        <pc:cxnChg chg="add del mod">
          <ac:chgData name="Junior Garcia" userId="16e3b06e8d381cab" providerId="LiveId" clId="{B9D754A7-9A2E-4951-A912-1C1489C0E723}" dt="2020-09-09T17:41:26.051" v="8050" actId="478"/>
          <ac:cxnSpMkLst>
            <pc:docMk/>
            <pc:sldMk cId="1463647623" sldId="294"/>
            <ac:cxnSpMk id="51" creationId="{27FA18D1-9B16-440F-9E37-28BFBB42D26D}"/>
          </ac:cxnSpMkLst>
        </pc:cxnChg>
        <pc:cxnChg chg="add del mod">
          <ac:chgData name="Junior Garcia" userId="16e3b06e8d381cab" providerId="LiveId" clId="{B9D754A7-9A2E-4951-A912-1C1489C0E723}" dt="2020-09-09T17:41:26.051" v="8050" actId="478"/>
          <ac:cxnSpMkLst>
            <pc:docMk/>
            <pc:sldMk cId="1463647623" sldId="294"/>
            <ac:cxnSpMk id="53" creationId="{F576A9D3-5491-4335-9337-AB01E26754C0}"/>
          </ac:cxnSpMkLst>
        </pc:cxnChg>
        <pc:cxnChg chg="add del mod">
          <ac:chgData name="Junior Garcia" userId="16e3b06e8d381cab" providerId="LiveId" clId="{B9D754A7-9A2E-4951-A912-1C1489C0E723}" dt="2020-09-09T17:41:26.051" v="8050" actId="478"/>
          <ac:cxnSpMkLst>
            <pc:docMk/>
            <pc:sldMk cId="1463647623" sldId="294"/>
            <ac:cxnSpMk id="54" creationId="{A06B3214-9946-42CE-AAFE-8808E16771C8}"/>
          </ac:cxnSpMkLst>
        </pc:cxnChg>
        <pc:cxnChg chg="add del mod">
          <ac:chgData name="Junior Garcia" userId="16e3b06e8d381cab" providerId="LiveId" clId="{B9D754A7-9A2E-4951-A912-1C1489C0E723}" dt="2020-09-09T17:41:26.051" v="8050" actId="478"/>
          <ac:cxnSpMkLst>
            <pc:docMk/>
            <pc:sldMk cId="1463647623" sldId="294"/>
            <ac:cxnSpMk id="55" creationId="{15B98A17-128B-471A-B64B-F43E8A9BA073}"/>
          </ac:cxnSpMkLst>
        </pc:cxnChg>
        <pc:cxnChg chg="add del mod">
          <ac:chgData name="Junior Garcia" userId="16e3b06e8d381cab" providerId="LiveId" clId="{B9D754A7-9A2E-4951-A912-1C1489C0E723}" dt="2020-09-09T17:41:26.051" v="8050" actId="478"/>
          <ac:cxnSpMkLst>
            <pc:docMk/>
            <pc:sldMk cId="1463647623" sldId="294"/>
            <ac:cxnSpMk id="56" creationId="{360136FF-E9D4-4AEA-956A-3DBF057D5243}"/>
          </ac:cxnSpMkLst>
        </pc:cxnChg>
        <pc:cxnChg chg="add del mod">
          <ac:chgData name="Junior Garcia" userId="16e3b06e8d381cab" providerId="LiveId" clId="{B9D754A7-9A2E-4951-A912-1C1489C0E723}" dt="2020-09-09T17:44:47.383" v="8179"/>
          <ac:cxnSpMkLst>
            <pc:docMk/>
            <pc:sldMk cId="1463647623" sldId="294"/>
            <ac:cxnSpMk id="64" creationId="{F803C103-1F13-4003-A631-1C905131FF60}"/>
          </ac:cxnSpMkLst>
        </pc:cxnChg>
        <pc:cxnChg chg="add del mod">
          <ac:chgData name="Junior Garcia" userId="16e3b06e8d381cab" providerId="LiveId" clId="{B9D754A7-9A2E-4951-A912-1C1489C0E723}" dt="2020-09-09T17:44:47.383" v="8179"/>
          <ac:cxnSpMkLst>
            <pc:docMk/>
            <pc:sldMk cId="1463647623" sldId="294"/>
            <ac:cxnSpMk id="65" creationId="{C079DE4F-70C3-4AD5-B9B6-65518796DF32}"/>
          </ac:cxnSpMkLst>
        </pc:cxnChg>
        <pc:cxnChg chg="add del mod">
          <ac:chgData name="Junior Garcia" userId="16e3b06e8d381cab" providerId="LiveId" clId="{B9D754A7-9A2E-4951-A912-1C1489C0E723}" dt="2020-09-09T17:44:50.161" v="8181"/>
          <ac:cxnSpMkLst>
            <pc:docMk/>
            <pc:sldMk cId="1463647623" sldId="294"/>
            <ac:cxnSpMk id="66" creationId="{65190CBC-BAD1-400F-B65E-D1E0D031DFCB}"/>
          </ac:cxnSpMkLst>
        </pc:cxnChg>
        <pc:cxnChg chg="add del mod">
          <ac:chgData name="Junior Garcia" userId="16e3b06e8d381cab" providerId="LiveId" clId="{B9D754A7-9A2E-4951-A912-1C1489C0E723}" dt="2020-09-09T17:44:50.161" v="8181"/>
          <ac:cxnSpMkLst>
            <pc:docMk/>
            <pc:sldMk cId="1463647623" sldId="294"/>
            <ac:cxnSpMk id="67" creationId="{6547F753-053C-4C4D-9A6B-0CEB3D567676}"/>
          </ac:cxnSpMkLst>
        </pc:cxnChg>
        <pc:cxnChg chg="add mod">
          <ac:chgData name="Junior Garcia" userId="16e3b06e8d381cab" providerId="LiveId" clId="{B9D754A7-9A2E-4951-A912-1C1489C0E723}" dt="2020-09-09T17:45:32.468" v="8254" actId="14100"/>
          <ac:cxnSpMkLst>
            <pc:docMk/>
            <pc:sldMk cId="1463647623" sldId="294"/>
            <ac:cxnSpMk id="68" creationId="{496D1B12-D2E7-4EDC-AFCE-FBB27C4AC8EB}"/>
          </ac:cxnSpMkLst>
        </pc:cxnChg>
        <pc:cxnChg chg="add mod">
          <ac:chgData name="Junior Garcia" userId="16e3b06e8d381cab" providerId="LiveId" clId="{B9D754A7-9A2E-4951-A912-1C1489C0E723}" dt="2020-09-09T17:45:10.591" v="8220" actId="14100"/>
          <ac:cxnSpMkLst>
            <pc:docMk/>
            <pc:sldMk cId="1463647623" sldId="294"/>
            <ac:cxnSpMk id="69" creationId="{AB49286E-0221-43A7-85DE-3223319CC5EC}"/>
          </ac:cxnSpMkLst>
        </pc:cxnChg>
        <pc:cxnChg chg="add mod">
          <ac:chgData name="Junior Garcia" userId="16e3b06e8d381cab" providerId="LiveId" clId="{B9D754A7-9A2E-4951-A912-1C1489C0E723}" dt="2020-09-09T17:46:41.040" v="8353" actId="14100"/>
          <ac:cxnSpMkLst>
            <pc:docMk/>
            <pc:sldMk cId="1463647623" sldId="294"/>
            <ac:cxnSpMk id="70" creationId="{26D2D3F6-F5C2-4B2A-9BA6-4AF82079B566}"/>
          </ac:cxnSpMkLst>
        </pc:cxnChg>
        <pc:cxnChg chg="add mod">
          <ac:chgData name="Junior Garcia" userId="16e3b06e8d381cab" providerId="LiveId" clId="{B9D754A7-9A2E-4951-A912-1C1489C0E723}" dt="2020-09-09T17:46:32.554" v="8346" actId="1037"/>
          <ac:cxnSpMkLst>
            <pc:docMk/>
            <pc:sldMk cId="1463647623" sldId="294"/>
            <ac:cxnSpMk id="71" creationId="{7B27AE0A-E249-416C-BFAC-C4A941CA7164}"/>
          </ac:cxnSpMkLst>
        </pc:cxnChg>
        <pc:cxnChg chg="add mod">
          <ac:chgData name="Junior Garcia" userId="16e3b06e8d381cab" providerId="LiveId" clId="{B9D754A7-9A2E-4951-A912-1C1489C0E723}" dt="2020-09-09T17:47:04.549" v="8392" actId="14100"/>
          <ac:cxnSpMkLst>
            <pc:docMk/>
            <pc:sldMk cId="1463647623" sldId="294"/>
            <ac:cxnSpMk id="72" creationId="{A8271703-5965-425D-ABB9-DC4A1EFA4F3A}"/>
          </ac:cxnSpMkLst>
        </pc:cxnChg>
        <pc:cxnChg chg="add mod">
          <ac:chgData name="Junior Garcia" userId="16e3b06e8d381cab" providerId="LiveId" clId="{B9D754A7-9A2E-4951-A912-1C1489C0E723}" dt="2020-09-09T17:47:22.180" v="8431" actId="14100"/>
          <ac:cxnSpMkLst>
            <pc:docMk/>
            <pc:sldMk cId="1463647623" sldId="294"/>
            <ac:cxnSpMk id="73" creationId="{DD06970D-2F5C-4DD2-A30A-AACF3B3939D8}"/>
          </ac:cxnSpMkLst>
        </pc:cxnChg>
        <pc:cxnChg chg="add mod">
          <ac:chgData name="Junior Garcia" userId="16e3b06e8d381cab" providerId="LiveId" clId="{B9D754A7-9A2E-4951-A912-1C1489C0E723}" dt="2020-09-09T17:47:46.883" v="8469" actId="14100"/>
          <ac:cxnSpMkLst>
            <pc:docMk/>
            <pc:sldMk cId="1463647623" sldId="294"/>
            <ac:cxnSpMk id="74" creationId="{89C3CD6D-E337-4325-AEF9-6EE93699B3AB}"/>
          </ac:cxnSpMkLst>
        </pc:cxnChg>
        <pc:cxnChg chg="add del mod">
          <ac:chgData name="Junior Garcia" userId="16e3b06e8d381cab" providerId="LiveId" clId="{B9D754A7-9A2E-4951-A912-1C1489C0E723}" dt="2020-09-09T17:47:54.105" v="8471"/>
          <ac:cxnSpMkLst>
            <pc:docMk/>
            <pc:sldMk cId="1463647623" sldId="294"/>
            <ac:cxnSpMk id="75" creationId="{1299B05E-23B0-44AD-80A4-88FE2260B550}"/>
          </ac:cxnSpMkLst>
        </pc:cxnChg>
        <pc:cxnChg chg="add mod">
          <ac:chgData name="Junior Garcia" userId="16e3b06e8d381cab" providerId="LiveId" clId="{B9D754A7-9A2E-4951-A912-1C1489C0E723}" dt="2020-09-09T17:48:04.453" v="8498" actId="14100"/>
          <ac:cxnSpMkLst>
            <pc:docMk/>
            <pc:sldMk cId="1463647623" sldId="294"/>
            <ac:cxnSpMk id="76" creationId="{96A5348A-FA66-4A32-AA90-FF8E20198C3F}"/>
          </ac:cxnSpMkLst>
        </pc:cxnChg>
        <pc:cxnChg chg="add mod">
          <ac:chgData name="Junior Garcia" userId="16e3b06e8d381cab" providerId="LiveId" clId="{B9D754A7-9A2E-4951-A912-1C1489C0E723}" dt="2020-09-09T17:48:26.334" v="8531" actId="1035"/>
          <ac:cxnSpMkLst>
            <pc:docMk/>
            <pc:sldMk cId="1463647623" sldId="294"/>
            <ac:cxnSpMk id="77" creationId="{FBA6CD89-5475-4E19-AF8A-5ACC9CDEB157}"/>
          </ac:cxnSpMkLst>
        </pc:cxnChg>
        <pc:cxnChg chg="add mod">
          <ac:chgData name="Junior Garcia" userId="16e3b06e8d381cab" providerId="LiveId" clId="{B9D754A7-9A2E-4951-A912-1C1489C0E723}" dt="2020-09-09T17:48:43.739" v="8569" actId="14100"/>
          <ac:cxnSpMkLst>
            <pc:docMk/>
            <pc:sldMk cId="1463647623" sldId="294"/>
            <ac:cxnSpMk id="78" creationId="{9838EEB0-B4AF-4B05-BEB3-CFD2B255B852}"/>
          </ac:cxnSpMkLst>
        </pc:cxnChg>
      </pc:sldChg>
      <pc:sldMasterChg chg="modSp modSldLayout">
        <pc:chgData name="Junior Garcia" userId="16e3b06e8d381cab" providerId="LiveId" clId="{B9D754A7-9A2E-4951-A912-1C1489C0E723}" dt="2020-09-09T17:41:04.894" v="8049"/>
        <pc:sldMasterMkLst>
          <pc:docMk/>
          <pc:sldMasterMk cId="0" sldId="2147483648"/>
        </pc:sldMasterMkLst>
        <pc:spChg chg="mod">
          <ac:chgData name="Junior Garcia" userId="16e3b06e8d381cab" providerId="LiveId" clId="{B9D754A7-9A2E-4951-A912-1C1489C0E723}" dt="2020-09-09T17:41:04.894" v="8049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Junior Garcia" userId="16e3b06e8d381cab" providerId="LiveId" clId="{B9D754A7-9A2E-4951-A912-1C1489C0E723}" dt="2020-09-09T17:41:04.894" v="8049"/>
          <ac:spMkLst>
            <pc:docMk/>
            <pc:sldMasterMk cId="0" sldId="2147483648"/>
            <ac:spMk id="6" creationId="{00000000-0000-0000-0000-000000000000}"/>
          </ac:spMkLst>
        </pc:spChg>
        <pc:sldLayoutChg chg="modSp">
          <pc:chgData name="Junior Garcia" userId="16e3b06e8d381cab" providerId="LiveId" clId="{B9D754A7-9A2E-4951-A912-1C1489C0E723}" dt="2020-09-09T17:41:04.894" v="8049"/>
          <pc:sldLayoutMkLst>
            <pc:docMk/>
            <pc:sldMasterMk cId="0" sldId="2147483648"/>
            <pc:sldLayoutMk cId="0" sldId="2147483649"/>
          </pc:sldLayoutMkLst>
          <pc:spChg chg="mod">
            <ac:chgData name="Junior Garcia" userId="16e3b06e8d381cab" providerId="LiveId" clId="{B9D754A7-9A2E-4951-A912-1C1489C0E723}" dt="2020-09-09T17:41:04.894" v="8049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Junior Garcia" userId="16e3b06e8d381cab" providerId="LiveId" clId="{B9D754A7-9A2E-4951-A912-1C1489C0E723}" dt="2020-09-09T17:41:04.894" v="8049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Junior Garcia" userId="16e3b06e8d381cab" providerId="LiveId" clId="{B9D754A7-9A2E-4951-A912-1C1489C0E723}" dt="2020-09-09T17:41:04.894" v="8049"/>
          <pc:sldLayoutMkLst>
            <pc:docMk/>
            <pc:sldMasterMk cId="0" sldId="2147483648"/>
            <pc:sldLayoutMk cId="0" sldId="2147483651"/>
          </pc:sldLayoutMkLst>
          <pc:spChg chg="mod">
            <ac:chgData name="Junior Garcia" userId="16e3b06e8d381cab" providerId="LiveId" clId="{B9D754A7-9A2E-4951-A912-1C1489C0E723}" dt="2020-09-09T17:41:04.894" v="8049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Junior Garcia" userId="16e3b06e8d381cab" providerId="LiveId" clId="{B9D754A7-9A2E-4951-A912-1C1489C0E723}" dt="2020-09-09T17:41:04.894" v="8049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Junior Garcia" userId="16e3b06e8d381cab" providerId="LiveId" clId="{B9D754A7-9A2E-4951-A912-1C1489C0E723}" dt="2020-09-09T17:41:04.894" v="8049"/>
          <pc:sldLayoutMkLst>
            <pc:docMk/>
            <pc:sldMasterMk cId="0" sldId="2147483648"/>
            <pc:sldLayoutMk cId="0" sldId="2147483652"/>
          </pc:sldLayoutMkLst>
          <pc:spChg chg="mod">
            <ac:chgData name="Junior Garcia" userId="16e3b06e8d381cab" providerId="LiveId" clId="{B9D754A7-9A2E-4951-A912-1C1489C0E723}" dt="2020-09-09T17:41:04.894" v="8049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Junior Garcia" userId="16e3b06e8d381cab" providerId="LiveId" clId="{B9D754A7-9A2E-4951-A912-1C1489C0E723}" dt="2020-09-09T17:41:04.894" v="8049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Junior Garcia" userId="16e3b06e8d381cab" providerId="LiveId" clId="{B9D754A7-9A2E-4951-A912-1C1489C0E723}" dt="2020-09-09T17:41:04.894" v="8049"/>
          <pc:sldLayoutMkLst>
            <pc:docMk/>
            <pc:sldMasterMk cId="0" sldId="2147483648"/>
            <pc:sldLayoutMk cId="0" sldId="2147483653"/>
          </pc:sldLayoutMkLst>
          <pc:spChg chg="mod">
            <ac:chgData name="Junior Garcia" userId="16e3b06e8d381cab" providerId="LiveId" clId="{B9D754A7-9A2E-4951-A912-1C1489C0E723}" dt="2020-09-09T17:41:04.894" v="8049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Junior Garcia" userId="16e3b06e8d381cab" providerId="LiveId" clId="{B9D754A7-9A2E-4951-A912-1C1489C0E723}" dt="2020-09-09T17:41:04.894" v="8049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Junior Garcia" userId="16e3b06e8d381cab" providerId="LiveId" clId="{B9D754A7-9A2E-4951-A912-1C1489C0E723}" dt="2020-09-09T17:41:04.894" v="8049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Junior Garcia" userId="16e3b06e8d381cab" providerId="LiveId" clId="{B9D754A7-9A2E-4951-A912-1C1489C0E723}" dt="2020-09-09T17:41:04.894" v="8049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Junior Garcia" userId="16e3b06e8d381cab" providerId="LiveId" clId="{B9D754A7-9A2E-4951-A912-1C1489C0E723}" dt="2020-09-09T17:41:04.894" v="8049"/>
          <pc:sldLayoutMkLst>
            <pc:docMk/>
            <pc:sldMasterMk cId="0" sldId="2147483648"/>
            <pc:sldLayoutMk cId="0" sldId="2147483656"/>
          </pc:sldLayoutMkLst>
          <pc:spChg chg="mod">
            <ac:chgData name="Junior Garcia" userId="16e3b06e8d381cab" providerId="LiveId" clId="{B9D754A7-9A2E-4951-A912-1C1489C0E723}" dt="2020-09-09T17:41:04.894" v="8049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Junior Garcia" userId="16e3b06e8d381cab" providerId="LiveId" clId="{B9D754A7-9A2E-4951-A912-1C1489C0E723}" dt="2020-09-09T17:41:04.894" v="8049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Junior Garcia" userId="16e3b06e8d381cab" providerId="LiveId" clId="{B9D754A7-9A2E-4951-A912-1C1489C0E723}" dt="2020-09-09T17:41:04.894" v="8049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Junior Garcia" userId="16e3b06e8d381cab" providerId="LiveId" clId="{B9D754A7-9A2E-4951-A912-1C1489C0E723}" dt="2020-09-09T17:41:04.894" v="8049"/>
          <pc:sldLayoutMkLst>
            <pc:docMk/>
            <pc:sldMasterMk cId="0" sldId="2147483648"/>
            <pc:sldLayoutMk cId="0" sldId="2147483657"/>
          </pc:sldLayoutMkLst>
          <pc:spChg chg="mod">
            <ac:chgData name="Junior Garcia" userId="16e3b06e8d381cab" providerId="LiveId" clId="{B9D754A7-9A2E-4951-A912-1C1489C0E723}" dt="2020-09-09T17:41:04.894" v="8049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Junior Garcia" userId="16e3b06e8d381cab" providerId="LiveId" clId="{B9D754A7-9A2E-4951-A912-1C1489C0E723}" dt="2020-09-09T17:41:04.894" v="8049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Junior Garcia" userId="16e3b06e8d381cab" providerId="LiveId" clId="{B9D754A7-9A2E-4951-A912-1C1489C0E723}" dt="2020-09-09T17:41:04.894" v="8049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Junior Garcia" userId="16e3b06e8d381cab" providerId="LiveId" clId="{B9D754A7-9A2E-4951-A912-1C1489C0E723}" dt="2020-09-09T17:41:04.894" v="8049"/>
          <pc:sldLayoutMkLst>
            <pc:docMk/>
            <pc:sldMasterMk cId="0" sldId="2147483648"/>
            <pc:sldLayoutMk cId="0" sldId="2147483659"/>
          </pc:sldLayoutMkLst>
          <pc:spChg chg="mod">
            <ac:chgData name="Junior Garcia" userId="16e3b06e8d381cab" providerId="LiveId" clId="{B9D754A7-9A2E-4951-A912-1C1489C0E723}" dt="2020-09-09T17:41:04.894" v="8049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Junior Garcia" userId="16e3b06e8d381cab" providerId="LiveId" clId="{B9D754A7-9A2E-4951-A912-1C1489C0E723}" dt="2020-09-09T17:41:04.894" v="8049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69F3C-BAB1-407D-85FA-6165C13AC058}" type="datetimeFigureOut">
              <a:rPr lang="pt-BR" smtClean="0"/>
              <a:t>09/09/2020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2438B-6100-4D88-A498-6748CC118F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31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spc="330" dirty="0">
                <a:solidFill>
                  <a:srgbClr val="000000"/>
                </a:solidFill>
                <a:latin typeface="Calibri Light (Títulos)"/>
              </a:rPr>
              <a:t>É o estudo da alocação de recursos entre fins alternativos e concorrentes, e da distribuição dos benefícios resultantes na sociedade.</a:t>
            </a:r>
            <a:endParaRPr lang="pt-BR" sz="1200" dirty="0">
              <a:latin typeface="Calibri Light (Títulos)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É o estudo de como as pessoas </a:t>
            </a:r>
            <a:r>
              <a:rPr lang="pt-BR" sz="1200" b="1" dirty="0"/>
              <a:t>interagem</a:t>
            </a:r>
            <a:r>
              <a:rPr lang="pt-BR" sz="1200" dirty="0"/>
              <a:t> entre si, e com o </a:t>
            </a:r>
            <a:r>
              <a:rPr lang="pt-BR" sz="1200" b="1" dirty="0"/>
              <a:t>meio ambiente</a:t>
            </a:r>
            <a:r>
              <a:rPr lang="pt-BR" sz="1200" dirty="0"/>
              <a:t>, para </a:t>
            </a:r>
            <a:r>
              <a:rPr lang="pt-BR" sz="1200" b="1" dirty="0"/>
              <a:t>produzir</a:t>
            </a:r>
            <a:r>
              <a:rPr lang="pt-BR" sz="1200" dirty="0"/>
              <a:t> seus </a:t>
            </a:r>
            <a:r>
              <a:rPr lang="pt-BR" sz="1200" b="1" dirty="0"/>
              <a:t>meios de sobrevivência</a:t>
            </a:r>
            <a:r>
              <a:rPr lang="pt-BR" sz="1200" dirty="0"/>
              <a:t> (Core-</a:t>
            </a:r>
            <a:r>
              <a:rPr lang="pt-BR" sz="1200" dirty="0" err="1"/>
              <a:t>econ</a:t>
            </a:r>
            <a:r>
              <a:rPr lang="pt-BR" sz="1200" dirty="0"/>
              <a:t>, 2020).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2438B-6100-4D88-A498-6748CC118FC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85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bioeconomia envolve também a produção de plásticos biodegradáveis, </a:t>
            </a:r>
            <a:r>
              <a:rPr lang="pt-BR" dirty="0" err="1"/>
              <a:t>biopolímeros</a:t>
            </a:r>
            <a:r>
              <a:rPr lang="pt-BR" dirty="0"/>
              <a:t>, </a:t>
            </a:r>
            <a:r>
              <a:rPr lang="pt-BR" dirty="0" err="1"/>
              <a:t>biopesticidas</a:t>
            </a:r>
            <a:r>
              <a:rPr lang="pt-BR" dirty="0"/>
              <a:t>, pigmentos, alimentos funcionais e </a:t>
            </a:r>
            <a:r>
              <a:rPr lang="pt-BR" dirty="0" err="1"/>
              <a:t>biofortificados</a:t>
            </a:r>
            <a:r>
              <a:rPr lang="pt-BR" dirty="0"/>
              <a:t> até medicamentos, fragrâncias e cosméticos.</a:t>
            </a:r>
          </a:p>
          <a:p>
            <a:r>
              <a:rPr lang="pt-BR" dirty="0"/>
              <a:t>https://www.embrapa.br/tema-bioeconomia/sobre-o-tema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2438B-6100-4D88-A498-6748CC118FC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779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bioeconomia envolve também a produção de plásticos biodegradáveis, </a:t>
            </a:r>
            <a:r>
              <a:rPr lang="pt-BR" dirty="0" err="1"/>
              <a:t>biopolímeros</a:t>
            </a:r>
            <a:r>
              <a:rPr lang="pt-BR" dirty="0"/>
              <a:t>, </a:t>
            </a:r>
            <a:r>
              <a:rPr lang="pt-BR" dirty="0" err="1"/>
              <a:t>biopesticidas</a:t>
            </a:r>
            <a:r>
              <a:rPr lang="pt-BR" dirty="0"/>
              <a:t>, pigmentos, alimentos funcionais e </a:t>
            </a:r>
            <a:r>
              <a:rPr lang="pt-BR" dirty="0" err="1"/>
              <a:t>biofortificados</a:t>
            </a:r>
            <a:r>
              <a:rPr lang="pt-BR" dirty="0"/>
              <a:t> até medicamentos, fragrâncias e cosméticos.</a:t>
            </a:r>
          </a:p>
          <a:p>
            <a:r>
              <a:rPr lang="pt-BR" dirty="0"/>
              <a:t>https://www.embrapa.br/tema-bioeconomia/sobre-o-tema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2438B-6100-4D88-A498-6748CC118FC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46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https://eco.nomia.pt/</a:t>
            </a:r>
            <a:r>
              <a:rPr lang="pt-BR" dirty="0" err="1"/>
              <a:t>pt</a:t>
            </a:r>
            <a:r>
              <a:rPr lang="pt-BR" dirty="0"/>
              <a:t>/economia-circular/estratégias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2438B-6100-4D88-A498-6748CC118FC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188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https://www.oeco.org.br/dicionario-ambiental/28986-o-que-e-a-economia-verde/</a:t>
            </a:r>
          </a:p>
          <a:p>
            <a:r>
              <a:rPr lang="pt-BR" dirty="0"/>
              <a:t>https://www.ecycle.com.br/4539-economia-verde.html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2438B-6100-4D88-A498-6748CC118FC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188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https://www.ecycle.com.br/6173-desenvolvimento-sustentavel.html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2438B-6100-4D88-A498-6748CC118FC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42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Assim, estas têm sido algumas das respostas apresentadas para enfrentar os desafios postos pelo Paradigma do Desenvolvimento Sustentável.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2438B-6100-4D88-A498-6748CC118FC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26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2438B-6100-4D88-A498-6748CC118FC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188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2438B-6100-4D88-A498-6748CC118FC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10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arquivos.portaldaindustria.com.br/app/conteudo_24/2013/10/11/410/20131011094912801299u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ruposalmeron.com.br/sustentabilidad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sebrae.com.br/Sebrae/Portal%20Sebrae/UFs/RJ/Anexos/E-book%20Empreendedorismo%20em%20Bioeconomia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rquivos.portaldaindustria.com.br/app/conteudo_24/2013/10/11/410/20131011094912801299u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.unicamp.br/images/publicacoes/Livros/geral/Economia%20do%20meio%20ambient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mailto:jrgarcia@ufpr.br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coeco.org.br/" TargetMode="External"/><Relationship Id="rId5" Type="http://schemas.openxmlformats.org/officeDocument/2006/relationships/hyperlink" Target="http://www.nesde.ufpr.br/" TargetMode="External"/><Relationship Id="rId4" Type="http://schemas.openxmlformats.org/officeDocument/2006/relationships/hyperlink" Target="http://www.gemaeco.wordpres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3132" t="34123" r="6071" b="36678"/>
          <a:stretch>
            <a:fillRect/>
          </a:stretch>
        </p:blipFill>
        <p:spPr>
          <a:xfrm>
            <a:off x="16171253" y="1028700"/>
            <a:ext cx="1065962" cy="24504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4850" y="3777783"/>
            <a:ext cx="16834128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40"/>
              </a:lnSpc>
            </a:pPr>
            <a:r>
              <a:rPr lang="pt-BR" sz="8700" cap="all" spc="-86">
                <a:solidFill>
                  <a:srgbClr val="A6CE39">
                    <a:alpha val="69804"/>
                  </a:srgbClr>
                </a:solidFill>
                <a:latin typeface="Poppins Bold Bold Italics"/>
              </a:rPr>
              <a:t>Biologia e ECONOMIA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50787" y="990601"/>
            <a:ext cx="1299190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3200" spc="161">
                <a:solidFill>
                  <a:srgbClr val="FFFFFF"/>
                </a:solidFill>
                <a:latin typeface="Poppins Medium Bold"/>
              </a:rPr>
              <a:t>e v o l u 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45313" y="8655968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en-US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4850" y="2444085"/>
            <a:ext cx="16834128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40"/>
              </a:lnSpc>
            </a:pPr>
            <a:r>
              <a:rPr lang="pt-BR" sz="8700" cap="all" spc="-86" dirty="0" err="1">
                <a:solidFill>
                  <a:srgbClr val="BCF101"/>
                </a:solidFill>
                <a:latin typeface="Poppins Bold Bold Italics"/>
              </a:rPr>
              <a:t>BIOlogia</a:t>
            </a:r>
            <a:r>
              <a:rPr lang="pt-BR" sz="8700" cap="all" spc="-86" dirty="0">
                <a:solidFill>
                  <a:srgbClr val="BCF101"/>
                </a:solidFill>
                <a:latin typeface="Poppins Bold Bold Italics"/>
              </a:rPr>
              <a:t> e ECONOMIA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4850" y="5185244"/>
            <a:ext cx="16834128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40"/>
              </a:lnSpc>
            </a:pPr>
            <a:r>
              <a:rPr lang="pt-BR" sz="8700" cap="all" spc="-86">
                <a:solidFill>
                  <a:srgbClr val="519447">
                    <a:alpha val="40000"/>
                  </a:srgbClr>
                </a:solidFill>
                <a:latin typeface="Poppins Bold Bold Italics"/>
              </a:rPr>
              <a:t>BIOlogia e ECONOMIA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4850" y="6509219"/>
            <a:ext cx="16834128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40"/>
              </a:lnSpc>
            </a:pPr>
            <a:r>
              <a:rPr lang="pt-BR" sz="8700" cap="all" spc="-86">
                <a:solidFill>
                  <a:srgbClr val="1A686C">
                    <a:alpha val="9804"/>
                  </a:srgbClr>
                </a:solidFill>
                <a:latin typeface="Poppins Bold Bold Italics"/>
              </a:rPr>
              <a:t>BIOECONOMIA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>
                  <a:solidFill>
                    <a:srgbClr val="BCF101"/>
                  </a:solidFill>
                  <a:latin typeface="Poppins Bold Bold Italics"/>
                </a:rPr>
                <a:t>ECONOMIA ecológica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sp>
        <p:nvSpPr>
          <p:cNvPr id="8" name="TextBox 8"/>
          <p:cNvSpPr txBox="1"/>
          <p:nvPr/>
        </p:nvSpPr>
        <p:spPr>
          <a:xfrm>
            <a:off x="2819400" y="2381726"/>
            <a:ext cx="136398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Abordagem crítica à Economia Ambiental, que parte da visão analítica de que a Economia é um subsistema aberto sustentado pelo subsistema natural.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</p:spTree>
    <p:extLst>
      <p:ext uri="{BB962C8B-B14F-4D97-AF65-F5344CB8AC3E}">
        <p14:creationId xmlns:p14="http://schemas.microsoft.com/office/powerpoint/2010/main" val="428173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998481" y="942904"/>
              <a:ext cx="24259662" cy="18894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240"/>
                </a:lnSpc>
              </a:pPr>
              <a:r>
                <a:rPr lang="pt-BR" sz="7200" cap="all" spc="-86" dirty="0">
                  <a:solidFill>
                    <a:srgbClr val="BCF101"/>
                  </a:solidFill>
                  <a:latin typeface="Poppins Bold Bold Italics"/>
                </a:rPr>
                <a:t>Sistema </a:t>
              </a:r>
              <a:r>
                <a:rPr lang="pt-BR" sz="7200" cap="all" spc="-86" dirty="0" err="1">
                  <a:solidFill>
                    <a:srgbClr val="BCF101"/>
                  </a:solidFill>
                  <a:latin typeface="Poppins Bold Bold Italics"/>
                </a:rPr>
                <a:t>ECONôMIco</a:t>
              </a:r>
              <a:r>
                <a:rPr lang="pt-BR" sz="7200" cap="all" spc="-86" dirty="0">
                  <a:solidFill>
                    <a:srgbClr val="BCF101"/>
                  </a:solidFill>
                  <a:latin typeface="Poppins Bold Bold Italics"/>
                </a:rPr>
                <a:t> convencional</a:t>
              </a:r>
              <a:endParaRPr lang="en-US" sz="8001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AF3EBED-1B8D-4EFF-8E5C-5F6C6D63557B}"/>
              </a:ext>
            </a:extLst>
          </p:cNvPr>
          <p:cNvSpPr txBox="1"/>
          <p:nvPr/>
        </p:nvSpPr>
        <p:spPr>
          <a:xfrm>
            <a:off x="2438401" y="8931275"/>
            <a:ext cx="1847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Fonte: </a:t>
            </a:r>
            <a:r>
              <a:rPr lang="pt-BR" sz="1400" dirty="0" err="1">
                <a:latin typeface="+mj-lt"/>
              </a:rPr>
              <a:t>Mankiw</a:t>
            </a:r>
            <a:r>
              <a:rPr lang="pt-BR" sz="1400" dirty="0">
                <a:latin typeface="+mj-lt"/>
              </a:rPr>
              <a:t>, 2020.</a:t>
            </a:r>
            <a:endParaRPr lang="en-US" sz="1400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91B1C09-A9F3-4639-AD4E-71DAFFB8B0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32" b="2294"/>
          <a:stretch/>
        </p:blipFill>
        <p:spPr>
          <a:xfrm>
            <a:off x="2947640" y="1652273"/>
            <a:ext cx="13464000" cy="757208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DC8F902-83B2-43D2-8FDA-B0D080BDD998}"/>
              </a:ext>
            </a:extLst>
          </p:cNvPr>
          <p:cNvSpPr txBox="1"/>
          <p:nvPr/>
        </p:nvSpPr>
        <p:spPr>
          <a:xfrm>
            <a:off x="10287000" y="4636643"/>
            <a:ext cx="3048000" cy="1385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1" b="1" dirty="0">
                <a:solidFill>
                  <a:srgbClr val="C00000"/>
                </a:solidFill>
              </a:rPr>
              <a:t>Onde estão os recursos naturais e a poluição?</a:t>
            </a:r>
          </a:p>
        </p:txBody>
      </p:sp>
    </p:spTree>
    <p:extLst>
      <p:ext uri="{BB962C8B-B14F-4D97-AF65-F5344CB8AC3E}">
        <p14:creationId xmlns:p14="http://schemas.microsoft.com/office/powerpoint/2010/main" val="22118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795281" y="942904"/>
              <a:ext cx="24462862" cy="18082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240"/>
                </a:lnSpc>
              </a:pPr>
              <a:r>
                <a:rPr lang="pt-BR" sz="4800" cap="all" spc="-86" dirty="0">
                  <a:solidFill>
                    <a:srgbClr val="BCF101"/>
                  </a:solidFill>
                  <a:latin typeface="Poppins Bold Bold Italics"/>
                </a:rPr>
                <a:t>Sistema </a:t>
              </a:r>
              <a:r>
                <a:rPr lang="pt-BR" sz="4800" cap="all" spc="-86" dirty="0" err="1">
                  <a:solidFill>
                    <a:srgbClr val="BCF101"/>
                  </a:solidFill>
                  <a:latin typeface="Poppins Bold Bold Italics"/>
                </a:rPr>
                <a:t>ECONôMIco</a:t>
              </a:r>
              <a:r>
                <a:rPr lang="pt-BR" sz="4800" cap="all" spc="-86" dirty="0">
                  <a:solidFill>
                    <a:srgbClr val="BCF101"/>
                  </a:solidFill>
                  <a:latin typeface="Poppins Bold Bold Italics"/>
                </a:rPr>
                <a:t> a partir da economia ambiental</a:t>
              </a:r>
              <a:endParaRPr lang="en-US" sz="54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1" y="1610892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  <p:sp>
        <p:nvSpPr>
          <p:cNvPr id="58" name="Text Box 70">
            <a:extLst>
              <a:ext uri="{FF2B5EF4-FFF2-40B4-BE49-F238E27FC236}">
                <a16:creationId xmlns:a16="http://schemas.microsoft.com/office/drawing/2014/main" id="{363AA271-2748-44F0-A100-5A02AA676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443470"/>
            <a:ext cx="3048000" cy="1387596"/>
          </a:xfrm>
          <a:prstGeom prst="rect">
            <a:avLst/>
          </a:prstGeom>
          <a:solidFill>
            <a:srgbClr val="70AD47">
              <a:lumMod val="50000"/>
            </a:srgbClr>
          </a:solidFill>
          <a:ln w="2857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5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Times New Roman"/>
                <a:cs typeface="Times New Roman"/>
              </a:rPr>
              <a:t>Ambiente Natural: Bens e Serviços Ambientais</a:t>
            </a:r>
          </a:p>
        </p:txBody>
      </p:sp>
      <p:sp>
        <p:nvSpPr>
          <p:cNvPr id="60" name="Text Box 71">
            <a:extLst>
              <a:ext uri="{FF2B5EF4-FFF2-40B4-BE49-F238E27FC236}">
                <a16:creationId xmlns:a16="http://schemas.microsoft.com/office/drawing/2014/main" id="{9F2AD522-F52E-4A32-A5D0-73A0563E2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5400" y="4443471"/>
            <a:ext cx="3154256" cy="1387595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2857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imes New Roman"/>
                <a:cs typeface="Times New Roman"/>
              </a:rPr>
              <a:t>Sistema Econômico: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imes New Roman"/>
                <a:cs typeface="Times New Roman"/>
              </a:rPr>
              <a:t>Produção e Consumo</a:t>
            </a:r>
          </a:p>
        </p:txBody>
      </p:sp>
      <p:sp>
        <p:nvSpPr>
          <p:cNvPr id="61" name="Text Box 73">
            <a:extLst>
              <a:ext uri="{FF2B5EF4-FFF2-40B4-BE49-F238E27FC236}">
                <a16:creationId xmlns:a16="http://schemas.microsoft.com/office/drawing/2014/main" id="{25FC66A5-14CC-4017-BA0C-3078E640C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839" y="2664542"/>
            <a:ext cx="2197320" cy="1092303"/>
          </a:xfrm>
          <a:prstGeom prst="rect">
            <a:avLst/>
          </a:prstGeom>
          <a:solidFill>
            <a:srgbClr val="70AD47">
              <a:lumMod val="50000"/>
            </a:srgbClr>
          </a:solidFill>
          <a:ln w="2857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5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Times New Roman"/>
                <a:cs typeface="Times New Roman"/>
              </a:rPr>
              <a:t>Recursos Naturais</a:t>
            </a:r>
          </a:p>
        </p:txBody>
      </p:sp>
      <p:sp>
        <p:nvSpPr>
          <p:cNvPr id="62" name="Text Box 72">
            <a:extLst>
              <a:ext uri="{FF2B5EF4-FFF2-40B4-BE49-F238E27FC236}">
                <a16:creationId xmlns:a16="http://schemas.microsoft.com/office/drawing/2014/main" id="{4742AB6B-A1FC-4BF9-9E58-25C2F2190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7377" y="4737787"/>
            <a:ext cx="1716246" cy="939113"/>
          </a:xfrm>
          <a:prstGeom prst="rect">
            <a:avLst/>
          </a:prstGeom>
          <a:solidFill>
            <a:srgbClr val="A5A5A5">
              <a:lumMod val="75000"/>
            </a:srgbClr>
          </a:solidFill>
          <a:ln w="28575">
            <a:solidFill>
              <a:srgbClr val="E7E6E6">
                <a:lumMod val="50000"/>
              </a:srgbClr>
            </a:solidFill>
            <a:prstDash val="sysDot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5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Times New Roman"/>
                <a:cs typeface="Times New Roman"/>
              </a:rPr>
              <a:t>Resíduos e Dejetos</a:t>
            </a:r>
          </a:p>
        </p:txBody>
      </p:sp>
      <p:sp>
        <p:nvSpPr>
          <p:cNvPr id="63" name="Text Box 74">
            <a:extLst>
              <a:ext uri="{FF2B5EF4-FFF2-40B4-BE49-F238E27FC236}">
                <a16:creationId xmlns:a16="http://schemas.microsoft.com/office/drawing/2014/main" id="{F2906501-C325-44A3-B94B-36477B975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839" y="6794603"/>
            <a:ext cx="2197320" cy="913516"/>
          </a:xfrm>
          <a:prstGeom prst="rect">
            <a:avLst/>
          </a:prstGeom>
          <a:solidFill>
            <a:srgbClr val="70AD47">
              <a:lumMod val="50000"/>
            </a:srgbClr>
          </a:solidFill>
          <a:ln w="2857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5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Times New Roman"/>
                <a:cs typeface="Times New Roman"/>
              </a:rPr>
              <a:t>Paisagem Natural</a:t>
            </a:r>
          </a:p>
        </p:txBody>
      </p:sp>
      <p:cxnSp>
        <p:nvCxnSpPr>
          <p:cNvPr id="68" name="Line 79">
            <a:extLst>
              <a:ext uri="{FF2B5EF4-FFF2-40B4-BE49-F238E27FC236}">
                <a16:creationId xmlns:a16="http://schemas.microsoft.com/office/drawing/2014/main" id="{496D1B12-D2E7-4EDC-AFCE-FBB27C4AC8EB}"/>
              </a:ext>
            </a:extLst>
          </p:cNvPr>
          <p:cNvCxnSpPr/>
          <p:nvPr/>
        </p:nvCxnSpPr>
        <p:spPr bwMode="auto">
          <a:xfrm>
            <a:off x="5192358" y="3209924"/>
            <a:ext cx="635" cy="1260000"/>
          </a:xfrm>
          <a:prstGeom prst="line">
            <a:avLst/>
          </a:prstGeom>
          <a:noFill/>
          <a:ln w="57150">
            <a:solidFill>
              <a:srgbClr val="70AD47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Line 80">
            <a:extLst>
              <a:ext uri="{FF2B5EF4-FFF2-40B4-BE49-F238E27FC236}">
                <a16:creationId xmlns:a16="http://schemas.microsoft.com/office/drawing/2014/main" id="{AB49286E-0221-43A7-85DE-3223319CC5EC}"/>
              </a:ext>
            </a:extLst>
          </p:cNvPr>
          <p:cNvCxnSpPr/>
          <p:nvPr/>
        </p:nvCxnSpPr>
        <p:spPr bwMode="auto">
          <a:xfrm>
            <a:off x="5192358" y="3238500"/>
            <a:ext cx="3456000" cy="0"/>
          </a:xfrm>
          <a:prstGeom prst="line">
            <a:avLst/>
          </a:prstGeom>
          <a:noFill/>
          <a:ln w="57150">
            <a:solidFill>
              <a:srgbClr val="70AD47">
                <a:lumMod val="50000"/>
              </a:srgb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Line 84">
            <a:extLst>
              <a:ext uri="{FF2B5EF4-FFF2-40B4-BE49-F238E27FC236}">
                <a16:creationId xmlns:a16="http://schemas.microsoft.com/office/drawing/2014/main" id="{26D2D3F6-F5C2-4B2A-9BA6-4AF82079B566}"/>
              </a:ext>
            </a:extLst>
          </p:cNvPr>
          <p:cNvCxnSpPr/>
          <p:nvPr/>
        </p:nvCxnSpPr>
        <p:spPr bwMode="auto">
          <a:xfrm>
            <a:off x="10820400" y="3251924"/>
            <a:ext cx="3528000" cy="635"/>
          </a:xfrm>
          <a:prstGeom prst="line">
            <a:avLst/>
          </a:prstGeom>
          <a:noFill/>
          <a:ln w="57150">
            <a:solidFill>
              <a:srgbClr val="70AD47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Line 82">
            <a:extLst>
              <a:ext uri="{FF2B5EF4-FFF2-40B4-BE49-F238E27FC236}">
                <a16:creationId xmlns:a16="http://schemas.microsoft.com/office/drawing/2014/main" id="{7B27AE0A-E249-416C-BFAC-C4A941CA7164}"/>
              </a:ext>
            </a:extLst>
          </p:cNvPr>
          <p:cNvCxnSpPr/>
          <p:nvPr/>
        </p:nvCxnSpPr>
        <p:spPr bwMode="auto">
          <a:xfrm>
            <a:off x="14325600" y="3267900"/>
            <a:ext cx="0" cy="1224000"/>
          </a:xfrm>
          <a:prstGeom prst="line">
            <a:avLst/>
          </a:prstGeom>
          <a:noFill/>
          <a:ln w="57150">
            <a:solidFill>
              <a:srgbClr val="70AD47">
                <a:lumMod val="50000"/>
              </a:srgb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Line 75">
            <a:extLst>
              <a:ext uri="{FF2B5EF4-FFF2-40B4-BE49-F238E27FC236}">
                <a16:creationId xmlns:a16="http://schemas.microsoft.com/office/drawing/2014/main" id="{A8271703-5965-425D-ABB9-DC4A1EFA4F3A}"/>
              </a:ext>
            </a:extLst>
          </p:cNvPr>
          <p:cNvCxnSpPr/>
          <p:nvPr/>
        </p:nvCxnSpPr>
        <p:spPr bwMode="auto">
          <a:xfrm flipH="1">
            <a:off x="10572000" y="5207343"/>
            <a:ext cx="2160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Line 76">
            <a:extLst>
              <a:ext uri="{FF2B5EF4-FFF2-40B4-BE49-F238E27FC236}">
                <a16:creationId xmlns:a16="http://schemas.microsoft.com/office/drawing/2014/main" id="{DD06970D-2F5C-4DD2-A30A-AACF3B3939D8}"/>
              </a:ext>
            </a:extLst>
          </p:cNvPr>
          <p:cNvCxnSpPr/>
          <p:nvPr/>
        </p:nvCxnSpPr>
        <p:spPr bwMode="auto">
          <a:xfrm flipH="1">
            <a:off x="6705600" y="5207343"/>
            <a:ext cx="2160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Line 78">
            <a:extLst>
              <a:ext uri="{FF2B5EF4-FFF2-40B4-BE49-F238E27FC236}">
                <a16:creationId xmlns:a16="http://schemas.microsoft.com/office/drawing/2014/main" id="{89C3CD6D-E337-4325-AEF9-6EE93699B3AB}"/>
              </a:ext>
            </a:extLst>
          </p:cNvPr>
          <p:cNvCxnSpPr/>
          <p:nvPr/>
        </p:nvCxnSpPr>
        <p:spPr bwMode="auto">
          <a:xfrm>
            <a:off x="5192358" y="7251361"/>
            <a:ext cx="3456000" cy="0"/>
          </a:xfrm>
          <a:prstGeom prst="line">
            <a:avLst/>
          </a:prstGeom>
          <a:noFill/>
          <a:ln w="57150">
            <a:solidFill>
              <a:srgbClr val="70AD47">
                <a:lumMod val="50000"/>
              </a:srgb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Line 77">
            <a:extLst>
              <a:ext uri="{FF2B5EF4-FFF2-40B4-BE49-F238E27FC236}">
                <a16:creationId xmlns:a16="http://schemas.microsoft.com/office/drawing/2014/main" id="{96A5348A-FA66-4A32-AA90-FF8E20198C3F}"/>
              </a:ext>
            </a:extLst>
          </p:cNvPr>
          <p:cNvCxnSpPr/>
          <p:nvPr/>
        </p:nvCxnSpPr>
        <p:spPr bwMode="auto">
          <a:xfrm>
            <a:off x="5192358" y="5831066"/>
            <a:ext cx="635" cy="1440000"/>
          </a:xfrm>
          <a:prstGeom prst="line">
            <a:avLst/>
          </a:prstGeom>
          <a:noFill/>
          <a:ln w="57150">
            <a:solidFill>
              <a:srgbClr val="70AD47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Line 83">
            <a:extLst>
              <a:ext uri="{FF2B5EF4-FFF2-40B4-BE49-F238E27FC236}">
                <a16:creationId xmlns:a16="http://schemas.microsoft.com/office/drawing/2014/main" id="{FBA6CD89-5475-4E19-AF8A-5ACC9CDEB157}"/>
              </a:ext>
            </a:extLst>
          </p:cNvPr>
          <p:cNvCxnSpPr/>
          <p:nvPr/>
        </p:nvCxnSpPr>
        <p:spPr bwMode="auto">
          <a:xfrm>
            <a:off x="10814159" y="7200900"/>
            <a:ext cx="3528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Line 81">
            <a:extLst>
              <a:ext uri="{FF2B5EF4-FFF2-40B4-BE49-F238E27FC236}">
                <a16:creationId xmlns:a16="http://schemas.microsoft.com/office/drawing/2014/main" id="{9838EEB0-B4AF-4B05-BEB3-CFD2B255B852}"/>
              </a:ext>
            </a:extLst>
          </p:cNvPr>
          <p:cNvCxnSpPr/>
          <p:nvPr/>
        </p:nvCxnSpPr>
        <p:spPr bwMode="auto">
          <a:xfrm>
            <a:off x="14325600" y="5826900"/>
            <a:ext cx="0" cy="1404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6364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693681" y="942904"/>
              <a:ext cx="24564462" cy="17811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240"/>
                </a:lnSpc>
              </a:pPr>
              <a:r>
                <a:rPr lang="pt-BR" sz="4800" cap="all" spc="-86" dirty="0">
                  <a:solidFill>
                    <a:srgbClr val="BCF101"/>
                  </a:solidFill>
                  <a:latin typeface="Poppins Bold Bold Italics"/>
                </a:rPr>
                <a:t>Subsistema </a:t>
              </a:r>
              <a:r>
                <a:rPr lang="pt-BR" sz="4800" cap="all" spc="-86" dirty="0" err="1">
                  <a:solidFill>
                    <a:srgbClr val="BCF101"/>
                  </a:solidFill>
                  <a:latin typeface="Poppins Bold Bold Italics"/>
                </a:rPr>
                <a:t>socioECONôMIco</a:t>
              </a:r>
              <a:r>
                <a:rPr lang="pt-BR" sz="4800" cap="all" spc="-86" dirty="0">
                  <a:solidFill>
                    <a:srgbClr val="BCF101"/>
                  </a:solidFill>
                  <a:latin typeface="Poppins Bold Bold Italics"/>
                </a:rPr>
                <a:t>-ecológico aberto</a:t>
              </a:r>
              <a:endParaRPr lang="en-US" sz="60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  <p:sp>
        <p:nvSpPr>
          <p:cNvPr id="8" name="Text Box 70">
            <a:extLst>
              <a:ext uri="{FF2B5EF4-FFF2-40B4-BE49-F238E27FC236}">
                <a16:creationId xmlns:a16="http://schemas.microsoft.com/office/drawing/2014/main" id="{4076FB45-7ACB-49CC-92E2-9EDF52F1E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619500"/>
            <a:ext cx="13106400" cy="5065584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2857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imes New Roman"/>
                <a:cs typeface="Times New Roman"/>
              </a:rPr>
              <a:t>Subsistema Natural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E5B7CFE-5D4F-4F2F-93C0-3E95A4920577}"/>
              </a:ext>
            </a:extLst>
          </p:cNvPr>
          <p:cNvSpPr/>
          <p:nvPr/>
        </p:nvSpPr>
        <p:spPr>
          <a:xfrm>
            <a:off x="3124200" y="2645978"/>
            <a:ext cx="2484000" cy="520233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Energia solar</a:t>
            </a:r>
          </a:p>
        </p:txBody>
      </p:sp>
      <p:sp>
        <p:nvSpPr>
          <p:cNvPr id="12" name="Seta para a direita 17">
            <a:extLst>
              <a:ext uri="{FF2B5EF4-FFF2-40B4-BE49-F238E27FC236}">
                <a16:creationId xmlns:a16="http://schemas.microsoft.com/office/drawing/2014/main" id="{355A4172-A5E4-4D16-B5FC-306CD27EE4A9}"/>
              </a:ext>
            </a:extLst>
          </p:cNvPr>
          <p:cNvSpPr/>
          <p:nvPr/>
        </p:nvSpPr>
        <p:spPr>
          <a:xfrm rot="5400000">
            <a:off x="5031157" y="3164256"/>
            <a:ext cx="758087" cy="762000"/>
          </a:xfrm>
          <a:prstGeom prst="rightArrow">
            <a:avLst/>
          </a:prstGeom>
          <a:solidFill>
            <a:srgbClr val="FFC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85D1267-9A61-444D-B3BB-BF3EE4EB9995}"/>
              </a:ext>
            </a:extLst>
          </p:cNvPr>
          <p:cNvSpPr/>
          <p:nvPr/>
        </p:nvSpPr>
        <p:spPr>
          <a:xfrm>
            <a:off x="14265683" y="2682168"/>
            <a:ext cx="1934480" cy="520233"/>
          </a:xfrm>
          <a:prstGeom prst="rect">
            <a:avLst/>
          </a:prstGeom>
          <a:solidFill>
            <a:srgbClr val="C00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Calor</a:t>
            </a:r>
          </a:p>
        </p:txBody>
      </p:sp>
      <p:sp>
        <p:nvSpPr>
          <p:cNvPr id="14" name="Seta para a direita 18">
            <a:extLst>
              <a:ext uri="{FF2B5EF4-FFF2-40B4-BE49-F238E27FC236}">
                <a16:creationId xmlns:a16="http://schemas.microsoft.com/office/drawing/2014/main" id="{6B6B3FDF-7F69-4B41-8DA3-75ED73A6B784}"/>
              </a:ext>
            </a:extLst>
          </p:cNvPr>
          <p:cNvSpPr/>
          <p:nvPr/>
        </p:nvSpPr>
        <p:spPr>
          <a:xfrm rot="16200000">
            <a:off x="14178000" y="3251431"/>
            <a:ext cx="758089" cy="660027"/>
          </a:xfrm>
          <a:prstGeom prst="rightArrow">
            <a:avLst/>
          </a:prstGeom>
          <a:solidFill>
            <a:srgbClr val="C0000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71">
            <a:extLst>
              <a:ext uri="{FF2B5EF4-FFF2-40B4-BE49-F238E27FC236}">
                <a16:creationId xmlns:a16="http://schemas.microsoft.com/office/drawing/2014/main" id="{55576E1F-E6B5-4207-B34F-5A7A4B306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475" y="4772670"/>
            <a:ext cx="3949849" cy="283263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857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imes New Roman"/>
                <a:cs typeface="Times New Roman"/>
              </a:rPr>
              <a:t>Sociedade (pessoas)</a:t>
            </a:r>
          </a:p>
        </p:txBody>
      </p:sp>
      <p:sp>
        <p:nvSpPr>
          <p:cNvPr id="16" name="Text Box 71">
            <a:extLst>
              <a:ext uri="{FF2B5EF4-FFF2-40B4-BE49-F238E27FC236}">
                <a16:creationId xmlns:a16="http://schemas.microsoft.com/office/drawing/2014/main" id="{F0CDB6A7-3B7E-4177-9213-4C9FCA3CD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033" y="5775545"/>
            <a:ext cx="3502194" cy="900000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857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5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Times New Roman"/>
                <a:cs typeface="Times New Roman"/>
              </a:rPr>
              <a:t>Economia¹
(Produção e Consumo)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BD1362A-EF86-4610-8AD3-638308B01171}"/>
              </a:ext>
            </a:extLst>
          </p:cNvPr>
          <p:cNvSpPr txBox="1"/>
          <p:nvPr/>
        </p:nvSpPr>
        <p:spPr>
          <a:xfrm>
            <a:off x="3124200" y="8687038"/>
            <a:ext cx="931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+mj-lt"/>
              </a:rPr>
              <a:t>¹ Entendida como subsistema econômico. Os mercados são apenas um subconjunto da Economia.</a:t>
            </a:r>
          </a:p>
        </p:txBody>
      </p:sp>
      <p:sp>
        <p:nvSpPr>
          <p:cNvPr id="18" name="Text Box 73">
            <a:extLst>
              <a:ext uri="{FF2B5EF4-FFF2-40B4-BE49-F238E27FC236}">
                <a16:creationId xmlns:a16="http://schemas.microsoft.com/office/drawing/2014/main" id="{39D6C7CE-9BF6-4F05-BD4B-AEC1E5D8C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1" y="4772670"/>
            <a:ext cx="2412000" cy="864000"/>
          </a:xfrm>
          <a:prstGeom prst="rect">
            <a:avLst/>
          </a:prstGeom>
          <a:solidFill>
            <a:srgbClr val="70AD47">
              <a:lumMod val="75000"/>
            </a:srgbClr>
          </a:solidFill>
          <a:ln w="2857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en-US"/>
            </a:defPPr>
            <a:lvl1pPr algn="ctr">
              <a:defRPr kern="50">
                <a:solidFill>
                  <a:schemeClr val="bg1"/>
                </a:solidFill>
                <a:latin typeface="+mj-lt"/>
                <a:ea typeface="Times New Roman"/>
                <a:cs typeface="Times New Roman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5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cs typeface="Times New Roman"/>
              </a:rPr>
              <a:t>Recursos Naturais (matéria-prima)</a:t>
            </a:r>
          </a:p>
        </p:txBody>
      </p:sp>
      <p:sp>
        <p:nvSpPr>
          <p:cNvPr id="19" name="Text Box 74">
            <a:extLst>
              <a:ext uri="{FF2B5EF4-FFF2-40B4-BE49-F238E27FC236}">
                <a16:creationId xmlns:a16="http://schemas.microsoft.com/office/drawing/2014/main" id="{C1D1D9A0-C0F0-46BD-9365-473B0E2D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496" y="5754113"/>
            <a:ext cx="1915721" cy="864000"/>
          </a:xfrm>
          <a:prstGeom prst="rect">
            <a:avLst/>
          </a:prstGeom>
          <a:solidFill>
            <a:srgbClr val="70AD47">
              <a:lumMod val="75000"/>
            </a:srgbClr>
          </a:solidFill>
          <a:ln w="2857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5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Times New Roman"/>
                <a:cs typeface="Times New Roman"/>
              </a:rPr>
              <a:t>Serviços Socioculturais</a:t>
            </a:r>
          </a:p>
        </p:txBody>
      </p:sp>
      <p:sp>
        <p:nvSpPr>
          <p:cNvPr id="20" name="Text Box 73">
            <a:extLst>
              <a:ext uri="{FF2B5EF4-FFF2-40B4-BE49-F238E27FC236}">
                <a16:creationId xmlns:a16="http://schemas.microsoft.com/office/drawing/2014/main" id="{5FD029AE-951F-4151-AB8C-55EF69C5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741300"/>
            <a:ext cx="1980000" cy="864000"/>
          </a:xfrm>
          <a:prstGeom prst="rect">
            <a:avLst/>
          </a:prstGeom>
          <a:solidFill>
            <a:srgbClr val="70AD47">
              <a:lumMod val="50000"/>
            </a:srgbClr>
          </a:solidFill>
          <a:ln w="2857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5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Times New Roman"/>
                <a:cs typeface="Times New Roman"/>
              </a:rPr>
              <a:t>Suporte para vida (humana)</a:t>
            </a:r>
          </a:p>
        </p:txBody>
      </p:sp>
      <p:sp>
        <p:nvSpPr>
          <p:cNvPr id="21" name="Text Box 72">
            <a:extLst>
              <a:ext uri="{FF2B5EF4-FFF2-40B4-BE49-F238E27FC236}">
                <a16:creationId xmlns:a16="http://schemas.microsoft.com/office/drawing/2014/main" id="{43BEAA90-3936-4D48-85F1-B79E9EBBC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5800" y="5789826"/>
            <a:ext cx="2088000" cy="864000"/>
          </a:xfrm>
          <a:prstGeom prst="rect">
            <a:avLst/>
          </a:prstGeom>
          <a:solidFill>
            <a:srgbClr val="E7E6E6">
              <a:lumMod val="25000"/>
            </a:srgbClr>
          </a:solidFill>
          <a:ln w="57150">
            <a:noFill/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5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Times New Roman"/>
                <a:cs typeface="Times New Roman"/>
              </a:rPr>
              <a:t>Resíduos (assimilação)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AB3DAEA2-1253-46B0-87AF-45BED98498B5}"/>
              </a:ext>
            </a:extLst>
          </p:cNvPr>
          <p:cNvCxnSpPr/>
          <p:nvPr/>
        </p:nvCxnSpPr>
        <p:spPr>
          <a:xfrm>
            <a:off x="6908400" y="5219700"/>
            <a:ext cx="792000" cy="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F5C2F90D-1B0C-46CB-AF57-1AAB7E214BE4}"/>
              </a:ext>
            </a:extLst>
          </p:cNvPr>
          <p:cNvCxnSpPr/>
          <p:nvPr/>
        </p:nvCxnSpPr>
        <p:spPr>
          <a:xfrm>
            <a:off x="6907801" y="6186113"/>
            <a:ext cx="792000" cy="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46CBCB82-DC93-48A1-A162-48256E88E9E9}"/>
              </a:ext>
            </a:extLst>
          </p:cNvPr>
          <p:cNvCxnSpPr/>
          <p:nvPr/>
        </p:nvCxnSpPr>
        <p:spPr>
          <a:xfrm>
            <a:off x="6904200" y="7173300"/>
            <a:ext cx="792000" cy="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93FCFEE5-785D-4F85-B9B3-F9B4E93DF92A}"/>
              </a:ext>
            </a:extLst>
          </p:cNvPr>
          <p:cNvCxnSpPr>
            <a:cxnSpLocks/>
          </p:cNvCxnSpPr>
          <p:nvPr/>
        </p:nvCxnSpPr>
        <p:spPr>
          <a:xfrm flipV="1">
            <a:off x="11650370" y="6212072"/>
            <a:ext cx="1440000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81A94AC5-ED2A-47F5-8143-6527878C8B4E}"/>
              </a:ext>
            </a:extLst>
          </p:cNvPr>
          <p:cNvCxnSpPr>
            <a:cxnSpLocks/>
          </p:cNvCxnSpPr>
          <p:nvPr/>
        </p:nvCxnSpPr>
        <p:spPr>
          <a:xfrm>
            <a:off x="14227031" y="6653826"/>
            <a:ext cx="0" cy="1476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F2A72165-676D-4D4D-A45B-CCBCD2E67361}"/>
              </a:ext>
            </a:extLst>
          </p:cNvPr>
          <p:cNvCxnSpPr/>
          <p:nvPr/>
        </p:nvCxnSpPr>
        <p:spPr>
          <a:xfrm flipH="1">
            <a:off x="3581400" y="8125704"/>
            <a:ext cx="10692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18997E3B-18E6-42C4-80AB-47115878A964}"/>
              </a:ext>
            </a:extLst>
          </p:cNvPr>
          <p:cNvCxnSpPr/>
          <p:nvPr/>
        </p:nvCxnSpPr>
        <p:spPr>
          <a:xfrm flipV="1">
            <a:off x="3596054" y="5127300"/>
            <a:ext cx="0" cy="3024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EBE5701A-1380-4605-AEF2-7DEC5E63A058}"/>
              </a:ext>
            </a:extLst>
          </p:cNvPr>
          <p:cNvCxnSpPr>
            <a:cxnSpLocks/>
          </p:cNvCxnSpPr>
          <p:nvPr/>
        </p:nvCxnSpPr>
        <p:spPr>
          <a:xfrm>
            <a:off x="3603580" y="5143500"/>
            <a:ext cx="9360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8FA85090-44B4-4C5F-B90D-2DAF070325A6}"/>
              </a:ext>
            </a:extLst>
          </p:cNvPr>
          <p:cNvCxnSpPr>
            <a:cxnSpLocks/>
          </p:cNvCxnSpPr>
          <p:nvPr/>
        </p:nvCxnSpPr>
        <p:spPr>
          <a:xfrm>
            <a:off x="3603580" y="6183726"/>
            <a:ext cx="14400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A4C9AC02-517C-446E-97D2-3E3E24E657C5}"/>
              </a:ext>
            </a:extLst>
          </p:cNvPr>
          <p:cNvCxnSpPr>
            <a:cxnSpLocks/>
          </p:cNvCxnSpPr>
          <p:nvPr/>
        </p:nvCxnSpPr>
        <p:spPr>
          <a:xfrm>
            <a:off x="3603580" y="7173300"/>
            <a:ext cx="13680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1700E0D6-2B67-45FD-BF11-025F2E66E3D8}"/>
              </a:ext>
            </a:extLst>
          </p:cNvPr>
          <p:cNvCxnSpPr>
            <a:cxnSpLocks/>
          </p:cNvCxnSpPr>
          <p:nvPr/>
        </p:nvCxnSpPr>
        <p:spPr>
          <a:xfrm>
            <a:off x="9677399" y="6675300"/>
            <a:ext cx="0" cy="1476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61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" grpId="0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>
                  <a:solidFill>
                    <a:srgbClr val="BCF101"/>
                  </a:solidFill>
                  <a:latin typeface="Poppins Bold Bold Italics"/>
                </a:rPr>
                <a:t>ECONOMIA ecológica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sp>
        <p:nvSpPr>
          <p:cNvPr id="8" name="TextBox 8"/>
          <p:cNvSpPr txBox="1"/>
          <p:nvPr/>
        </p:nvSpPr>
        <p:spPr>
          <a:xfrm>
            <a:off x="2819400" y="2381726"/>
            <a:ext cx="136398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Reconhece os limites impostos pelo meio ambiente ao crescimento econômico.</a:t>
            </a:r>
          </a:p>
          <a:p>
            <a:pPr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Pluralista e Holística</a:t>
            </a:r>
          </a:p>
          <a:p>
            <a:pPr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Transdisciplinar</a:t>
            </a:r>
          </a:p>
          <a:p>
            <a:pPr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Não-mecanicista 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</p:spTree>
    <p:extLst>
      <p:ext uri="{BB962C8B-B14F-4D97-AF65-F5344CB8AC3E}">
        <p14:creationId xmlns:p14="http://schemas.microsoft.com/office/powerpoint/2010/main" val="1703452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 err="1">
                  <a:solidFill>
                    <a:srgbClr val="BCF101"/>
                  </a:solidFill>
                  <a:latin typeface="Poppins Bold Bold Italics"/>
                </a:rPr>
                <a:t>bioECONOMIA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sp>
        <p:nvSpPr>
          <p:cNvPr id="8" name="TextBox 8"/>
          <p:cNvSpPr txBox="1"/>
          <p:nvPr/>
        </p:nvSpPr>
        <p:spPr>
          <a:xfrm>
            <a:off x="2819400" y="2381727"/>
            <a:ext cx="136398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Nicholas </a:t>
            </a:r>
            <a:r>
              <a:rPr lang="pt-BR" sz="3600" spc="330" dirty="0" err="1">
                <a:solidFill>
                  <a:srgbClr val="000000"/>
                </a:solidFill>
                <a:latin typeface="Poppins Light Bold"/>
              </a:rPr>
              <a:t>Georgescu-Roegen</a:t>
            </a:r>
            <a:endParaRPr lang="pt-BR" sz="3600" spc="330" dirty="0">
              <a:solidFill>
                <a:srgbClr val="000000"/>
              </a:solidFill>
              <a:latin typeface="Poppins Light Bold"/>
            </a:endParaRP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Associada aos pressupostos mais gerais da Economia Ecológica.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Reconhece a dependência do sistema econômico do sistema natural e a limitação dos recursos naturais.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</p:spTree>
    <p:extLst>
      <p:ext uri="{BB962C8B-B14F-4D97-AF65-F5344CB8AC3E}">
        <p14:creationId xmlns:p14="http://schemas.microsoft.com/office/powerpoint/2010/main" val="3552354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 err="1">
                  <a:solidFill>
                    <a:srgbClr val="BCF101"/>
                  </a:solidFill>
                  <a:latin typeface="Poppins Bold Bold Italics"/>
                </a:rPr>
                <a:t>bioECONOMIA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sp>
        <p:nvSpPr>
          <p:cNvPr id="8" name="TextBox 8"/>
          <p:cNvSpPr txBox="1"/>
          <p:nvPr/>
        </p:nvSpPr>
        <p:spPr>
          <a:xfrm>
            <a:off x="2819400" y="2381727"/>
            <a:ext cx="13639800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Busca promover o desenvolvimento e a adoção de tecnologias baseadas em recursos biológicos, que priorizem a minimização dos impactos ambientais dos sistemas de produção e consumo e a melhoria da qualidade de vida.</a:t>
            </a: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Pode ser considerada como uma proposta para operacionalização do desenvolvimento sustentável.</a:t>
            </a: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Abordagem intensiva em tecnologia e dependente do desenvolvimento técnico-científico.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</p:spTree>
    <p:extLst>
      <p:ext uri="{BB962C8B-B14F-4D97-AF65-F5344CB8AC3E}">
        <p14:creationId xmlns:p14="http://schemas.microsoft.com/office/powerpoint/2010/main" val="623016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 err="1">
                  <a:solidFill>
                    <a:srgbClr val="BCF101"/>
                  </a:solidFill>
                  <a:latin typeface="Poppins Bold Bold Italics"/>
                </a:rPr>
                <a:t>bioECONOMIA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sp>
        <p:nvSpPr>
          <p:cNvPr id="8" name="TextBox 8"/>
          <p:cNvSpPr txBox="1"/>
          <p:nvPr/>
        </p:nvSpPr>
        <p:spPr>
          <a:xfrm>
            <a:off x="2819400" y="2381727"/>
            <a:ext cx="13639800" cy="5786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1" b="1" spc="330" dirty="0">
                <a:solidFill>
                  <a:srgbClr val="000000"/>
                </a:solidFill>
                <a:latin typeface="Poppins Light Bold"/>
              </a:rPr>
              <a:t>Áreas possíveis de atuação: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Biotecnologia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Genômica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Biologia sintética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Bioinformática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Química de renováveis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Nanotecnologia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Bioenergia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 err="1">
                <a:solidFill>
                  <a:srgbClr val="000000"/>
                </a:solidFill>
                <a:latin typeface="Poppins Light Bold"/>
              </a:rPr>
              <a:t>Bioprodutos</a:t>
            </a: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 (</a:t>
            </a:r>
            <a:r>
              <a:rPr lang="pt-BR" sz="3200" spc="330" dirty="0" err="1">
                <a:solidFill>
                  <a:srgbClr val="000000"/>
                </a:solidFill>
                <a:latin typeface="Poppins Light Bold"/>
              </a:rPr>
              <a:t>bioplásticos</a:t>
            </a: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, </a:t>
            </a:r>
            <a:r>
              <a:rPr lang="pt-BR" sz="3200" spc="330" dirty="0" err="1">
                <a:solidFill>
                  <a:srgbClr val="000000"/>
                </a:solidFill>
                <a:latin typeface="Poppins Light Bold"/>
              </a:rPr>
              <a:t>biopesticidas</a:t>
            </a: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 etc.)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</p:spTree>
    <p:extLst>
      <p:ext uri="{BB962C8B-B14F-4D97-AF65-F5344CB8AC3E}">
        <p14:creationId xmlns:p14="http://schemas.microsoft.com/office/powerpoint/2010/main" val="4107782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 err="1">
                  <a:solidFill>
                    <a:srgbClr val="BCF101"/>
                  </a:solidFill>
                  <a:latin typeface="Poppins Bold Bold Italics"/>
                </a:rPr>
                <a:t>bioECONOMIA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sp>
        <p:nvSpPr>
          <p:cNvPr id="8" name="TextBox 8"/>
          <p:cNvSpPr txBox="1"/>
          <p:nvPr/>
        </p:nvSpPr>
        <p:spPr>
          <a:xfrm>
            <a:off x="2819400" y="2381726"/>
            <a:ext cx="136398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“A bioeconomia surge como resultado de uma revolução de inovações na área das Ciências Biológicas” (CNI, 2013).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  <p:pic>
        <p:nvPicPr>
          <p:cNvPr id="4" name="Imagem 3">
            <a:hlinkClick r:id="rId4"/>
            <a:extLst>
              <a:ext uri="{FF2B5EF4-FFF2-40B4-BE49-F238E27FC236}">
                <a16:creationId xmlns:a16="http://schemas.microsoft.com/office/drawing/2014/main" id="{3AAD3FC0-13AE-47FA-9223-9E0CCD15C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4897" y="4352559"/>
            <a:ext cx="3378209" cy="462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25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>
                  <a:solidFill>
                    <a:srgbClr val="BCF101"/>
                  </a:solidFill>
                  <a:latin typeface="Poppins Bold Bold Italics"/>
                </a:rPr>
                <a:t>ECONOMIA circular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sp>
        <p:nvSpPr>
          <p:cNvPr id="8" name="TextBox 8"/>
          <p:cNvSpPr txBox="1"/>
          <p:nvPr/>
        </p:nvSpPr>
        <p:spPr>
          <a:xfrm>
            <a:off x="2819400" y="2381726"/>
            <a:ext cx="13639800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Um modelo econômico reorganizado a partir da coordenação dos sistemas de produção e de consumo em circuitos fechados.</a:t>
            </a: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A ideia central é “imitar” os processos naturais nos sistemas produtivos, buscando a redução, reutilização, recuperação e reciclagem de matérias e energia.</a:t>
            </a: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Em resumo, promover o uso mais eficiente dos recursos produtivos a partir da substituição da economia linear.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</p:spTree>
    <p:extLst>
      <p:ext uri="{BB962C8B-B14F-4D97-AF65-F5344CB8AC3E}">
        <p14:creationId xmlns:p14="http://schemas.microsoft.com/office/powerpoint/2010/main" val="108822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E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26273" y="-278925"/>
            <a:ext cx="18759599" cy="1726461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8564788" y="2961593"/>
            <a:ext cx="8466332" cy="6126825"/>
            <a:chOff x="0" y="-9525"/>
            <a:chExt cx="11288443" cy="8169100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1288434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pt-BR" sz="6000" spc="-60">
                  <a:solidFill>
                    <a:srgbClr val="000000"/>
                  </a:solidFill>
                  <a:latin typeface="Poppins Bold Bold Italics"/>
                </a:rPr>
                <a:t>Junior Garcia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" y="3209558"/>
              <a:ext cx="11288438" cy="78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pt-BR" sz="3300" spc="330">
                  <a:solidFill>
                    <a:srgbClr val="000000"/>
                  </a:solidFill>
                  <a:latin typeface="Poppins Light Bold"/>
                </a:rPr>
                <a:t>Professor e Pesquisador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" y="4256715"/>
              <a:ext cx="11288438" cy="1469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pt-BR" sz="2400" spc="30" dirty="0">
                  <a:solidFill>
                    <a:srgbClr val="000000"/>
                  </a:solidFill>
                  <a:latin typeface="Poppins Light"/>
                </a:rPr>
                <a:t>Atuação em Economia Aplicada, integrada a dimensão ambiental (Economia Ecológica).</a:t>
              </a:r>
              <a:endParaRPr lang="pt-BR" sz="3000" spc="30" dirty="0">
                <a:solidFill>
                  <a:srgbClr val="000000"/>
                </a:solidFill>
                <a:latin typeface="Poppin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873479"/>
              <a:ext cx="11288438" cy="2286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pt-BR" sz="2400" spc="330" dirty="0">
                  <a:solidFill>
                    <a:srgbClr val="000000"/>
                  </a:solidFill>
                  <a:latin typeface="Poppins Light Bold"/>
                </a:rPr>
                <a:t>Universidade Federal do Paraná (UFPR)</a:t>
              </a:r>
            </a:p>
            <a:p>
              <a:pPr>
                <a:lnSpc>
                  <a:spcPts val="4620"/>
                </a:lnSpc>
              </a:pPr>
              <a:r>
                <a:rPr lang="pt-BR" sz="2400" spc="330" dirty="0">
                  <a:solidFill>
                    <a:srgbClr val="000000"/>
                  </a:solidFill>
                  <a:latin typeface="Poppins Light Bold"/>
                </a:rPr>
                <a:t>Grupo de Estudos em MacroEconomia Ecológica (GEMAECO)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" y="6920635"/>
              <a:ext cx="11288438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 lang="pt-BR" sz="3000" spc="30">
                <a:solidFill>
                  <a:srgbClr val="000000"/>
                </a:solidFill>
                <a:latin typeface="Poppins Light"/>
              </a:endParaRP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83132" t="34123" r="6071" b="36678"/>
            <a:stretch>
              <a:fillRect/>
            </a:stretch>
          </p:blipFill>
          <p:spPr>
            <a:xfrm>
              <a:off x="61642" y="2014921"/>
              <a:ext cx="1421283" cy="326732"/>
            </a:xfrm>
            <a:prstGeom prst="rect">
              <a:avLst/>
            </a:prstGeom>
          </p:spPr>
        </p:pic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95377" y="2436317"/>
            <a:ext cx="6047246" cy="6480000"/>
            <a:chOff x="0" y="0"/>
            <a:chExt cx="1913890" cy="20508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2050852"/>
            </a:xfrm>
            <a:custGeom>
              <a:avLst/>
              <a:gdLst/>
              <a:ahLst/>
              <a:cxnLst/>
              <a:rect l="l" t="t" r="r" b="b"/>
              <a:pathLst>
                <a:path w="1913890" h="2050852">
                  <a:moveTo>
                    <a:pt x="0" y="0"/>
                  </a:moveTo>
                  <a:lnTo>
                    <a:pt x="1913890" y="0"/>
                  </a:lnTo>
                  <a:lnTo>
                    <a:pt x="1913890" y="2050852"/>
                  </a:lnTo>
                  <a:lnTo>
                    <a:pt x="0" y="205085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-90012" y="485775"/>
            <a:ext cx="18911411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spc="179" dirty="0">
                <a:solidFill>
                  <a:srgbClr val="BCF101"/>
                </a:solidFill>
                <a:latin typeface="Poppins Bold Italics"/>
              </a:rPr>
              <a:t>E V O L U A E V O L U A E V O L U A E V O L U A E V O L U A E V O L U A E V O L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67397" y="9229726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  <p:pic>
        <p:nvPicPr>
          <p:cNvPr id="16" name="Imagem 15" descr="Homem de óculos e camisa azul&#10;&#10;Descrição gerada automaticamente">
            <a:extLst>
              <a:ext uri="{FF2B5EF4-FFF2-40B4-BE49-F238E27FC236}">
                <a16:creationId xmlns:a16="http://schemas.microsoft.com/office/drawing/2014/main" id="{81E8BEB0-6FC1-42E9-8BC6-A5BEFA525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98" y="2444586"/>
            <a:ext cx="6347537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>
                  <a:solidFill>
                    <a:srgbClr val="BCF101"/>
                  </a:solidFill>
                  <a:latin typeface="Poppins Bold Bold Italics"/>
                </a:rPr>
                <a:t>ECONOMIA circular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  <p:pic>
        <p:nvPicPr>
          <p:cNvPr id="12" name="Imagem 11" descr="Uma imagem contendo eletrônico, cd&#10;&#10;Descrição gerada automaticamente">
            <a:extLst>
              <a:ext uri="{FF2B5EF4-FFF2-40B4-BE49-F238E27FC236}">
                <a16:creationId xmlns:a16="http://schemas.microsoft.com/office/drawing/2014/main" id="{D4E857FC-8CFB-4FBA-B910-946A883C5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41" y="1638300"/>
            <a:ext cx="9072000" cy="756675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C137CBB-4CEC-4342-9C8E-0E8F6C3B3E6B}"/>
              </a:ext>
            </a:extLst>
          </p:cNvPr>
          <p:cNvSpPr txBox="1"/>
          <p:nvPr/>
        </p:nvSpPr>
        <p:spPr>
          <a:xfrm>
            <a:off x="2438401" y="8835719"/>
            <a:ext cx="9556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4"/>
              </a:rPr>
              <a:t>https://www.gruposalmeron.com.br/sustentabilidade/</a:t>
            </a:r>
            <a:r>
              <a:rPr lang="pt-BR" dirty="0"/>
              <a:t>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1F45356-99AC-49C2-9D71-190E2139D388}"/>
              </a:ext>
            </a:extLst>
          </p:cNvPr>
          <p:cNvSpPr txBox="1"/>
          <p:nvPr/>
        </p:nvSpPr>
        <p:spPr>
          <a:xfrm>
            <a:off x="3882552" y="7531179"/>
            <a:ext cx="3374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Centro de Destinação de Resíduos</a:t>
            </a:r>
          </a:p>
        </p:txBody>
      </p:sp>
    </p:spTree>
    <p:extLst>
      <p:ext uri="{BB962C8B-B14F-4D97-AF65-F5344CB8AC3E}">
        <p14:creationId xmlns:p14="http://schemas.microsoft.com/office/powerpoint/2010/main" val="1241911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>
                  <a:solidFill>
                    <a:srgbClr val="BCF101"/>
                  </a:solidFill>
                  <a:latin typeface="Poppins Bold Bold Italics"/>
                </a:rPr>
                <a:t>ECONOMIA verde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sp>
        <p:nvSpPr>
          <p:cNvPr id="8" name="TextBox 8"/>
          <p:cNvSpPr txBox="1"/>
          <p:nvPr/>
        </p:nvSpPr>
        <p:spPr>
          <a:xfrm>
            <a:off x="2819400" y="2381727"/>
            <a:ext cx="13639800" cy="5632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Foi uma iniciativa do Programa das Nações Unidas para o Meio Ambiente (PNUMA) – UNEP em inglês, apresentada em 2008.</a:t>
            </a: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b="1" spc="330" dirty="0">
                <a:solidFill>
                  <a:srgbClr val="000000"/>
                </a:solidFill>
                <a:latin typeface="Poppins Light Bold"/>
              </a:rPr>
              <a:t>Definição: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Economia que resulta em melhoria do bem-estar da humanidade e igualdade social, ao mesmo tempo em que reduz os riscos ambientais e a escassez ecológica.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Envolve a baixa emissão, eficiência no uso dos recursos naturais e a inclusão social.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</p:spTree>
    <p:extLst>
      <p:ext uri="{BB962C8B-B14F-4D97-AF65-F5344CB8AC3E}">
        <p14:creationId xmlns:p14="http://schemas.microsoft.com/office/powerpoint/2010/main" val="2241245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86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6600" cap="all" spc="-86" dirty="0">
                  <a:solidFill>
                    <a:srgbClr val="BCF101"/>
                  </a:solidFill>
                  <a:latin typeface="Poppins Bold Bold Italics"/>
                </a:rPr>
                <a:t>Desenvolvimento sustentável</a:t>
              </a:r>
              <a:endParaRPr lang="en-US" sz="7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sp>
        <p:nvSpPr>
          <p:cNvPr id="8" name="TextBox 8"/>
          <p:cNvSpPr txBox="1"/>
          <p:nvPr/>
        </p:nvSpPr>
        <p:spPr>
          <a:xfrm>
            <a:off x="2819400" y="2381727"/>
            <a:ext cx="13639800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Proposta apresentada em 1992, na Eco-92, aos chefe de Estado como alternativa ao modelo econômico convencional.</a:t>
            </a: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Publicada em 1987, Relatório </a:t>
            </a:r>
            <a:r>
              <a:rPr lang="pt-BR" sz="3600" spc="330" dirty="0" err="1">
                <a:solidFill>
                  <a:srgbClr val="000000"/>
                </a:solidFill>
                <a:latin typeface="Poppins Light Bold"/>
              </a:rPr>
              <a:t>Brundtland</a:t>
            </a: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, “Nosso Futuro Comum”.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Comissão Mundial sobre o Meio Ambiente e Desenvolvimento </a:t>
            </a:r>
            <a:endParaRPr lang="pt-BR" sz="3600" spc="330" dirty="0">
              <a:solidFill>
                <a:srgbClr val="000000"/>
              </a:solidFill>
              <a:latin typeface="Poppins Light Bold"/>
            </a:endParaRP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3600" spc="330" dirty="0">
              <a:solidFill>
                <a:srgbClr val="000000"/>
              </a:solidFill>
              <a:latin typeface="Poppins Light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</p:spTree>
    <p:extLst>
      <p:ext uri="{BB962C8B-B14F-4D97-AF65-F5344CB8AC3E}">
        <p14:creationId xmlns:p14="http://schemas.microsoft.com/office/powerpoint/2010/main" val="1302494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86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6600" cap="all" spc="-86" dirty="0">
                  <a:solidFill>
                    <a:srgbClr val="BCF101"/>
                  </a:solidFill>
                  <a:latin typeface="Poppins Bold Bold Italics"/>
                </a:rPr>
                <a:t>Desenvolvimento sustentável</a:t>
              </a:r>
              <a:endParaRPr lang="en-US" sz="7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sp>
        <p:nvSpPr>
          <p:cNvPr id="8" name="TextBox 8"/>
          <p:cNvSpPr txBox="1"/>
          <p:nvPr/>
        </p:nvSpPr>
        <p:spPr>
          <a:xfrm>
            <a:off x="2819400" y="2381728"/>
            <a:ext cx="13639800" cy="2985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1" b="1" spc="330" dirty="0">
                <a:solidFill>
                  <a:srgbClr val="000000"/>
                </a:solidFill>
                <a:latin typeface="Poppins Light Bold"/>
              </a:rPr>
              <a:t>Definição: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É o desenvolvimento capaz de suprir as necessidades da geração atual, sem comprometer a capacidade de atender as necessidades das futuras gerações.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</p:spTree>
    <p:extLst>
      <p:ext uri="{BB962C8B-B14F-4D97-AF65-F5344CB8AC3E}">
        <p14:creationId xmlns:p14="http://schemas.microsoft.com/office/powerpoint/2010/main" val="1191162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86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6600" cap="all" spc="-86" dirty="0">
                  <a:solidFill>
                    <a:srgbClr val="BCF101"/>
                  </a:solidFill>
                  <a:latin typeface="Poppins Bold Bold Italics"/>
                </a:rPr>
                <a:t>Desenvolvimento sustentável</a:t>
              </a:r>
              <a:endParaRPr lang="en-US" sz="7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sp>
        <p:nvSpPr>
          <p:cNvPr id="8" name="TextBox 8"/>
          <p:cNvSpPr txBox="1"/>
          <p:nvPr/>
        </p:nvSpPr>
        <p:spPr>
          <a:xfrm>
            <a:off x="2819400" y="2302552"/>
            <a:ext cx="13639800" cy="6894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Economia Circular</a:t>
            </a: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Bioeconomia</a:t>
            </a: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Ecodesenvolvimento</a:t>
            </a: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Sustentabilidade</a:t>
            </a: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Sociedade sustentável</a:t>
            </a: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Economia de Baixo Carbono</a:t>
            </a: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Economia Sustentável</a:t>
            </a: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Economia Inclusiva</a:t>
            </a: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Economia Solidária</a:t>
            </a: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Economia Verde</a:t>
            </a:r>
          </a:p>
          <a:p>
            <a:pPr marL="1371669" lvl="2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801" spc="330" dirty="0">
              <a:solidFill>
                <a:srgbClr val="000000"/>
              </a:solidFill>
              <a:latin typeface="Poppins Light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</p:spTree>
    <p:extLst>
      <p:ext uri="{BB962C8B-B14F-4D97-AF65-F5344CB8AC3E}">
        <p14:creationId xmlns:p14="http://schemas.microsoft.com/office/powerpoint/2010/main" val="982081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>
                  <a:solidFill>
                    <a:srgbClr val="BCF101"/>
                  </a:solidFill>
                  <a:latin typeface="Poppins Bold Bold Italics"/>
                </a:rPr>
                <a:t>Empreendedorismo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  <p:pic>
        <p:nvPicPr>
          <p:cNvPr id="5" name="Imagem 4">
            <a:hlinkClick r:id="rId4"/>
            <a:extLst>
              <a:ext uri="{FF2B5EF4-FFF2-40B4-BE49-F238E27FC236}">
                <a16:creationId xmlns:a16="http://schemas.microsoft.com/office/drawing/2014/main" id="{241C12CB-E56F-4905-BCAE-241FDED96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803" y="1891307"/>
            <a:ext cx="5200650" cy="707707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15F8561-4925-40F6-A6D5-B64EC752C3DC}"/>
              </a:ext>
            </a:extLst>
          </p:cNvPr>
          <p:cNvSpPr txBox="1"/>
          <p:nvPr/>
        </p:nvSpPr>
        <p:spPr>
          <a:xfrm>
            <a:off x="3219102" y="1899645"/>
            <a:ext cx="3048000" cy="1385379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1" dirty="0">
                <a:solidFill>
                  <a:schemeClr val="bg1"/>
                </a:solidFill>
                <a:latin typeface="Calibri Light (Títulos)"/>
              </a:rPr>
              <a:t>Clique na imagem para fazer o download do livro.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EA9E403C-E09D-4396-ABDA-193F2AA4C79E}"/>
              </a:ext>
            </a:extLst>
          </p:cNvPr>
          <p:cNvSpPr txBox="1"/>
          <p:nvPr/>
        </p:nvSpPr>
        <p:spPr>
          <a:xfrm>
            <a:off x="12344400" y="1926016"/>
            <a:ext cx="4267200" cy="566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 err="1">
                <a:solidFill>
                  <a:srgbClr val="000000"/>
                </a:solidFill>
                <a:latin typeface="Poppins Light Bold"/>
              </a:rPr>
              <a:t>Biostartups</a:t>
            </a:r>
            <a:endParaRPr lang="pt-BR" sz="3200" spc="330" dirty="0">
              <a:solidFill>
                <a:srgbClr val="000000"/>
              </a:solidFill>
              <a:latin typeface="Poppins Light Bold"/>
            </a:endParaRP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Biotecnologia</a:t>
            </a: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 err="1">
                <a:solidFill>
                  <a:srgbClr val="000000"/>
                </a:solidFill>
                <a:latin typeface="Poppins Light Bold"/>
              </a:rPr>
              <a:t>Bioinsumos</a:t>
            </a:r>
            <a:endParaRPr lang="pt-BR" sz="3200" spc="330" dirty="0">
              <a:solidFill>
                <a:srgbClr val="000000"/>
              </a:solidFill>
              <a:latin typeface="Poppins Light Bold"/>
            </a:endParaRP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 err="1">
                <a:solidFill>
                  <a:srgbClr val="000000"/>
                </a:solidFill>
                <a:latin typeface="Poppins Light Bold"/>
              </a:rPr>
              <a:t>Bioprodutos</a:t>
            </a:r>
            <a:endParaRPr lang="pt-BR" sz="3200" spc="330" dirty="0">
              <a:solidFill>
                <a:srgbClr val="000000"/>
              </a:solidFill>
              <a:latin typeface="Poppins Light Bold"/>
            </a:endParaRP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 err="1">
                <a:solidFill>
                  <a:srgbClr val="000000"/>
                </a:solidFill>
                <a:latin typeface="Poppins Light Bold"/>
              </a:rPr>
              <a:t>Biossensores</a:t>
            </a:r>
            <a:endParaRPr lang="pt-BR" sz="3200" spc="330" dirty="0">
              <a:solidFill>
                <a:srgbClr val="000000"/>
              </a:solidFill>
              <a:latin typeface="Poppins Light Bold"/>
            </a:endParaRP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Bioquímicos</a:t>
            </a: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Bioenergia</a:t>
            </a: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 err="1">
                <a:solidFill>
                  <a:srgbClr val="000000"/>
                </a:solidFill>
                <a:latin typeface="Poppins Light Bold"/>
              </a:rPr>
              <a:t>Bioagricultura</a:t>
            </a:r>
            <a:endParaRPr lang="pt-BR" sz="3200" spc="330" dirty="0">
              <a:solidFill>
                <a:srgbClr val="000000"/>
              </a:solidFill>
              <a:latin typeface="Poppins Light Bold"/>
            </a:endParaRP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 err="1">
                <a:solidFill>
                  <a:srgbClr val="000000"/>
                </a:solidFill>
                <a:latin typeface="Poppins Light Bold"/>
              </a:rPr>
              <a:t>Biofármacos</a:t>
            </a:r>
            <a:endParaRPr lang="pt-BR" sz="3200" spc="330" dirty="0">
              <a:solidFill>
                <a:srgbClr val="000000"/>
              </a:solidFill>
              <a:latin typeface="Poppins Light Bold"/>
            </a:endParaRPr>
          </a:p>
        </p:txBody>
      </p:sp>
    </p:spTree>
    <p:extLst>
      <p:ext uri="{BB962C8B-B14F-4D97-AF65-F5344CB8AC3E}">
        <p14:creationId xmlns:p14="http://schemas.microsoft.com/office/powerpoint/2010/main" val="3326836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>
                  <a:solidFill>
                    <a:srgbClr val="BCF101"/>
                  </a:solidFill>
                  <a:latin typeface="Poppins Bold Bold Italics"/>
                </a:rPr>
                <a:t>Empreendedorismo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15F8561-4925-40F6-A6D5-B64EC752C3DC}"/>
              </a:ext>
            </a:extLst>
          </p:cNvPr>
          <p:cNvSpPr txBox="1"/>
          <p:nvPr/>
        </p:nvSpPr>
        <p:spPr>
          <a:xfrm>
            <a:off x="3219102" y="1899645"/>
            <a:ext cx="3048000" cy="1385379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1" dirty="0">
                <a:solidFill>
                  <a:schemeClr val="bg1"/>
                </a:solidFill>
                <a:latin typeface="Calibri Light (Títulos)"/>
              </a:rPr>
              <a:t>Clique na imagem para fazer o download do livro.</a:t>
            </a:r>
          </a:p>
        </p:txBody>
      </p:sp>
      <p:pic>
        <p:nvPicPr>
          <p:cNvPr id="8" name="Imagem 7">
            <a:hlinkClick r:id="rId3"/>
            <a:extLst>
              <a:ext uri="{FF2B5EF4-FFF2-40B4-BE49-F238E27FC236}">
                <a16:creationId xmlns:a16="http://schemas.microsoft.com/office/drawing/2014/main" id="{16D9DD30-BDC0-4A9F-8743-A9512A950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41" y="1878212"/>
            <a:ext cx="5184000" cy="71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65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>
                  <a:solidFill>
                    <a:srgbClr val="BCF101"/>
                  </a:solidFill>
                  <a:latin typeface="Poppins Bold Bold Italics"/>
                </a:rPr>
                <a:t>Empreendedorismo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sp>
        <p:nvSpPr>
          <p:cNvPr id="8" name="TextBox 8"/>
          <p:cNvSpPr txBox="1"/>
          <p:nvPr/>
        </p:nvSpPr>
        <p:spPr>
          <a:xfrm>
            <a:off x="2819400" y="2381727"/>
            <a:ext cx="13639800" cy="6494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Esta nova realidade precisa do pesquisador-empreendedor-inovador, da formação de grupos científicos multidisciplinares capazes de se relacionar com a Economia.</a:t>
            </a: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Existem inúmeras oportunidades para o profissional em Ciências Biológicas neste novo contexto, com elevada agregação </a:t>
            </a:r>
            <a:r>
              <a:rPr lang="pt-BR" sz="3600" spc="330">
                <a:solidFill>
                  <a:srgbClr val="000000"/>
                </a:solidFill>
                <a:latin typeface="Poppins Light Bold"/>
              </a:rPr>
              <a:t>de valor.</a:t>
            </a:r>
            <a:endParaRPr lang="pt-BR" sz="3600" spc="330" dirty="0">
              <a:solidFill>
                <a:srgbClr val="000000"/>
              </a:solidFill>
              <a:latin typeface="Poppins Light Bold"/>
            </a:endParaRPr>
          </a:p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Contudo, a pesquisa, a inovação e a transdisciplinaridade são elementos centrais para aproveitar estar oportunidades.</a:t>
            </a:r>
          </a:p>
          <a:p>
            <a:pPr marL="1371669" lvl="2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3200" spc="330" dirty="0">
              <a:solidFill>
                <a:srgbClr val="000000"/>
              </a:solidFill>
              <a:latin typeface="Poppins Light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</p:spTree>
    <p:extLst>
      <p:ext uri="{BB962C8B-B14F-4D97-AF65-F5344CB8AC3E}">
        <p14:creationId xmlns:p14="http://schemas.microsoft.com/office/powerpoint/2010/main" val="2350832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>
                  <a:solidFill>
                    <a:srgbClr val="BCF101"/>
                  </a:solidFill>
                  <a:latin typeface="Poppins Bold Bold Italics"/>
                </a:rPr>
                <a:t>Sugestão de leitura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  <p:pic>
        <p:nvPicPr>
          <p:cNvPr id="5" name="Imagem 4">
            <a:hlinkClick r:id="rId3"/>
            <a:extLst>
              <a:ext uri="{FF2B5EF4-FFF2-40B4-BE49-F238E27FC236}">
                <a16:creationId xmlns:a16="http://schemas.microsoft.com/office/drawing/2014/main" id="{E8425084-A70E-4066-9B8B-D7CFC3B5D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290" y="1824632"/>
            <a:ext cx="5019675" cy="721042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1F28B3D-A3AD-478B-A309-BF624C49BBEA}"/>
              </a:ext>
            </a:extLst>
          </p:cNvPr>
          <p:cNvSpPr txBox="1"/>
          <p:nvPr/>
        </p:nvSpPr>
        <p:spPr>
          <a:xfrm>
            <a:off x="3290579" y="1824632"/>
            <a:ext cx="3048000" cy="1385379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1" dirty="0">
                <a:solidFill>
                  <a:schemeClr val="bg1"/>
                </a:solidFill>
                <a:latin typeface="Calibri Light (Títulos)"/>
              </a:rPr>
              <a:t>Clique na imagem para fazer o download do livro.</a:t>
            </a:r>
          </a:p>
        </p:txBody>
      </p:sp>
    </p:spTree>
    <p:extLst>
      <p:ext uri="{BB962C8B-B14F-4D97-AF65-F5344CB8AC3E}">
        <p14:creationId xmlns:p14="http://schemas.microsoft.com/office/powerpoint/2010/main" val="3650093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>
                  <a:solidFill>
                    <a:srgbClr val="BCF101"/>
                  </a:solidFill>
                  <a:latin typeface="Poppins Bold Bold Italics"/>
                </a:rPr>
                <a:t>Sugestão de leitura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  <p:pic>
        <p:nvPicPr>
          <p:cNvPr id="1026" name="Picture 2" descr="Economia do meio ambiente por [Peter May]">
            <a:extLst>
              <a:ext uri="{FF2B5EF4-FFF2-40B4-BE49-F238E27FC236}">
                <a16:creationId xmlns:a16="http://schemas.microsoft.com/office/drawing/2014/main" id="{DB64EC55-0375-45A4-AE36-F9DC031B1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28" y="2099345"/>
            <a:ext cx="4716000" cy="66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8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 err="1">
                  <a:solidFill>
                    <a:srgbClr val="BCF101"/>
                  </a:solidFill>
                  <a:latin typeface="Poppins Bold Bold Italics"/>
                </a:rPr>
                <a:t>BIOlogia</a:t>
              </a:r>
              <a:r>
                <a:rPr lang="pt-BR" sz="9600" cap="all" spc="-86" dirty="0">
                  <a:solidFill>
                    <a:srgbClr val="BCF101"/>
                  </a:solidFill>
                  <a:latin typeface="Poppins Bold Bold Italics"/>
                </a:rPr>
                <a:t> e ECONOMIA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9225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A6CE39">
                      <a:alpha val="58038"/>
                    </a:srgbClr>
                  </a:solidFill>
                  <a:latin typeface="Poppins Bold Bold Italics"/>
                </a:rPr>
                <a:t>BIOLOGIA E ECONOMIA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9926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519447">
                      <a:alpha val="32941"/>
                    </a:srgbClr>
                  </a:solidFill>
                  <a:latin typeface="Poppins Bold Bold Italics"/>
                </a:rPr>
                <a:t>BIOLOGIA E ECONOMIA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362200" y="1675213"/>
            <a:ext cx="14897100" cy="7583090"/>
          </a:xfrm>
          <a:prstGeom prst="rect">
            <a:avLst/>
          </a:prstGeom>
          <a:solidFill>
            <a:srgbClr val="BCF101"/>
          </a:solidFill>
        </p:spPr>
      </p:sp>
      <p:sp>
        <p:nvSpPr>
          <p:cNvPr id="8" name="TextBox 8"/>
          <p:cNvSpPr txBox="1"/>
          <p:nvPr/>
        </p:nvSpPr>
        <p:spPr>
          <a:xfrm>
            <a:off x="2839844" y="3243661"/>
            <a:ext cx="13842444" cy="3515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A Biologia e a Economia estão estreitamente relacionadas.</a:t>
            </a:r>
          </a:p>
          <a:p>
            <a:pPr marL="457223" indent="-457223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A Economia deve ser vista a partir de uma perspectiva biológica.</a:t>
            </a:r>
          </a:p>
          <a:p>
            <a:pPr marL="457223" indent="-457223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O profissional em Ciências Biológicas deveria obter conhecimentos básicos sobre a Economia.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F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69370" y="-311859"/>
            <a:ext cx="9613370" cy="10910719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0127" r="53794"/>
          <a:stretch>
            <a:fillRect/>
          </a:stretch>
        </p:blipFill>
        <p:spPr>
          <a:xfrm>
            <a:off x="7212497" y="-292591"/>
            <a:ext cx="4540949" cy="1087218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729085" y="4289006"/>
            <a:ext cx="4763354" cy="4411041"/>
            <a:chOff x="0" y="0"/>
            <a:chExt cx="6351137" cy="5881392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6351137" cy="735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endParaRPr lang="en-US" sz="3600" spc="179" dirty="0">
                <a:solidFill>
                  <a:srgbClr val="000000"/>
                </a:solidFill>
                <a:latin typeface="Poppins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72874"/>
              <a:ext cx="6324477" cy="3008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r>
                <a:rPr lang="en-US" sz="2400" spc="30" dirty="0">
                  <a:solidFill>
                    <a:srgbClr val="000000"/>
                  </a:solidFill>
                  <a:latin typeface="Poppins Light"/>
                  <a:hlinkClick r:id="rId3"/>
                </a:rPr>
                <a:t>jrgarcia@ufpr.br</a:t>
              </a:r>
              <a:endParaRPr lang="en-US" sz="2400" spc="30" dirty="0">
                <a:solidFill>
                  <a:srgbClr val="000000"/>
                </a:solidFill>
                <a:latin typeface="Poppins Light"/>
              </a:endParaRPr>
            </a:p>
            <a:p>
              <a:pPr algn="r">
                <a:lnSpc>
                  <a:spcPts val="4500"/>
                </a:lnSpc>
              </a:pPr>
              <a:r>
                <a:rPr lang="en-US" sz="2400" spc="30" dirty="0">
                  <a:solidFill>
                    <a:srgbClr val="000000"/>
                  </a:solidFill>
                  <a:latin typeface="Poppins Light"/>
                  <a:hlinkClick r:id="rId4"/>
                </a:rPr>
                <a:t>www.gemaeco.wordpress.com</a:t>
              </a:r>
              <a:endParaRPr lang="en-US" sz="2400" spc="30" dirty="0">
                <a:solidFill>
                  <a:srgbClr val="000000"/>
                </a:solidFill>
                <a:latin typeface="Poppins Light"/>
              </a:endParaRPr>
            </a:p>
            <a:p>
              <a:pPr algn="r">
                <a:lnSpc>
                  <a:spcPts val="4500"/>
                </a:lnSpc>
              </a:pPr>
              <a:r>
                <a:rPr lang="en-US" sz="2400" spc="30" dirty="0">
                  <a:solidFill>
                    <a:srgbClr val="000000"/>
                  </a:solidFill>
                  <a:latin typeface="Poppins Light"/>
                  <a:hlinkClick r:id="rId5"/>
                </a:rPr>
                <a:t>www.nesde.ufpr.br</a:t>
              </a:r>
              <a:endParaRPr lang="en-US" sz="2400" spc="30" dirty="0">
                <a:solidFill>
                  <a:srgbClr val="000000"/>
                </a:solidFill>
                <a:latin typeface="Poppins Light"/>
              </a:endParaRPr>
            </a:p>
            <a:p>
              <a:pPr algn="r">
                <a:lnSpc>
                  <a:spcPts val="4500"/>
                </a:lnSpc>
              </a:pPr>
              <a:r>
                <a:rPr lang="en-US" sz="2400" spc="30" dirty="0">
                  <a:solidFill>
                    <a:srgbClr val="000000"/>
                  </a:solidFill>
                  <a:latin typeface="Poppins Light"/>
                  <a:hlinkClick r:id="rId6"/>
                </a:rPr>
                <a:t>www.ecoeco.org.br</a:t>
              </a:r>
              <a:endParaRPr lang="en-US" sz="2400" spc="30" dirty="0">
                <a:solidFill>
                  <a:srgbClr val="000000"/>
                </a:solidFill>
                <a:latin typeface="Poppins Light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09824" y="1021556"/>
            <a:ext cx="6469746" cy="3623370"/>
            <a:chOff x="0" y="-9525"/>
            <a:chExt cx="8626328" cy="5795548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8626328" cy="1476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spc="-60" dirty="0" err="1">
                  <a:solidFill>
                    <a:srgbClr val="BCF101"/>
                  </a:solidFill>
                  <a:latin typeface="Poppins Bold Bold Italics"/>
                </a:rPr>
                <a:t>Obrigado</a:t>
              </a:r>
              <a:endParaRPr lang="en-US" sz="6000" spc="-60" dirty="0">
                <a:solidFill>
                  <a:srgbClr val="BCF101"/>
                </a:solidFill>
                <a:latin typeface="Poppins Bold Bold Itali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430036"/>
              <a:ext cx="8626328" cy="1476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spc="-60">
                  <a:solidFill>
                    <a:srgbClr val="A6CE39">
                      <a:alpha val="69804"/>
                    </a:srgbClr>
                  </a:solidFill>
                  <a:latin typeface="Poppins Bold Bold Italics"/>
                </a:rPr>
                <a:t>Obrigado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869602"/>
              <a:ext cx="8626328" cy="1476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spc="-60">
                  <a:solidFill>
                    <a:srgbClr val="519447">
                      <a:alpha val="40000"/>
                    </a:srgbClr>
                  </a:solidFill>
                  <a:latin typeface="Poppins Bold Bold Italics"/>
                </a:rPr>
                <a:t>Obrigado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309165"/>
              <a:ext cx="8626328" cy="1476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spc="-60">
                  <a:solidFill>
                    <a:srgbClr val="1A686C">
                      <a:alpha val="9804"/>
                    </a:srgbClr>
                  </a:solidFill>
                  <a:latin typeface="Poppins Bold Bold Italics"/>
                </a:rPr>
                <a:t>Obrigado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 l="83132" t="34123" r="6071" b="36678"/>
          <a:stretch>
            <a:fillRect/>
          </a:stretch>
        </p:blipFill>
        <p:spPr>
          <a:xfrm>
            <a:off x="914401" y="9013251"/>
            <a:ext cx="1065962" cy="2450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 l="83132" t="34123" r="6071" b="36678"/>
          <a:stretch>
            <a:fillRect/>
          </a:stretch>
        </p:blipFill>
        <p:spPr>
          <a:xfrm>
            <a:off x="16193339" y="1028700"/>
            <a:ext cx="1065962" cy="24504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E3F3303-0258-4CE1-91A3-1F08DD1F7484}"/>
              </a:ext>
            </a:extLst>
          </p:cNvPr>
          <p:cNvSpPr txBox="1"/>
          <p:nvPr/>
        </p:nvSpPr>
        <p:spPr>
          <a:xfrm>
            <a:off x="12801601" y="4381502"/>
            <a:ext cx="4540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Poppins Bold Bold Italics"/>
              </a:rPr>
              <a:t>Junior Garcia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>
                  <a:solidFill>
                    <a:srgbClr val="BCF101"/>
                  </a:solidFill>
                  <a:latin typeface="Poppins Bold Bold Italics"/>
                </a:rPr>
                <a:t>ECONOMIA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sp>
        <p:nvSpPr>
          <p:cNvPr id="8" name="TextBox 8"/>
          <p:cNvSpPr txBox="1"/>
          <p:nvPr/>
        </p:nvSpPr>
        <p:spPr>
          <a:xfrm>
            <a:off x="2819400" y="2091333"/>
            <a:ext cx="13639800" cy="5293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1" b="1" spc="330" dirty="0">
                <a:solidFill>
                  <a:srgbClr val="000000"/>
                </a:solidFill>
                <a:latin typeface="Poppins Light Bold"/>
              </a:rPr>
              <a:t>Duas definições: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Economia como campo do conhecimento.</a:t>
            </a:r>
          </a:p>
          <a:p>
            <a:pPr marL="1371669" lvl="2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Ciência Social preocupada com a produção, distribuição e consumo de bens e serviços.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Economia como sistema econômico.</a:t>
            </a:r>
          </a:p>
          <a:p>
            <a:pPr marL="1371669" lvl="2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Conjunto de atividades interrelacionadas de produção (alocação) e consumo (benefícios) de bens e serviços necessários para a sobrevivência da sociedade.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</p:spTree>
    <p:extLst>
      <p:ext uri="{BB962C8B-B14F-4D97-AF65-F5344CB8AC3E}">
        <p14:creationId xmlns:p14="http://schemas.microsoft.com/office/powerpoint/2010/main" val="358938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>
                  <a:solidFill>
                    <a:srgbClr val="BCF101"/>
                  </a:solidFill>
                  <a:latin typeface="Poppins Bold Bold Italics"/>
                </a:rPr>
                <a:t>BIOLOGIA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sp>
        <p:nvSpPr>
          <p:cNvPr id="8" name="TextBox 8"/>
          <p:cNvSpPr txBox="1"/>
          <p:nvPr/>
        </p:nvSpPr>
        <p:spPr>
          <a:xfrm>
            <a:off x="2819400" y="3771901"/>
            <a:ext cx="136398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Ciência que estuda a vida e os organismos vivos, sua estrutura, crescimento, funcionamento, reprodução, origem, evolução, distribuição, bem como suas relações com o ambiente e entre si.</a:t>
            </a:r>
            <a:endParaRPr lang="pt-BR" sz="2801" spc="330" dirty="0">
              <a:solidFill>
                <a:srgbClr val="000000"/>
              </a:solidFill>
              <a:latin typeface="Poppins Light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</p:spTree>
    <p:extLst>
      <p:ext uri="{BB962C8B-B14F-4D97-AF65-F5344CB8AC3E}">
        <p14:creationId xmlns:p14="http://schemas.microsoft.com/office/powerpoint/2010/main" val="310958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>
                  <a:solidFill>
                    <a:srgbClr val="BCF101"/>
                  </a:solidFill>
                  <a:latin typeface="Poppins Bold Bold Italics"/>
                </a:rPr>
                <a:t>BIOLOGIA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sp>
        <p:nvSpPr>
          <p:cNvPr id="8" name="TextBox 8"/>
          <p:cNvSpPr txBox="1"/>
          <p:nvPr/>
        </p:nvSpPr>
        <p:spPr>
          <a:xfrm>
            <a:off x="2819400" y="2628900"/>
            <a:ext cx="13639800" cy="4493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1" b="1" spc="330" dirty="0">
                <a:solidFill>
                  <a:srgbClr val="000000"/>
                </a:solidFill>
                <a:latin typeface="Poppins Light Bold"/>
              </a:rPr>
              <a:t>Áreas de estudo: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Biofísica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Bioquímica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Botânica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Ecologia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Evolução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Fisiologia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</p:spTree>
    <p:extLst>
      <p:ext uri="{BB962C8B-B14F-4D97-AF65-F5344CB8AC3E}">
        <p14:creationId xmlns:p14="http://schemas.microsoft.com/office/powerpoint/2010/main" val="85269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>
                  <a:solidFill>
                    <a:srgbClr val="BCF101"/>
                  </a:solidFill>
                  <a:latin typeface="Poppins Bold Bold Italics"/>
                </a:rPr>
                <a:t>ECONOMIA E BIOLOGIA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sp>
        <p:nvSpPr>
          <p:cNvPr id="8" name="TextBox 8"/>
          <p:cNvSpPr txBox="1"/>
          <p:nvPr/>
        </p:nvSpPr>
        <p:spPr>
          <a:xfrm>
            <a:off x="2819400" y="2381726"/>
            <a:ext cx="13639800" cy="6432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1" b="1" spc="330" dirty="0">
                <a:solidFill>
                  <a:srgbClr val="000000"/>
                </a:solidFill>
                <a:latin typeface="Poppins Light Bold"/>
              </a:rPr>
              <a:t>Áreas de estudo relacionadas:</a:t>
            </a:r>
            <a:endParaRPr lang="pt-BR" sz="3600" b="1" spc="330" dirty="0">
              <a:solidFill>
                <a:srgbClr val="000000"/>
              </a:solidFill>
              <a:latin typeface="Poppins Light Bold"/>
            </a:endParaRP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Pensamento fisiocrata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Economia Evolucionista (inovação)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b="1" spc="330" dirty="0">
                <a:solidFill>
                  <a:srgbClr val="000000"/>
                </a:solidFill>
                <a:latin typeface="Poppins Light Bold"/>
              </a:rPr>
              <a:t>Economia Ambiental (Neoclássica)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b="1" spc="330" dirty="0">
                <a:solidFill>
                  <a:srgbClr val="000000"/>
                </a:solidFill>
                <a:latin typeface="Poppins Light Bold"/>
              </a:rPr>
              <a:t>Economia Ecológica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b="1" spc="330" dirty="0">
                <a:solidFill>
                  <a:srgbClr val="000000"/>
                </a:solidFill>
                <a:latin typeface="Poppins Light Bold"/>
              </a:rPr>
              <a:t>Bioeconomia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b="1" spc="330" dirty="0">
                <a:solidFill>
                  <a:srgbClr val="000000"/>
                </a:solidFill>
                <a:latin typeface="Poppins Light Bold"/>
              </a:rPr>
              <a:t>Economia Circular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b="1" spc="330" dirty="0">
                <a:solidFill>
                  <a:srgbClr val="000000"/>
                </a:solidFill>
                <a:latin typeface="Poppins Light Bold"/>
              </a:rPr>
              <a:t>Economia Agrícola</a:t>
            </a:r>
          </a:p>
          <a:p>
            <a:pPr marL="914445" lvl="1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b="1" spc="330" dirty="0">
                <a:solidFill>
                  <a:srgbClr val="000000"/>
                </a:solidFill>
                <a:latin typeface="Poppins Light Bold"/>
              </a:rPr>
              <a:t>Economia Verde</a:t>
            </a:r>
          </a:p>
          <a:p>
            <a:pPr marL="1371669" lvl="2" indent="-45722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3200" spc="330" dirty="0">
              <a:solidFill>
                <a:srgbClr val="000000"/>
              </a:solidFill>
              <a:latin typeface="Poppins Light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</p:spTree>
    <p:extLst>
      <p:ext uri="{BB962C8B-B14F-4D97-AF65-F5344CB8AC3E}">
        <p14:creationId xmlns:p14="http://schemas.microsoft.com/office/powerpoint/2010/main" val="185060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>
                  <a:solidFill>
                    <a:srgbClr val="BCF101"/>
                  </a:solidFill>
                  <a:latin typeface="Poppins Bold Bold Italics"/>
                </a:rPr>
                <a:t>ECONOMIA ambiental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sp>
        <p:nvSpPr>
          <p:cNvPr id="8" name="TextBox 8"/>
          <p:cNvSpPr txBox="1"/>
          <p:nvPr/>
        </p:nvSpPr>
        <p:spPr>
          <a:xfrm>
            <a:off x="2819400" y="3308510"/>
            <a:ext cx="136398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45" lvl="1" indent="-457223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3600" spc="330" dirty="0">
                <a:solidFill>
                  <a:srgbClr val="000000"/>
                </a:solidFill>
                <a:latin typeface="Poppins Light Bold"/>
              </a:rPr>
              <a:t>Disciplina da Economia Neoclássica dedicada ao estudo do uso ótimo dos recursos naturais e da geração ótima de resíduos (poluição) pelo sistema econômico.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</p:spTree>
    <p:extLst>
      <p:ext uri="{BB962C8B-B14F-4D97-AF65-F5344CB8AC3E}">
        <p14:creationId xmlns:p14="http://schemas.microsoft.com/office/powerpoint/2010/main" val="192604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1661" y="67840"/>
            <a:ext cx="18943607" cy="6154417"/>
            <a:chOff x="0" y="942904"/>
            <a:chExt cx="25258143" cy="8205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2904"/>
              <a:ext cx="25258143" cy="1997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pt-BR" sz="9600" cap="all" spc="-86" dirty="0">
                  <a:solidFill>
                    <a:srgbClr val="BCF101"/>
                  </a:solidFill>
                  <a:latin typeface="Poppins Bold Bold Italics"/>
                </a:rPr>
                <a:t>ECONOMIA ambiental</a:t>
              </a:r>
              <a:endParaRPr lang="en-US" sz="10200" spc="-102" dirty="0">
                <a:solidFill>
                  <a:srgbClr val="BCF101">
                    <a:alpha val="82745"/>
                  </a:srgbClr>
                </a:solidFill>
                <a:latin typeface="Poppins Bold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062752"/>
              <a:ext cx="25258143" cy="2086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 spc="-102" dirty="0">
                  <a:solidFill>
                    <a:srgbClr val="1A686C">
                      <a:alpha val="8235"/>
                    </a:srgbClr>
                  </a:solidFill>
                  <a:latin typeface="Poppins Bold Bold Italics"/>
                </a:rPr>
                <a:t>TEMA DO MÓDULO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2438402" y="1638301"/>
            <a:ext cx="14419457" cy="7583090"/>
          </a:xfrm>
          <a:prstGeom prst="rect">
            <a:avLst/>
          </a:prstGeom>
          <a:solidFill>
            <a:srgbClr val="BCF101"/>
          </a:solidFill>
        </p:spPr>
      </p:sp>
      <p:sp>
        <p:nvSpPr>
          <p:cNvPr id="8" name="TextBox 8"/>
          <p:cNvSpPr txBox="1"/>
          <p:nvPr/>
        </p:nvSpPr>
        <p:spPr>
          <a:xfrm>
            <a:off x="2819400" y="2381726"/>
            <a:ext cx="13639800" cy="2785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45" lvl="1" indent="-457223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3600" b="1" spc="330" dirty="0">
                <a:solidFill>
                  <a:srgbClr val="000000"/>
                </a:solidFill>
                <a:latin typeface="Poppins Light Bold"/>
              </a:rPr>
              <a:t>Economia dos Recursos Naturais</a:t>
            </a:r>
          </a:p>
          <a:p>
            <a:pPr marL="1371669" lvl="2" indent="-457223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Economia dos Recursos Naturais Renováveis</a:t>
            </a:r>
          </a:p>
          <a:p>
            <a:pPr marL="1371669" lvl="2" indent="-457223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3200" spc="330" dirty="0">
                <a:solidFill>
                  <a:srgbClr val="000000"/>
                </a:solidFill>
                <a:latin typeface="Poppins Light Bold"/>
              </a:rPr>
              <a:t>Economia dos Recursos Naturais Não-renováveis</a:t>
            </a:r>
          </a:p>
          <a:p>
            <a:pPr marL="914445" lvl="1" indent="-457223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sz="3600" b="1" spc="330" dirty="0">
                <a:solidFill>
                  <a:srgbClr val="000000"/>
                </a:solidFill>
                <a:latin typeface="Poppins Light Bold"/>
              </a:rPr>
              <a:t>Economia da Poluição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63001" y="7532137"/>
            <a:ext cx="3302844" cy="33028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67397" y="9530230"/>
            <a:ext cx="1299190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1"/>
              </a:lnSpc>
            </a:pPr>
            <a:r>
              <a:rPr lang="pt-BR" sz="2801" spc="392">
                <a:solidFill>
                  <a:srgbClr val="FFFFFF"/>
                </a:solidFill>
                <a:latin typeface="Poppins Light"/>
              </a:rPr>
              <a:t>E V O L U A</a:t>
            </a:r>
          </a:p>
        </p:txBody>
      </p:sp>
    </p:spTree>
    <p:extLst>
      <p:ext uri="{BB962C8B-B14F-4D97-AF65-F5344CB8AC3E}">
        <p14:creationId xmlns:p14="http://schemas.microsoft.com/office/powerpoint/2010/main" val="3642911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4692</TotalTime>
  <Words>1435</Words>
  <Application>Microsoft Office PowerPoint</Application>
  <PresentationFormat>Personalizar</PresentationFormat>
  <Paragraphs>233</Paragraphs>
  <Slides>30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0" baseType="lpstr">
      <vt:lpstr>Calibri Light (Títulos)</vt:lpstr>
      <vt:lpstr>Calibri Light</vt:lpstr>
      <vt:lpstr>Calibri</vt:lpstr>
      <vt:lpstr>Poppins Light Bold</vt:lpstr>
      <vt:lpstr>Arial</vt:lpstr>
      <vt:lpstr>Poppins Bold Bold Italics</vt:lpstr>
      <vt:lpstr>Poppins Bold Italics</vt:lpstr>
      <vt:lpstr>Poppins Medium Bold</vt:lpstr>
      <vt:lpstr>Poppins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Larissa/Slides empreendedorismecos 1</dc:title>
  <dc:creator>Larissa</dc:creator>
  <cp:lastModifiedBy>Reviewer</cp:lastModifiedBy>
  <cp:revision>8</cp:revision>
  <dcterms:created xsi:type="dcterms:W3CDTF">2006-08-16T00:00:00Z</dcterms:created>
  <dcterms:modified xsi:type="dcterms:W3CDTF">2020-09-09T19:53:13Z</dcterms:modified>
  <dc:identifier>DAD-rvkeRbg</dc:identifier>
</cp:coreProperties>
</file>